
<file path=[Content_Types].xml><?xml version="1.0" encoding="utf-8"?>
<Types xmlns="http://schemas.openxmlformats.org/package/2006/content-types">
  <Default Extension="fntdata" ContentType="application/x-fontdata"/>
  <Default Extension="jpeg" ContentType="image/jpeg"/>
  <Default Extension="m4a" ContentType="audio/mp4"/>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media/audio2.wav" ContentType="audio/x-wav"/>
  <Override PartName="/ppt/media/audio3.wav" ContentType="audio/x-wav"/>
  <Override PartName="/ppt/media/audio4.wav" ContentType="audio/x-wav"/>
  <Override PartName="/ppt/media/audio5.wav" ContentType="audio/x-wav"/>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media/audio6.wav" ContentType="audio/x-wav"/>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media/audio7.wav" ContentType="audio/x-wav"/>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media/audio8.wav" ContentType="audio/x-wav"/>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5.xml" ContentType="application/vnd.openxmlformats-officedocument.theme+xml"/>
  <Override PartName="/ppt/media/audio9.wav" ContentType="audio/x-wav"/>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6.xml" ContentType="application/vnd.openxmlformats-officedocument.theme+xml"/>
  <Override PartName="/ppt/media/audio10.wav" ContentType="audio/x-wav"/>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7.xml" ContentType="application/vnd.openxmlformats-officedocument.them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8.xml" ContentType="application/vnd.openxmlformats-officedocument.them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9.xml" ContentType="application/vnd.openxmlformats-officedocument.them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10.xml" ContentType="application/vnd.openxmlformats-officedocument.them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11.xml" ContentType="application/vnd.openxmlformats-officedocument.them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12.xml" ContentType="application/vnd.openxmlformats-officedocument.them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13.xml" ContentType="application/vnd.openxmlformats-officedocument.them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14.xml" ContentType="application/vnd.openxmlformats-officedocument.them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15.xml" ContentType="application/vnd.openxmlformats-officedocument.them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16.xml" ContentType="application/vnd.openxmlformats-officedocument.theme+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7.xml" ContentType="application/vnd.openxmlformats-officedocument.them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18.xml" ContentType="application/vnd.openxmlformats-officedocument.theme+xml"/>
  <Override PartName="/ppt/tags/tag115.xml" ContentType="application/vnd.openxmlformats-officedocument.presentationml.tags+xml"/>
  <Override PartName="/ppt/tags/tag116.xml" ContentType="application/vnd.openxmlformats-officedocument.presentationml.tags+xml"/>
  <Override PartName="/ppt/media/audio11.wav" ContentType="audio/x-wav"/>
  <Override PartName="/ppt/media/audio12.wav" ContentType="audio/x-wav"/>
  <Override PartName="/ppt/tags/tag117.xml" ContentType="application/vnd.openxmlformats-officedocument.presentationml.tags+xml"/>
  <Override PartName="/ppt/theme/theme19.xml" ContentType="application/vnd.openxmlformats-officedocument.theme+xml"/>
  <Override PartName="/ppt/tags/tag11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19.xml" ContentType="application/vnd.openxmlformats-officedocument.presentationml.tags+xml"/>
  <Override PartName="/ppt/notesSlides/notesSlide3.xml" ContentType="application/vnd.openxmlformats-officedocument.presentationml.notesSlide+xml"/>
  <Override PartName="/ppt/media/audio13.wav" ContentType="audio/x-wav"/>
  <Override PartName="/ppt/media/audio14.wav" ContentType="audio/x-wav"/>
  <Override PartName="/ppt/tags/tag120.xml" ContentType="application/vnd.openxmlformats-officedocument.presentationml.tags+xml"/>
  <Override PartName="/ppt/notesSlides/notesSlide4.xml" ContentType="application/vnd.openxmlformats-officedocument.presentationml.notesSlide+xml"/>
  <Override PartName="/ppt/media/audio15.wav" ContentType="audio/x-wav"/>
  <Override PartName="/ppt/tags/tag121.xml" ContentType="application/vnd.openxmlformats-officedocument.presentationml.tags+xml"/>
  <Override PartName="/ppt/notesSlides/notesSlide5.xml" ContentType="application/vnd.openxmlformats-officedocument.presentationml.notesSlide+xml"/>
  <Override PartName="/ppt/tags/tag122.xml" ContentType="application/vnd.openxmlformats-officedocument.presentationml.tags+xml"/>
  <Override PartName="/ppt/notesSlides/notesSlide6.xml" ContentType="application/vnd.openxmlformats-officedocument.presentationml.notesSlide+xml"/>
  <Override PartName="/ppt/tags/tag123.xml" ContentType="application/vnd.openxmlformats-officedocument.presentationml.tags+xml"/>
  <Override PartName="/ppt/notesSlides/notesSlide7.xml" ContentType="application/vnd.openxmlformats-officedocument.presentationml.notesSlide+xml"/>
  <Override PartName="/ppt/tags/tag124.xml" ContentType="application/vnd.openxmlformats-officedocument.presentationml.tags+xml"/>
  <Override PartName="/ppt/notesSlides/notesSlide8.xml" ContentType="application/vnd.openxmlformats-officedocument.presentationml.notesSlide+xml"/>
  <Override PartName="/ppt/tags/tag125.xml" ContentType="application/vnd.openxmlformats-officedocument.presentationml.tags+xml"/>
  <Override PartName="/ppt/notesSlides/notesSlide9.xml" ContentType="application/vnd.openxmlformats-officedocument.presentationml.notesSlide+xml"/>
  <Override PartName="/ppt/tags/tag126.xml" ContentType="application/vnd.openxmlformats-officedocument.presentationml.tags+xml"/>
  <Override PartName="/ppt/notesSlides/notesSlide10.xml" ContentType="application/vnd.openxmlformats-officedocument.presentationml.notesSlide+xml"/>
  <Override PartName="/ppt/tags/tag127.xml" ContentType="application/vnd.openxmlformats-officedocument.presentationml.tags+xml"/>
  <Override PartName="/ppt/media/audio16.wav" ContentType="audio/x-wav"/>
  <Override PartName="/ppt/media/audio17.wav" ContentType="audio/x-wav"/>
  <Override PartName="/ppt/tags/tag128.xml" ContentType="application/vnd.openxmlformats-officedocument.presentationml.tags+xml"/>
  <Override PartName="/ppt/notesSlides/notesSlide11.xml" ContentType="application/vnd.openxmlformats-officedocument.presentationml.notesSlide+xml"/>
  <Override PartName="/ppt/media/audio18.wav" ContentType="audio/x-wav"/>
  <Override PartName="/ppt/media/audio20.wav" ContentType="audio/x-wav"/>
  <Override PartName="/ppt/tags/tag129.xml" ContentType="application/vnd.openxmlformats-officedocument.presentationml.tags+xml"/>
  <Override PartName="/ppt/notesSlides/notesSlide12.xml" ContentType="application/vnd.openxmlformats-officedocument.presentationml.notesSlide+xml"/>
  <Override PartName="/ppt/media/audio21.wav" ContentType="audio/x-wav"/>
  <Override PartName="/ppt/media/audio22.wav" ContentType="audio/x-wav"/>
  <Override PartName="/ppt/media/audio23.wav" ContentType="audio/x-wav"/>
  <Override PartName="/ppt/media/audio24.wav" ContentType="audio/x-wav"/>
  <Override PartName="/ppt/tags/tag13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p:sldMasterIdLst>
    <p:sldMasterId id="2147483880" r:id="rId1"/>
    <p:sldMasterId id="2147483800" r:id="rId2"/>
    <p:sldMasterId id="2147483807" r:id="rId3"/>
    <p:sldMasterId id="2147483815" r:id="rId4"/>
    <p:sldMasterId id="2147483848" r:id="rId5"/>
    <p:sldMasterId id="2147483774" r:id="rId6"/>
    <p:sldMasterId id="2147483787" r:id="rId7"/>
    <p:sldMasterId id="2147483814" r:id="rId8"/>
    <p:sldMasterId id="2147483828" r:id="rId9"/>
    <p:sldMasterId id="2147483835" r:id="rId10"/>
    <p:sldMasterId id="2147483899" r:id="rId11"/>
    <p:sldMasterId id="2147483737" r:id="rId12"/>
    <p:sldMasterId id="2147483669" r:id="rId13"/>
    <p:sldMasterId id="2147483685" r:id="rId14"/>
    <p:sldMasterId id="2147483698" r:id="rId15"/>
    <p:sldMasterId id="2147483711" r:id="rId16"/>
    <p:sldMasterId id="2147483724" r:id="rId17"/>
    <p:sldMasterId id="2147483648" r:id="rId18"/>
  </p:sldMasterIdLst>
  <p:notesMasterIdLst>
    <p:notesMasterId r:id="rId33"/>
  </p:notesMasterIdLst>
  <p:sldIdLst>
    <p:sldId id="256" r:id="rId19"/>
    <p:sldId id="296" r:id="rId20"/>
    <p:sldId id="258" r:id="rId21"/>
    <p:sldId id="295" r:id="rId22"/>
    <p:sldId id="286" r:id="rId23"/>
    <p:sldId id="287" r:id="rId24"/>
    <p:sldId id="289" r:id="rId25"/>
    <p:sldId id="290" r:id="rId26"/>
    <p:sldId id="291" r:id="rId27"/>
    <p:sldId id="292" r:id="rId28"/>
    <p:sldId id="266" r:id="rId29"/>
    <p:sldId id="263" r:id="rId30"/>
    <p:sldId id="260" r:id="rId31"/>
    <p:sldId id="264" r:id="rId32"/>
  </p:sldIdLst>
  <p:sldSz cx="12192000" cy="6858000"/>
  <p:notesSz cx="6858000" cy="9144000"/>
  <p:embeddedFontLst>
    <p:embeddedFont>
      <p:font typeface="Berlin Sans FB Demi" panose="020E0802020502020306" pitchFamily="34" charset="0"/>
      <p:bold r:id="rId34"/>
    </p:embeddedFont>
    <p:embeddedFont>
      <p:font typeface="Calibri" panose="020F0502020204030204" pitchFamily="34" charset="0"/>
      <p:regular r:id="rId35"/>
      <p:bold r:id="rId36"/>
      <p:italic r:id="rId37"/>
      <p:boldItalic r:id="rId38"/>
    </p:embeddedFont>
    <p:embeddedFont>
      <p:font typeface="Century Gothic" panose="020B0502020202020204" pitchFamily="34" charset="0"/>
      <p:regular r:id="rId39"/>
      <p:bold r:id="rId40"/>
      <p:italic r:id="rId41"/>
      <p:boldItalic r:id="rId42"/>
    </p:embeddedFont>
    <p:embeddedFont>
      <p:font typeface="Pipe Dream" panose="020B0604020202020204" charset="0"/>
      <p:regular r:id="rId43"/>
    </p:embeddedFont>
    <p:embeddedFont>
      <p:font typeface="Super Mario" panose="02000503000000000000" pitchFamily="2" charset="0"/>
      <p:regular r:id="rId44"/>
    </p:embeddedFont>
    <p:embeddedFont>
      <p:font typeface="Super Mario Bros Alphabet" pitchFamily="2" charset="0"/>
      <p:regular r:id="rId45"/>
    </p:embeddedFont>
    <p:embeddedFont>
      <p:font typeface="SuperMarioBrosWii" panose="02000000000000000000" pitchFamily="50" charset="0"/>
      <p:regular r:id="rId46"/>
    </p:embeddedFont>
  </p:embeddedFontLst>
  <p:custShowLst>
    <p:custShow name="How To Play With Points" id="0">
      <p:sldLst>
        <p:sld r:id="rId29"/>
        <p:sld r:id="rId30"/>
        <p:sld r:id="rId31"/>
        <p:sld r:id="rId32"/>
      </p:sldLst>
    </p:custShow>
    <p:custShow name="Bonus Round" id="1">
      <p:sldLst>
        <p:sld r:id="rId23"/>
      </p:sldLst>
    </p:custShow>
    <p:custShow name="M" id="2">
      <p:sldLst>
        <p:sld r:id="rId24"/>
      </p:sldLst>
    </p:custShow>
    <p:custShow name="A" id="3">
      <p:sldLst>
        <p:sld r:id="rId25"/>
      </p:sldLst>
    </p:custShow>
    <p:custShow name="R" id="4">
      <p:sldLst>
        <p:sld r:id="rId26"/>
      </p:sldLst>
    </p:custShow>
    <p:custShow name="I" id="5">
      <p:sldLst>
        <p:sld r:id="rId27"/>
      </p:sldLst>
    </p:custShow>
    <p:custShow name="O" id="6">
      <p:sldLst>
        <p:sld r:id="rId28"/>
      </p:sldLst>
    </p:custShow>
    <p:custShow name="Finale" id="7">
      <p:sldLst>
        <p:sld r:id="rId22"/>
      </p:sldLst>
    </p:custShow>
  </p:custShowLst>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666DDCDD-D402-485F-B796-9E9CB74896A7}">
          <p14:sldIdLst>
            <p14:sldId id="256"/>
          </p14:sldIdLst>
        </p14:section>
        <p14:section name="Questions" id="{6B6680AF-C2AF-4757-A9E8-7597228599A3}">
          <p14:sldIdLst>
            <p14:sldId id="296"/>
          </p14:sldIdLst>
        </p14:section>
        <p14:section name="Ending" id="{5C046A25-D555-49F0-9ADC-8DC41E153743}">
          <p14:sldIdLst>
            <p14:sldId id="258"/>
            <p14:sldId id="295"/>
          </p14:sldIdLst>
        </p14:section>
        <p14:section name="Bonus Round" id="{2A98B4CD-3CF6-496B-A342-AA911B9B407F}">
          <p14:sldIdLst>
            <p14:sldId id="286"/>
            <p14:sldId id="287"/>
            <p14:sldId id="289"/>
            <p14:sldId id="290"/>
            <p14:sldId id="291"/>
            <p14:sldId id="292"/>
          </p14:sldIdLst>
        </p14:section>
        <p14:section name="How to Play" id="{F8C65C67-5506-491C-B637-2DC08061FEA8}">
          <p14:sldIdLst>
            <p14:sldId id="266"/>
            <p14:sldId id="263"/>
            <p14:sldId id="260"/>
            <p14:sldId id="264"/>
          </p14:sldIdLst>
        </p14:section>
      </p14:sectionLst>
    </p:ext>
    <p:ext uri="{EFAFB233-063F-42B5-8137-9DF3F51BA10A}">
      <p15:sldGuideLst xmlns:p15="http://schemas.microsoft.com/office/powerpoint/2012/main">
        <p15:guide id="1" orient="horz" pos="2160" userDrawn="1">
          <p15:clr>
            <a:srgbClr val="A4A3A4"/>
          </p15:clr>
        </p15:guide>
        <p15:guide id="2" pos="38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AEE00"/>
    <a:srgbClr val="BF9000"/>
    <a:srgbClr val="7F6000"/>
    <a:srgbClr val="A49118"/>
    <a:srgbClr val="8A7A11"/>
    <a:srgbClr val="998712"/>
    <a:srgbClr val="FFEA28"/>
    <a:srgbClr val="FFC619"/>
    <a:srgbClr val="E1CC1A"/>
    <a:srgbClr val="CDB919"/>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56" autoAdjust="0"/>
    <p:restoredTop sz="57475" autoAdjust="0"/>
  </p:normalViewPr>
  <p:slideViewPr>
    <p:cSldViewPr snapToGrid="0" showGuides="1">
      <p:cViewPr varScale="1">
        <p:scale>
          <a:sx n="69" d="100"/>
          <a:sy n="69" d="100"/>
        </p:scale>
        <p:origin x="79" y="281"/>
      </p:cViewPr>
      <p:guideLst>
        <p:guide orient="horz" pos="2160"/>
        <p:guide pos="3816"/>
      </p:guideLst>
    </p:cSldViewPr>
  </p:slideViewPr>
  <p:outlineViewPr>
    <p:cViewPr>
      <p:scale>
        <a:sx n="33" d="100"/>
        <a:sy n="33" d="100"/>
      </p:scale>
      <p:origin x="0" y="-570"/>
    </p:cViewPr>
  </p:outlineViewPr>
  <p:notesTextViewPr>
    <p:cViewPr>
      <p:scale>
        <a:sx n="125" d="100"/>
        <a:sy n="125" d="100"/>
      </p:scale>
      <p:origin x="0" y="0"/>
    </p:cViewPr>
  </p:notesTextViewPr>
  <p:sorterViewPr>
    <p:cViewPr>
      <p:scale>
        <a:sx n="66" d="100"/>
        <a:sy n="66" d="100"/>
      </p:scale>
      <p:origin x="0" y="-887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8.xml"/><Relationship Id="rId39" Type="http://schemas.openxmlformats.org/officeDocument/2006/relationships/font" Target="fonts/font6.fntdata"/><Relationship Id="rId21" Type="http://schemas.openxmlformats.org/officeDocument/2006/relationships/slide" Target="slides/slide3.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1.xml"/><Relationship Id="rId11" Type="http://schemas.openxmlformats.org/officeDocument/2006/relationships/slideMaster" Target="slideMasters/slideMaster11.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font" Target="fonts/font3.fntdata"/><Relationship Id="rId49"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1.xml"/><Relationship Id="rId31" Type="http://schemas.openxmlformats.org/officeDocument/2006/relationships/slide" Target="slides/slide13.xml"/><Relationship Id="rId44" Type="http://schemas.openxmlformats.org/officeDocument/2006/relationships/font" Target="fonts/font11.fntdata"/><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7.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20" Type="http://schemas.openxmlformats.org/officeDocument/2006/relationships/slide" Target="slides/slide2.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AFE4E5-5B48-48E1-A6DD-A9A200A09ED8}" type="datetimeFigureOut">
              <a:rPr lang="en-US" smtClean="0"/>
              <a:t>1/7/2019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BFEBB2-116D-45D3-9BBA-02B887ABF5BD}" type="slidenum">
              <a:rPr lang="en-US" smtClean="0"/>
              <a:t>‹#›</a:t>
            </a:fld>
            <a:endParaRPr lang="en-US"/>
          </a:p>
        </p:txBody>
      </p:sp>
    </p:spTree>
    <p:extLst>
      <p:ext uri="{BB962C8B-B14F-4D97-AF65-F5344CB8AC3E}">
        <p14:creationId xmlns:p14="http://schemas.microsoft.com/office/powerpoint/2010/main" val="2850130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b="1" dirty="0"/>
              <a:t>Mario is the trademark of Nintendo and this game is intended only as an educational tool.</a:t>
            </a:r>
          </a:p>
          <a:p>
            <a:endParaRPr lang="en-US" b="1" dirty="0"/>
          </a:p>
          <a:p>
            <a:r>
              <a:rPr lang="en-US" b="1" dirty="0"/>
              <a:t>Super</a:t>
            </a:r>
            <a:r>
              <a:rPr lang="en-US" b="1" baseline="0" dirty="0"/>
              <a:t> Mario Golden Bell Template </a:t>
            </a:r>
          </a:p>
          <a:p>
            <a:r>
              <a:rPr lang="en-US" b="1" baseline="0" dirty="0"/>
              <a:t>Dawson Powell | </a:t>
            </a:r>
            <a:r>
              <a:rPr lang="en-US" baseline="0" dirty="0"/>
              <a:t>January 2019</a:t>
            </a:r>
          </a:p>
          <a:p>
            <a:pPr rtl="0" eaLnBrk="1" latinLnBrk="0" hangingPunct="1"/>
            <a:endParaRPr lang="en-US" dirty="0">
              <a:effectLst/>
            </a:endParaRPr>
          </a:p>
          <a:p>
            <a:pPr rtl="0" eaLnBrk="1" latinLnBrk="0" hangingPunct="1"/>
            <a:r>
              <a:rPr lang="en-US" sz="1200" kern="1200" dirty="0">
                <a:solidFill>
                  <a:schemeClr val="tx1"/>
                </a:solidFill>
                <a:effectLst/>
                <a:latin typeface="Arial" panose="020B0604020202020204" pitchFamily="34" charset="0"/>
                <a:ea typeface="+mn-ea"/>
                <a:cs typeface="+mn-cs"/>
              </a:rPr>
              <a:t>For instructional videos about using these games and other PowerPoint tips and tricks visit my social media pages. If you are interested in making your own PowerPoint games and would like some advice, feel free to send me any questions you may have.</a:t>
            </a:r>
            <a:endParaRPr lang="en-US" dirty="0">
              <a:effectLst/>
            </a:endParaRPr>
          </a:p>
          <a:p>
            <a:pPr rtl="0" eaLnBrk="1" latinLnBrk="0" hangingPunct="1"/>
            <a:endParaRPr lang="en-US" sz="1200" kern="1200" dirty="0">
              <a:solidFill>
                <a:schemeClr val="tx1"/>
              </a:solidFill>
              <a:effectLst/>
              <a:latin typeface="Arial" panose="020B0604020202020204" pitchFamily="34" charset="0"/>
              <a:ea typeface="+mn-ea"/>
              <a:cs typeface="+mn-cs"/>
            </a:endParaRPr>
          </a:p>
          <a:p>
            <a:pPr marL="171450" indent="-171450" rtl="0" eaLnBrk="1" latinLnBrk="0" hangingPunct="1">
              <a:buFont typeface="Arial" panose="020B0604020202020204" pitchFamily="34" charset="0"/>
              <a:buChar char="•"/>
            </a:pPr>
            <a:r>
              <a:rPr lang="en-US" sz="1200" kern="1200" dirty="0">
                <a:solidFill>
                  <a:schemeClr val="tx1"/>
                </a:solidFill>
                <a:effectLst/>
                <a:latin typeface="Arial" panose="020B0604020202020204" pitchFamily="34" charset="0"/>
                <a:ea typeface="+mn-ea"/>
                <a:cs typeface="+mn-cs"/>
              </a:rPr>
              <a:t>Facebook - www.facebook.com/PPTSlideMaster</a:t>
            </a:r>
            <a:endParaRPr lang="en-US" dirty="0">
              <a:effectLst/>
            </a:endParaRPr>
          </a:p>
          <a:p>
            <a:pPr marL="171450" indent="-171450" rtl="0" eaLnBrk="1" latinLnBrk="0" hangingPunct="1">
              <a:buFont typeface="Arial" panose="020B0604020202020204" pitchFamily="34" charset="0"/>
              <a:buChar char="•"/>
            </a:pPr>
            <a:endParaRPr lang="en-US" sz="1200" kern="1200" dirty="0">
              <a:solidFill>
                <a:schemeClr val="tx1"/>
              </a:solidFill>
              <a:effectLst/>
              <a:latin typeface="Arial" panose="020B0604020202020204" pitchFamily="34" charset="0"/>
              <a:ea typeface="+mn-ea"/>
              <a:cs typeface="+mn-cs"/>
            </a:endParaRPr>
          </a:p>
          <a:p>
            <a:pPr marL="171450" indent="-171450" rtl="0" eaLnBrk="1" latinLnBrk="0" hangingPunct="1">
              <a:buFont typeface="Arial" panose="020B0604020202020204" pitchFamily="34" charset="0"/>
              <a:buChar char="•"/>
            </a:pPr>
            <a:r>
              <a:rPr lang="en-US" sz="1200" kern="1200" dirty="0">
                <a:solidFill>
                  <a:schemeClr val="tx1"/>
                </a:solidFill>
                <a:effectLst/>
                <a:latin typeface="Arial" panose="020B0604020202020204" pitchFamily="34" charset="0"/>
                <a:ea typeface="+mn-ea"/>
                <a:cs typeface="+mn-cs"/>
              </a:rPr>
              <a:t>WordPress - www.pptgamedesign.wordpress.com</a:t>
            </a:r>
            <a:endParaRPr lang="en-US" dirty="0">
              <a:effectLst/>
            </a:endParaRPr>
          </a:p>
          <a:p>
            <a:endParaRPr lang="en-US" altLang="ko-KR" b="1" baseline="0"/>
          </a:p>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b="1"/>
              <a:t>Features</a:t>
            </a:r>
            <a:endParaRPr lang="en-US" altLang="ko-KR" b="1" dirty="0"/>
          </a:p>
          <a:p>
            <a:pPr marL="171450" marR="0" lvl="0" indent="-171450" algn="l" defTabSz="914400" rtl="0" eaLnBrk="1" fontAlgn="auto" latinLnBrk="1" hangingPunct="1">
              <a:lnSpc>
                <a:spcPct val="100000"/>
              </a:lnSpc>
              <a:spcBef>
                <a:spcPts val="0"/>
              </a:spcBef>
              <a:spcAft>
                <a:spcPts val="0"/>
              </a:spcAft>
              <a:buClrTx/>
              <a:buSzTx/>
              <a:buFont typeface="Arial" panose="020B0604020202020204" pitchFamily="34" charset="0"/>
              <a:buChar char="•"/>
              <a:tabLst/>
              <a:defRPr/>
            </a:pPr>
            <a:r>
              <a:rPr lang="en-US" altLang="ko-KR" b="0" dirty="0"/>
              <a:t>Two Ways to Play</a:t>
            </a:r>
          </a:p>
          <a:p>
            <a:pPr marL="628650" marR="0" lvl="1" indent="-171450" algn="l" defTabSz="914400" rtl="0" eaLnBrk="1" fontAlgn="auto" latinLnBrk="1" hangingPunct="1">
              <a:lnSpc>
                <a:spcPct val="100000"/>
              </a:lnSpc>
              <a:spcBef>
                <a:spcPts val="0"/>
              </a:spcBef>
              <a:spcAft>
                <a:spcPts val="0"/>
              </a:spcAft>
              <a:buClrTx/>
              <a:buSzTx/>
              <a:buFont typeface="Arial" panose="020B0604020202020204" pitchFamily="34" charset="0"/>
              <a:buChar char="•"/>
              <a:tabLst/>
              <a:defRPr/>
            </a:pPr>
            <a:r>
              <a:rPr lang="en-US" altLang="ko-KR" b="0" dirty="0"/>
              <a:t>Standard Golden Bell Elimination</a:t>
            </a:r>
          </a:p>
          <a:p>
            <a:pPr marL="628650" marR="0" lvl="1" indent="-171450" algn="l" defTabSz="914400" rtl="0" eaLnBrk="1" fontAlgn="auto" latinLnBrk="1" hangingPunct="1">
              <a:lnSpc>
                <a:spcPct val="100000"/>
              </a:lnSpc>
              <a:spcBef>
                <a:spcPts val="0"/>
              </a:spcBef>
              <a:spcAft>
                <a:spcPts val="0"/>
              </a:spcAft>
              <a:buClrTx/>
              <a:buSzTx/>
              <a:buFont typeface="Arial" panose="020B0604020202020204" pitchFamily="34" charset="0"/>
              <a:buChar char="•"/>
              <a:tabLst/>
              <a:defRPr/>
            </a:pPr>
            <a:r>
              <a:rPr lang="en-US" altLang="ko-KR" b="0" dirty="0"/>
              <a:t>Point-based</a:t>
            </a:r>
          </a:p>
          <a:p>
            <a:pPr marL="171450" marR="0" lvl="0" indent="-171450" algn="l" defTabSz="914400" rtl="0" eaLnBrk="1" fontAlgn="auto" latinLnBrk="1" hangingPunct="1">
              <a:lnSpc>
                <a:spcPct val="100000"/>
              </a:lnSpc>
              <a:spcBef>
                <a:spcPts val="0"/>
              </a:spcBef>
              <a:spcAft>
                <a:spcPts val="0"/>
              </a:spcAft>
              <a:buClrTx/>
              <a:buSzTx/>
              <a:buFont typeface="Arial" panose="020B0604020202020204" pitchFamily="34" charset="0"/>
              <a:buChar char="•"/>
              <a:tabLst/>
              <a:defRPr/>
            </a:pPr>
            <a:r>
              <a:rPr lang="en-US" altLang="ko-KR" b="0" dirty="0"/>
              <a:t>Several Slide Layouts including Multiple Choices and Images</a:t>
            </a:r>
          </a:p>
          <a:p>
            <a:pPr marL="171450" marR="0" lvl="0" indent="-171450" algn="l" defTabSz="914400" rtl="0" eaLnBrk="1" fontAlgn="auto" latinLnBrk="1" hangingPunct="1">
              <a:lnSpc>
                <a:spcPct val="100000"/>
              </a:lnSpc>
              <a:spcBef>
                <a:spcPts val="0"/>
              </a:spcBef>
              <a:spcAft>
                <a:spcPts val="0"/>
              </a:spcAft>
              <a:buClrTx/>
              <a:buSzTx/>
              <a:buFont typeface="Arial" panose="020B0604020202020204" pitchFamily="34" charset="0"/>
              <a:buChar char="•"/>
              <a:tabLst/>
              <a:defRPr/>
            </a:pPr>
            <a:r>
              <a:rPr lang="en-US" altLang="ko-KR" b="0" dirty="0"/>
              <a:t>Quickly change points for a question in two clicks.</a:t>
            </a:r>
          </a:p>
          <a:p>
            <a:pPr marL="171450" marR="0" lvl="0" indent="-171450" algn="l" defTabSz="914400" rtl="0" eaLnBrk="1" fontAlgn="auto" latinLnBrk="1" hangingPunct="1">
              <a:lnSpc>
                <a:spcPct val="100000"/>
              </a:lnSpc>
              <a:spcBef>
                <a:spcPts val="0"/>
              </a:spcBef>
              <a:spcAft>
                <a:spcPts val="0"/>
              </a:spcAft>
              <a:buClrTx/>
              <a:buSzTx/>
              <a:buFont typeface="Arial" panose="020B0604020202020204" pitchFamily="34" charset="0"/>
              <a:buChar char="•"/>
              <a:tabLst/>
              <a:defRPr/>
            </a:pPr>
            <a:r>
              <a:rPr lang="en-US" altLang="ko-KR" b="0" dirty="0"/>
              <a:t>Quickly add text and pictures using placeholders.</a:t>
            </a:r>
          </a:p>
          <a:p>
            <a:pPr marL="171450" marR="0" lvl="0" indent="-171450" algn="l" defTabSz="914400" rtl="0" eaLnBrk="1" fontAlgn="auto" latinLnBrk="1" hangingPunct="1">
              <a:lnSpc>
                <a:spcPct val="100000"/>
              </a:lnSpc>
              <a:spcBef>
                <a:spcPts val="0"/>
              </a:spcBef>
              <a:spcAft>
                <a:spcPts val="0"/>
              </a:spcAft>
              <a:buClrTx/>
              <a:buSzTx/>
              <a:buFont typeface="Arial" panose="020B0604020202020204" pitchFamily="34" charset="0"/>
              <a:buChar char="•"/>
              <a:tabLst/>
              <a:defRPr/>
            </a:pPr>
            <a:r>
              <a:rPr lang="en-US" altLang="ko-KR" b="0" dirty="0"/>
              <a:t>Bonus Tie-Breaker Round</a:t>
            </a:r>
          </a:p>
          <a:p>
            <a:pPr marL="171450" marR="0" lvl="0" indent="-171450" algn="l" defTabSz="914400" rtl="0" eaLnBrk="1" fontAlgn="auto" latinLnBrk="1" hangingPunct="1">
              <a:lnSpc>
                <a:spcPct val="100000"/>
              </a:lnSpc>
              <a:spcBef>
                <a:spcPts val="0"/>
              </a:spcBef>
              <a:spcAft>
                <a:spcPts val="0"/>
              </a:spcAft>
              <a:buClrTx/>
              <a:buSzTx/>
              <a:buFont typeface="Arial" panose="020B0604020202020204" pitchFamily="34" charset="0"/>
              <a:buChar char="•"/>
              <a:tabLst/>
              <a:defRPr/>
            </a:pPr>
            <a:r>
              <a:rPr lang="en-US" altLang="ko-KR" b="0" dirty="0"/>
              <a:t>How to Play Guide for your students.</a:t>
            </a:r>
          </a:p>
          <a:p>
            <a:pPr marL="0" marR="0" lvl="0" indent="0" algn="l" defTabSz="914400" rtl="0" eaLnBrk="1" fontAlgn="auto" latinLnBrk="1" hangingPunct="1">
              <a:lnSpc>
                <a:spcPct val="100000"/>
              </a:lnSpc>
              <a:spcBef>
                <a:spcPts val="0"/>
              </a:spcBef>
              <a:spcAft>
                <a:spcPts val="0"/>
              </a:spcAft>
              <a:buClrTx/>
              <a:buSzTx/>
              <a:buFontTx/>
              <a:buNone/>
              <a:tabLst/>
              <a:defRPr/>
            </a:pPr>
            <a:endParaRPr lang="en-US" altLang="ko-KR" sz="1200" b="1" kern="1200" baseline="0" dirty="0">
              <a:solidFill>
                <a:schemeClr val="tx1"/>
              </a:solidFill>
              <a:effectLst/>
              <a:latin typeface="Century Gothic" panose="020B0502020202020204" pitchFamily="34" charset="0"/>
              <a:ea typeface="+mn-ea"/>
              <a:cs typeface="+mn-cs"/>
            </a:endParaRPr>
          </a:p>
          <a:p>
            <a:r>
              <a:rPr lang="en-US" b="1" dirty="0">
                <a:solidFill>
                  <a:schemeClr val="accent4">
                    <a:lumMod val="50000"/>
                  </a:schemeClr>
                </a:solidFill>
              </a:rPr>
              <a:t>How to Play</a:t>
            </a:r>
          </a:p>
          <a:p>
            <a:r>
              <a:rPr lang="en-US" dirty="0"/>
              <a:t>This version of Golden Bell is slightly different than the standard version.</a:t>
            </a:r>
          </a:p>
          <a:p>
            <a:pPr marL="171450" indent="-171450">
              <a:buFont typeface="Arial" panose="020B0604020202020204" pitchFamily="34" charset="0"/>
              <a:buChar char="•"/>
            </a:pPr>
            <a:r>
              <a:rPr lang="en-US" dirty="0"/>
              <a:t>Answering incorrectly does not disqualify a student from the game.</a:t>
            </a:r>
          </a:p>
          <a:p>
            <a:pPr marL="628650" lvl="1" indent="-171450">
              <a:buFont typeface="Arial" panose="020B0604020202020204" pitchFamily="34" charset="0"/>
              <a:buChar char="•"/>
            </a:pPr>
            <a:r>
              <a:rPr lang="en-US" dirty="0"/>
              <a:t>All students should answer all of the questions.</a:t>
            </a:r>
          </a:p>
          <a:p>
            <a:pPr marL="171450" indent="-171450">
              <a:buFont typeface="Arial" panose="020B0604020202020204" pitchFamily="34" charset="0"/>
              <a:buChar char="•"/>
            </a:pPr>
            <a:r>
              <a:rPr lang="en-US" dirty="0"/>
              <a:t>The winner is determined by the number of points the students have at the end of the game.</a:t>
            </a:r>
          </a:p>
          <a:p>
            <a:pPr marL="171450" indent="-171450">
              <a:buFont typeface="Arial" panose="020B0604020202020204" pitchFamily="34" charset="0"/>
              <a:buChar char="•"/>
            </a:pPr>
            <a:r>
              <a:rPr lang="en-US" dirty="0"/>
              <a:t>The points given for each question is determined by the difficulty of the question. (Change the Layout of the slide to display how many points the question is worth.)</a:t>
            </a:r>
          </a:p>
          <a:p>
            <a:pPr marL="628650" lvl="1" indent="-171450">
              <a:buFont typeface="Arial" panose="020B0604020202020204" pitchFamily="34" charset="0"/>
              <a:buChar char="•"/>
            </a:pPr>
            <a:r>
              <a:rPr lang="en-US" dirty="0"/>
              <a:t>More difficult questions are worth more points and less difficult ones are worth fewer points.</a:t>
            </a:r>
          </a:p>
          <a:p>
            <a:pPr marL="0" marR="0" lvl="0" indent="0" algn="l" defTabSz="914400" rtl="0" eaLnBrk="1" fontAlgn="auto" latinLnBrk="1" hangingPunct="1">
              <a:lnSpc>
                <a:spcPct val="100000"/>
              </a:lnSpc>
              <a:spcBef>
                <a:spcPts val="0"/>
              </a:spcBef>
              <a:spcAft>
                <a:spcPts val="0"/>
              </a:spcAft>
              <a:buClrTx/>
              <a:buSzTx/>
              <a:buFontTx/>
              <a:buNone/>
              <a:tabLst/>
              <a:defRPr/>
            </a:pPr>
            <a:endParaRPr lang="en-US" altLang="ko-KR" sz="1200" b="1" kern="1200" baseline="0" dirty="0">
              <a:solidFill>
                <a:schemeClr val="tx1"/>
              </a:solidFill>
              <a:effectLst/>
              <a:latin typeface="Century Gothic" panose="020B0502020202020204" pitchFamily="34" charset="0"/>
              <a:ea typeface="+mn-ea"/>
              <a:cs typeface="+mn-cs"/>
            </a:endParaRPr>
          </a:p>
          <a:p>
            <a:pPr rtl="0" eaLnBrk="1" latinLnBrk="1" hangingPunct="1"/>
            <a:r>
              <a:rPr lang="en-US" altLang="ko-KR" sz="1200" b="1" kern="1200" dirty="0">
                <a:solidFill>
                  <a:schemeClr val="tx1"/>
                </a:solidFill>
                <a:effectLst/>
                <a:latin typeface="Century Gothic" panose="020B0502020202020204" pitchFamily="34" charset="0"/>
                <a:ea typeface="+mn-ea"/>
                <a:cs typeface="+mn-cs"/>
              </a:rPr>
              <a:t>Compatibility</a:t>
            </a:r>
            <a:endParaRPr lang="ko-KR" altLang="ko-KR" dirty="0">
              <a:effectLst/>
            </a:endParaRPr>
          </a:p>
          <a:p>
            <a:pPr rtl="0" eaLnBrk="1" latinLnBrk="1" hangingPunct="1"/>
            <a:r>
              <a:rPr lang="en-US" altLang="ko-KR" sz="1200" kern="1200" dirty="0">
                <a:solidFill>
                  <a:schemeClr val="tx1"/>
                </a:solidFill>
                <a:effectLst/>
                <a:latin typeface="Century Gothic" panose="020B0502020202020204" pitchFamily="34" charset="0"/>
                <a:ea typeface="+mn-ea"/>
                <a:cs typeface="+mn-cs"/>
              </a:rPr>
              <a:t>This game works best in PowerPoint 2010 and newer</a:t>
            </a:r>
            <a:r>
              <a:rPr lang="en-US" altLang="ko-KR" sz="1200" kern="1200" baseline="0" dirty="0">
                <a:solidFill>
                  <a:schemeClr val="tx1"/>
                </a:solidFill>
                <a:effectLst/>
                <a:latin typeface="Century Gothic" panose="020B0502020202020204" pitchFamily="34" charset="0"/>
                <a:ea typeface="+mn-ea"/>
                <a:cs typeface="+mn-cs"/>
              </a:rPr>
              <a:t>. You can download Microsoft’s PowerPoint Viewer here. </a:t>
            </a:r>
            <a:endParaRPr lang="ko-KR" altLang="ko-KR" dirty="0">
              <a:effectLst/>
            </a:endParaRPr>
          </a:p>
          <a:p>
            <a:pPr rtl="0" eaLnBrk="1" latinLnBrk="1" hangingPunct="1"/>
            <a:r>
              <a:rPr lang="en-US" altLang="ko-KR" sz="1200" kern="1200" baseline="0" dirty="0">
                <a:solidFill>
                  <a:schemeClr val="tx1"/>
                </a:solidFill>
                <a:effectLst/>
                <a:latin typeface="Century Gothic" panose="020B0502020202020204" pitchFamily="34" charset="0"/>
                <a:ea typeface="+mn-ea"/>
                <a:cs typeface="+mn-cs"/>
              </a:rPr>
              <a:t>https://download.cnet.com/PowerPoint-Viewer/3000-2075_4-75450958.html</a:t>
            </a:r>
          </a:p>
          <a:p>
            <a:pPr rtl="0" eaLnBrk="1" latinLnBrk="1" hangingPunct="1"/>
            <a:r>
              <a:rPr lang="en-US" altLang="ko-KR" sz="1200" kern="1200" baseline="0" dirty="0">
                <a:solidFill>
                  <a:schemeClr val="tx1"/>
                </a:solidFill>
                <a:effectLst/>
                <a:latin typeface="Century Gothic" panose="020B0502020202020204" pitchFamily="34" charset="0"/>
                <a:ea typeface="+mn-ea"/>
                <a:cs typeface="+mn-cs"/>
              </a:rPr>
              <a:t>This game does function in PowerPoint 2007, though slowly. Animations and sounds sometimes do not play properly, even on high performance computers.</a:t>
            </a:r>
            <a:endParaRPr lang="ko-KR" altLang="ko-KR" dirty="0">
              <a:effectLst/>
            </a:endParaRPr>
          </a:p>
          <a:p>
            <a:endParaRPr lang="en-US" baseline="0" dirty="0"/>
          </a:p>
          <a:p>
            <a:r>
              <a:rPr lang="en-US" b="1" baseline="0" dirty="0"/>
              <a:t>Tour Guide Toad</a:t>
            </a:r>
          </a:p>
          <a:p>
            <a:r>
              <a:rPr lang="en-US" baseline="0" dirty="0"/>
              <a:t>Click Toad to learn how to edit and play the game. He is your game guide.</a:t>
            </a:r>
          </a:p>
          <a:p>
            <a:r>
              <a:rPr lang="en-US" baseline="0" dirty="0"/>
              <a:t>Change the text of box underneath the slide and move it up to advertise whichever event you may be using this for. If you don’t add anything no text will show up when you play the game.</a:t>
            </a:r>
            <a:endParaRPr lang="en-US" baseline="0" dirty="0">
              <a:latin typeface="Berlin Sans FB Demi" panose="020E0802020502020306" pitchFamily="34" charset="0"/>
            </a:endParaRPr>
          </a:p>
          <a:p>
            <a:endParaRPr lang="en-US" baseline="0" dirty="0">
              <a:latin typeface="Berlin Sans FB Demi" panose="020E0802020502020306" pitchFamily="34" charset="0"/>
            </a:endParaRPr>
          </a:p>
        </p:txBody>
      </p:sp>
      <p:sp>
        <p:nvSpPr>
          <p:cNvPr id="4" name="Slide Number Placeholder 3"/>
          <p:cNvSpPr>
            <a:spLocks noGrp="1"/>
          </p:cNvSpPr>
          <p:nvPr>
            <p:ph type="sldNum" sz="quarter" idx="10"/>
          </p:nvPr>
        </p:nvSpPr>
        <p:spPr/>
        <p:txBody>
          <a:bodyPr/>
          <a:lstStyle/>
          <a:p>
            <a:fld id="{D2BFEBB2-116D-45D3-9BBA-02B887ABF5BD}" type="slidenum">
              <a:rPr lang="en-US" smtClean="0"/>
              <a:t>0</a:t>
            </a:fld>
            <a:endParaRPr lang="en-US"/>
          </a:p>
        </p:txBody>
      </p:sp>
    </p:spTree>
    <p:extLst>
      <p:ext uri="{BB962C8B-B14F-4D97-AF65-F5344CB8AC3E}">
        <p14:creationId xmlns:p14="http://schemas.microsoft.com/office/powerpoint/2010/main" val="11987075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ko-KR" dirty="0"/>
              <a:t>You can change</a:t>
            </a:r>
            <a:r>
              <a:rPr lang="en-US" altLang="ko-KR" baseline="0" dirty="0"/>
              <a:t> layout of these slides as well. Be sure to select one of the </a:t>
            </a:r>
            <a:r>
              <a:rPr lang="en-US" altLang="ko-KR" b="1" baseline="0" dirty="0"/>
              <a:t>Bonus Round Templates</a:t>
            </a:r>
            <a:r>
              <a:rPr lang="en-US" altLang="ko-KR" b="0" baseline="0" dirty="0"/>
              <a:t>.</a:t>
            </a:r>
            <a:endParaRPr lang="en-US" altLang="ko-KR" b="1" baseline="0" dirty="0"/>
          </a:p>
          <a:p>
            <a:r>
              <a:rPr lang="en-US" altLang="ko-KR" baseline="0" dirty="0"/>
              <a:t>If more than one student answers correctly, click the tube to return to the main question selection slide.</a:t>
            </a:r>
          </a:p>
          <a:p>
            <a:r>
              <a:rPr lang="en-US" altLang="ko-KR" baseline="0" dirty="0"/>
              <a:t>If you have a winner, click the Answer Bell to go to the final slide that says “Congratulations!”</a:t>
            </a:r>
            <a:endParaRPr lang="en-US" altLang="ko-KR" dirty="0"/>
          </a:p>
        </p:txBody>
      </p:sp>
      <p:sp>
        <p:nvSpPr>
          <p:cNvPr id="4" name="Slide Number Placeholder 3"/>
          <p:cNvSpPr>
            <a:spLocks noGrp="1"/>
          </p:cNvSpPr>
          <p:nvPr>
            <p:ph type="sldNum" sz="quarter" idx="10"/>
          </p:nvPr>
        </p:nvSpPr>
        <p:spPr/>
        <p:txBody>
          <a:bodyPr/>
          <a:lstStyle/>
          <a:p>
            <a:fld id="{D2BFEBB2-116D-45D3-9BBA-02B887ABF5BD}" type="slidenum">
              <a:rPr lang="en-US" smtClean="0"/>
              <a:t>9</a:t>
            </a:fld>
            <a:endParaRPr lang="en-US"/>
          </a:p>
        </p:txBody>
      </p:sp>
    </p:spTree>
    <p:extLst>
      <p:ext uri="{BB962C8B-B14F-4D97-AF65-F5344CB8AC3E}">
        <p14:creationId xmlns:p14="http://schemas.microsoft.com/office/powerpoint/2010/main" val="21193050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BFEBB2-116D-45D3-9BBA-02B887ABF5BD}" type="slidenum">
              <a:rPr lang="en-US" smtClean="0"/>
              <a:t>11</a:t>
            </a:fld>
            <a:endParaRPr lang="en-US"/>
          </a:p>
        </p:txBody>
      </p:sp>
    </p:spTree>
    <p:extLst>
      <p:ext uri="{BB962C8B-B14F-4D97-AF65-F5344CB8AC3E}">
        <p14:creationId xmlns:p14="http://schemas.microsoft.com/office/powerpoint/2010/main" val="11477886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The Points</a:t>
            </a:r>
          </a:p>
          <a:p>
            <a:r>
              <a:rPr lang="en-US" dirty="0"/>
              <a:t>A very easy question</a:t>
            </a:r>
            <a:r>
              <a:rPr lang="en-US" baseline="0" dirty="0"/>
              <a:t> is worth 1 point.  Change the slide’s layout to a </a:t>
            </a:r>
            <a:r>
              <a:rPr lang="en-US" b="1" baseline="0" dirty="0"/>
              <a:t>1 Point </a:t>
            </a:r>
            <a:r>
              <a:rPr lang="en-US" b="0" baseline="0" dirty="0"/>
              <a:t>template.</a:t>
            </a:r>
            <a:endParaRPr lang="en-US" baseline="0" dirty="0"/>
          </a:p>
          <a:p>
            <a:r>
              <a:rPr lang="en-US" baseline="0" dirty="0"/>
              <a:t>An easy question is worth 2 points. Change the slide’s layout to a </a:t>
            </a:r>
            <a:r>
              <a:rPr lang="en-US" b="1" baseline="0" dirty="0"/>
              <a:t>2 Points </a:t>
            </a:r>
            <a:r>
              <a:rPr lang="en-US" b="0" baseline="0" dirty="0"/>
              <a:t>template.</a:t>
            </a:r>
            <a:endParaRPr lang="en-US" baseline="0" dirty="0"/>
          </a:p>
          <a:p>
            <a:r>
              <a:rPr lang="en-US" baseline="0" dirty="0"/>
              <a:t>A little easy question is worth 3 points. Change the slide’s layout to a </a:t>
            </a:r>
            <a:r>
              <a:rPr lang="en-US" b="1" baseline="0" dirty="0"/>
              <a:t>3 Points </a:t>
            </a:r>
            <a:r>
              <a:rPr lang="en-US" b="0" baseline="0" dirty="0"/>
              <a:t>template.</a:t>
            </a:r>
            <a:endParaRPr lang="en-US" baseline="0" dirty="0"/>
          </a:p>
          <a:p>
            <a:r>
              <a:rPr lang="en-US" baseline="0" dirty="0"/>
              <a:t>A little hard question is worth 4 points. Change the slide’s layout to a </a:t>
            </a:r>
            <a:r>
              <a:rPr lang="en-US" b="1" baseline="0" dirty="0"/>
              <a:t>4 Points </a:t>
            </a:r>
            <a:r>
              <a:rPr lang="en-US" b="0" baseline="0" dirty="0"/>
              <a:t>template.</a:t>
            </a:r>
            <a:endParaRPr lang="en-US" b="1" baseline="0" dirty="0"/>
          </a:p>
          <a:p>
            <a:r>
              <a:rPr lang="en-US" baseline="0" dirty="0"/>
              <a:t>A very hard question is worth 5 points. Change the slide’s layout to a </a:t>
            </a:r>
            <a:r>
              <a:rPr lang="en-US" b="1" baseline="0" dirty="0"/>
              <a:t>5 Points </a:t>
            </a:r>
            <a:r>
              <a:rPr lang="en-US" b="0" baseline="0" dirty="0"/>
              <a:t>template.</a:t>
            </a:r>
            <a:endParaRPr lang="en-US" b="1" baseline="0" dirty="0"/>
          </a:p>
          <a:p>
            <a:r>
              <a:rPr lang="en-US" baseline="0" dirty="0"/>
              <a:t>If you don’t want to use a points system and play the typical way, change the slide’s layout to a </a:t>
            </a:r>
            <a:r>
              <a:rPr lang="en-US" b="1" baseline="0" dirty="0"/>
              <a:t>Regular Game </a:t>
            </a:r>
            <a:r>
              <a:rPr lang="en-US" b="0" baseline="0" dirty="0"/>
              <a:t>template</a:t>
            </a:r>
            <a:r>
              <a:rPr lang="en-US" baseline="0" dirty="0"/>
              <a:t>.</a:t>
            </a:r>
            <a:endParaRPr lang="en-US" dirty="0"/>
          </a:p>
        </p:txBody>
      </p:sp>
      <p:sp>
        <p:nvSpPr>
          <p:cNvPr id="4" name="Slide Number Placeholder 3"/>
          <p:cNvSpPr>
            <a:spLocks noGrp="1"/>
          </p:cNvSpPr>
          <p:nvPr>
            <p:ph type="sldNum" sz="quarter" idx="10"/>
          </p:nvPr>
        </p:nvSpPr>
        <p:spPr/>
        <p:txBody>
          <a:bodyPr/>
          <a:lstStyle/>
          <a:p>
            <a:fld id="{D2BFEBB2-116D-45D3-9BBA-02B887ABF5BD}" type="slidenum">
              <a:rPr lang="en-US" smtClean="0"/>
              <a:t>12</a:t>
            </a:fld>
            <a:endParaRPr lang="en-US"/>
          </a:p>
        </p:txBody>
      </p:sp>
    </p:spTree>
    <p:extLst>
      <p:ext uri="{BB962C8B-B14F-4D97-AF65-F5344CB8AC3E}">
        <p14:creationId xmlns:p14="http://schemas.microsoft.com/office/powerpoint/2010/main" val="4068219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ko-KR" b="1" dirty="0"/>
              <a:t>Editing</a:t>
            </a:r>
          </a:p>
          <a:p>
            <a:pPr marL="228600" indent="-228600">
              <a:buFont typeface="+mj-lt"/>
              <a:buAutoNum type="arabicPeriod"/>
            </a:pPr>
            <a:r>
              <a:rPr lang="en-US" altLang="ko-KR" b="0" dirty="0"/>
              <a:t>Click</a:t>
            </a:r>
            <a:r>
              <a:rPr lang="en-US" altLang="ko-KR" b="0" baseline="0" dirty="0"/>
              <a:t> </a:t>
            </a:r>
            <a:r>
              <a:rPr lang="en-US" altLang="ko-KR" b="1" baseline="0" dirty="0"/>
              <a:t>Layout </a:t>
            </a:r>
            <a:r>
              <a:rPr lang="en-US" altLang="ko-KR" b="0" baseline="0" dirty="0"/>
              <a:t>in </a:t>
            </a:r>
            <a:r>
              <a:rPr lang="en-US" altLang="ko-KR" b="0" baseline="0"/>
              <a:t>the </a:t>
            </a:r>
            <a:r>
              <a:rPr lang="en-US" altLang="ko-KR" b="1" baseline="0"/>
              <a:t>HOME</a:t>
            </a:r>
            <a:r>
              <a:rPr lang="en-US" altLang="ko-KR" b="0" baseline="0"/>
              <a:t> </a:t>
            </a:r>
            <a:r>
              <a:rPr lang="en-US" altLang="ko-KR" b="0" baseline="0" dirty="0"/>
              <a:t>tab to find a template you would like to use.</a:t>
            </a:r>
          </a:p>
          <a:p>
            <a:pPr marL="228600" indent="-228600">
              <a:buFont typeface="+mj-lt"/>
              <a:buAutoNum type="arabicPeriod"/>
            </a:pPr>
            <a:r>
              <a:rPr lang="en-US" altLang="ko-KR" b="0" baseline="0" dirty="0"/>
              <a:t>Type your question and answer choices.</a:t>
            </a:r>
          </a:p>
          <a:p>
            <a:pPr marL="228600" indent="-228600">
              <a:buFont typeface="+mj-lt"/>
              <a:buAutoNum type="arabicPeriod"/>
            </a:pPr>
            <a:r>
              <a:rPr lang="en-US" altLang="ko-KR" b="0" baseline="0" dirty="0"/>
              <a:t>Be sure to change the answer. Otherwise it will be blank during the game.</a:t>
            </a:r>
          </a:p>
          <a:p>
            <a:pPr marL="0" indent="0">
              <a:buFont typeface="+mj-lt"/>
              <a:buNone/>
            </a:pPr>
            <a:endParaRPr lang="en-US" altLang="ko-KR" b="1" baseline="0" dirty="0"/>
          </a:p>
          <a:p>
            <a:pPr marL="0" indent="0">
              <a:buFont typeface="+mj-lt"/>
              <a:buNone/>
            </a:pPr>
            <a:r>
              <a:rPr lang="en-US" altLang="ko-KR" b="1" baseline="0" dirty="0"/>
              <a:t>Playing</a:t>
            </a:r>
          </a:p>
          <a:p>
            <a:pPr marL="228600" indent="-228600">
              <a:buFont typeface="+mj-lt"/>
              <a:buAutoNum type="arabicPeriod"/>
            </a:pPr>
            <a:r>
              <a:rPr lang="en-US" altLang="ko-KR" b="0" baseline="0" dirty="0"/>
              <a:t>Click once to display the question.</a:t>
            </a:r>
          </a:p>
          <a:p>
            <a:pPr marL="628650" lvl="1" indent="-171450">
              <a:buFont typeface="Arial" panose="020B0604020202020204" pitchFamily="34" charset="0"/>
              <a:buChar char="•"/>
            </a:pPr>
            <a:r>
              <a:rPr lang="en-US" altLang="ko-KR" b="0" baseline="0" dirty="0"/>
              <a:t>If you selected a </a:t>
            </a:r>
            <a:r>
              <a:rPr lang="en-US" altLang="ko-KR" b="1" baseline="0" dirty="0"/>
              <a:t>Question with Picture </a:t>
            </a:r>
            <a:r>
              <a:rPr lang="en-US" altLang="ko-KR" b="0" baseline="0" dirty="0"/>
              <a:t>slide template a picture will appear with the question.</a:t>
            </a:r>
          </a:p>
          <a:p>
            <a:pPr marL="228600" indent="-228600">
              <a:buFont typeface="+mj-lt"/>
              <a:buAutoNum type="arabicPeriod"/>
            </a:pPr>
            <a:r>
              <a:rPr lang="en-US" altLang="ko-KR" b="0" baseline="0" dirty="0"/>
              <a:t>For </a:t>
            </a:r>
            <a:r>
              <a:rPr lang="en-US" altLang="ko-KR" b="1" baseline="0" dirty="0"/>
              <a:t>Automatic Multiple Choice </a:t>
            </a:r>
            <a:r>
              <a:rPr lang="en-US" altLang="ko-KR" b="0" baseline="0" dirty="0"/>
              <a:t>slide templates click once to show all of the available answer choices.</a:t>
            </a:r>
          </a:p>
          <a:p>
            <a:pPr marL="0" indent="0">
              <a:buFont typeface="+mj-lt"/>
              <a:buNone/>
            </a:pPr>
            <a:r>
              <a:rPr lang="en-US" altLang="ko-KR" b="0" baseline="0" dirty="0"/>
              <a:t>or</a:t>
            </a:r>
          </a:p>
          <a:p>
            <a:pPr marL="228600" indent="-228600">
              <a:buFont typeface="+mj-lt"/>
              <a:buAutoNum type="arabicPeriod" startAt="2"/>
            </a:pPr>
            <a:r>
              <a:rPr lang="en-US" altLang="ko-KR" b="0" baseline="0" dirty="0"/>
              <a:t>For </a:t>
            </a:r>
            <a:r>
              <a:rPr lang="en-US" altLang="ko-KR" b="1" baseline="0" dirty="0"/>
              <a:t>Multiple Choice </a:t>
            </a:r>
            <a:r>
              <a:rPr lang="en-US" altLang="ko-KR" b="0" baseline="0" dirty="0"/>
              <a:t>slide templates you will need to click once to display each of the answer choices.</a:t>
            </a:r>
          </a:p>
          <a:p>
            <a:pPr marL="228600" indent="-228600">
              <a:buFont typeface="+mj-lt"/>
              <a:buAutoNum type="arabicPeriod" startAt="2"/>
            </a:pPr>
            <a:r>
              <a:rPr lang="en-US" altLang="ko-KR" b="0" baseline="0" dirty="0"/>
              <a:t>Click to alert students to stop writing and show their answers.</a:t>
            </a:r>
          </a:p>
          <a:p>
            <a:pPr marL="228600" indent="-228600">
              <a:buFont typeface="+mj-lt"/>
              <a:buAutoNum type="arabicPeriod" startAt="2"/>
            </a:pPr>
            <a:r>
              <a:rPr lang="en-US" altLang="ko-KR" b="0" baseline="0" dirty="0"/>
              <a:t>Click to display the answer.</a:t>
            </a:r>
          </a:p>
          <a:p>
            <a:pPr marL="685800" lvl="1" indent="-228600">
              <a:buFont typeface="Arial" panose="020B0604020202020204" pitchFamily="34" charset="0"/>
              <a:buChar char="•"/>
            </a:pPr>
            <a:r>
              <a:rPr lang="en-US" altLang="ko-KR" b="0" baseline="0" dirty="0"/>
              <a:t>If you selected an </a:t>
            </a:r>
            <a:r>
              <a:rPr lang="en-US" altLang="ko-KR" b="1" baseline="0" dirty="0"/>
              <a:t>Answer with Picture </a:t>
            </a:r>
            <a:r>
              <a:rPr lang="en-US" altLang="ko-KR" b="0" baseline="0" dirty="0"/>
              <a:t>slide template a picture will appear with the answer.</a:t>
            </a:r>
          </a:p>
          <a:p>
            <a:pPr marL="228600" lvl="0" indent="-228600">
              <a:buFont typeface="+mj-lt"/>
              <a:buAutoNum type="arabicPeriod" startAt="2"/>
            </a:pPr>
            <a:r>
              <a:rPr lang="en-US" altLang="ko-KR" b="0" baseline="0" dirty="0"/>
              <a:t>Click once more to go to the next slide. </a:t>
            </a:r>
          </a:p>
          <a:p>
            <a:pPr marL="0" indent="0">
              <a:buFont typeface="+mj-lt"/>
              <a:buNone/>
            </a:pPr>
            <a:endParaRPr lang="en-US" altLang="ko-KR" b="0" baseline="0" dirty="0"/>
          </a:p>
          <a:p>
            <a:pPr marL="228600" indent="-228600">
              <a:buFont typeface="+mj-lt"/>
              <a:buAutoNum type="arabicPeriod"/>
            </a:pPr>
            <a:endParaRPr lang="ko-KR" altLang="en-US" b="0" dirty="0"/>
          </a:p>
        </p:txBody>
      </p:sp>
      <p:sp>
        <p:nvSpPr>
          <p:cNvPr id="4" name="Slide Number Placeholder 3"/>
          <p:cNvSpPr>
            <a:spLocks noGrp="1"/>
          </p:cNvSpPr>
          <p:nvPr>
            <p:ph type="sldNum" sz="quarter" idx="10"/>
          </p:nvPr>
        </p:nvSpPr>
        <p:spPr/>
        <p:txBody>
          <a:bodyPr/>
          <a:lstStyle/>
          <a:p>
            <a:fld id="{D2BFEBB2-116D-45D3-9BBA-02B887ABF5BD}" type="slidenum">
              <a:rPr lang="en-US" smtClean="0"/>
              <a:t>1</a:t>
            </a:fld>
            <a:endParaRPr lang="en-US"/>
          </a:p>
        </p:txBody>
      </p:sp>
    </p:spTree>
    <p:extLst>
      <p:ext uri="{BB962C8B-B14F-4D97-AF65-F5344CB8AC3E}">
        <p14:creationId xmlns:p14="http://schemas.microsoft.com/office/powerpoint/2010/main" val="28041567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b="1" dirty="0"/>
              <a:t>Finding</a:t>
            </a:r>
            <a:r>
              <a:rPr lang="en-US" b="1" baseline="0" dirty="0"/>
              <a:t> the Winner</a:t>
            </a:r>
            <a:endParaRPr lang="en-US" b="1" dirty="0"/>
          </a:p>
          <a:p>
            <a:pPr marL="228600" indent="-228600">
              <a:buFont typeface="+mj-lt"/>
              <a:buAutoNum type="arabicPeriod"/>
            </a:pPr>
            <a:r>
              <a:rPr lang="en-US" dirty="0"/>
              <a:t>If</a:t>
            </a:r>
            <a:r>
              <a:rPr lang="en-US" baseline="0" dirty="0"/>
              <a:t> you are playing the point based version of this game, instruct </a:t>
            </a:r>
            <a:r>
              <a:rPr lang="en-US" dirty="0"/>
              <a:t>your students calculate their totals to determine the winner.</a:t>
            </a:r>
          </a:p>
          <a:p>
            <a:pPr marL="628650" lvl="1" indent="-171450">
              <a:buFont typeface="Arial" panose="020B0604020202020204" pitchFamily="34" charset="0"/>
              <a:buChar char="•"/>
            </a:pPr>
            <a:r>
              <a:rPr lang="en-US" dirty="0"/>
              <a:t>You can also</a:t>
            </a:r>
            <a:r>
              <a:rPr lang="en-US" baseline="0" dirty="0"/>
              <a:t> see which groups have the most total points, or do a girls versus boys count.</a:t>
            </a:r>
          </a:p>
          <a:p>
            <a:pPr marL="228600" indent="-228600">
              <a:buFont typeface="+mj-lt"/>
              <a:buAutoNum type="arabicPeriod"/>
            </a:pPr>
            <a:r>
              <a:rPr lang="en-US" baseline="0" dirty="0"/>
              <a:t>When you have a winner click the ?+ Box at the upper left to go to the ending.</a:t>
            </a:r>
          </a:p>
          <a:p>
            <a:pPr marL="0" indent="0">
              <a:buFont typeface="+mj-lt"/>
              <a:buNone/>
            </a:pPr>
            <a:r>
              <a:rPr lang="en-US" baseline="0" dirty="0"/>
              <a:t>or</a:t>
            </a:r>
          </a:p>
          <a:p>
            <a:pPr marL="228600" indent="-228600">
              <a:buFont typeface="+mj-lt"/>
              <a:buAutoNum type="arabicPeriod" startAt="2"/>
            </a:pPr>
            <a:r>
              <a:rPr lang="en-US" baseline="0" dirty="0"/>
              <a:t>If there is a tie, click the ?= Box to go to the Bonus Round for a bonus round filled with extra hard questions to find your true champion.</a:t>
            </a:r>
            <a:endParaRPr lang="en-US" dirty="0"/>
          </a:p>
        </p:txBody>
      </p:sp>
      <p:sp>
        <p:nvSpPr>
          <p:cNvPr id="4" name="Slide Number Placeholder 3"/>
          <p:cNvSpPr>
            <a:spLocks noGrp="1"/>
          </p:cNvSpPr>
          <p:nvPr>
            <p:ph type="sldNum" sz="quarter" idx="10"/>
          </p:nvPr>
        </p:nvSpPr>
        <p:spPr/>
        <p:txBody>
          <a:bodyPr/>
          <a:lstStyle/>
          <a:p>
            <a:fld id="{D2BFEBB2-116D-45D3-9BBA-02B887ABF5BD}" type="slidenum">
              <a:rPr lang="en-US" smtClean="0"/>
              <a:t>2</a:t>
            </a:fld>
            <a:endParaRPr lang="en-US"/>
          </a:p>
        </p:txBody>
      </p:sp>
    </p:spTree>
    <p:extLst>
      <p:ext uri="{BB962C8B-B14F-4D97-AF65-F5344CB8AC3E}">
        <p14:creationId xmlns:p14="http://schemas.microsoft.com/office/powerpoint/2010/main" val="3176946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BFEBB2-116D-45D3-9BBA-02B887ABF5BD}" type="slidenum">
              <a:rPr lang="en-US" smtClean="0"/>
              <a:t>3</a:t>
            </a:fld>
            <a:endParaRPr lang="en-US"/>
          </a:p>
        </p:txBody>
      </p:sp>
    </p:spTree>
    <p:extLst>
      <p:ext uri="{BB962C8B-B14F-4D97-AF65-F5344CB8AC3E}">
        <p14:creationId xmlns:p14="http://schemas.microsoft.com/office/powerpoint/2010/main" val="25381179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Bonus</a:t>
            </a:r>
            <a:r>
              <a:rPr lang="en-US" b="1" baseline="0" dirty="0"/>
              <a:t> Round  game is meant (Tie-Breaker)</a:t>
            </a:r>
          </a:p>
          <a:p>
            <a:r>
              <a:rPr lang="en-US" dirty="0"/>
              <a:t>You can use this as a bonus</a:t>
            </a:r>
            <a:r>
              <a:rPr lang="en-US" baseline="0" dirty="0"/>
              <a:t> round after the winner has been determined to give the winner an extra chance at a bigger prize, similar to the actual Golden Bell Game.</a:t>
            </a:r>
          </a:p>
          <a:p>
            <a:r>
              <a:rPr lang="en-US" baseline="0" dirty="0"/>
              <a:t>Also, you can use it as a tie breaking should multiple students have the same number of points. </a:t>
            </a:r>
          </a:p>
          <a:p>
            <a:r>
              <a:rPr lang="en-US" baseline="0" dirty="0"/>
              <a:t>Accordingly, these questions should be difficult.</a:t>
            </a:r>
          </a:p>
          <a:p>
            <a:endParaRPr lang="en-US" baseline="0" dirty="0"/>
          </a:p>
          <a:p>
            <a:r>
              <a:rPr lang="en-US" baseline="0" dirty="0"/>
              <a:t>Pick a letter yourself or allow the student(s) to pick a letter. </a:t>
            </a:r>
          </a:p>
          <a:p>
            <a:r>
              <a:rPr lang="en-US" baseline="0" dirty="0"/>
              <a:t>Click the tube with the appropriate letter.</a:t>
            </a:r>
          </a:p>
          <a:p>
            <a:r>
              <a:rPr lang="en-US" baseline="0" dirty="0"/>
              <a:t>You will be prompted to confirm that the student wants to continue.</a:t>
            </a:r>
          </a:p>
          <a:p>
            <a:r>
              <a:rPr lang="en-US" baseline="0" dirty="0"/>
              <a:t>	Click “Yes, I am.” to go to the question.</a:t>
            </a:r>
          </a:p>
          <a:p>
            <a:r>
              <a:rPr lang="en-US" baseline="0" dirty="0"/>
              <a:t>	Click “No, I’m not.” to select a different letter.</a:t>
            </a:r>
            <a:endParaRPr lang="en-US" dirty="0"/>
          </a:p>
        </p:txBody>
      </p:sp>
      <p:sp>
        <p:nvSpPr>
          <p:cNvPr id="4" name="Slide Number Placeholder 3"/>
          <p:cNvSpPr>
            <a:spLocks noGrp="1"/>
          </p:cNvSpPr>
          <p:nvPr>
            <p:ph type="sldNum" sz="quarter" idx="10"/>
          </p:nvPr>
        </p:nvSpPr>
        <p:spPr/>
        <p:txBody>
          <a:bodyPr/>
          <a:lstStyle/>
          <a:p>
            <a:fld id="{D2BFEBB2-116D-45D3-9BBA-02B887ABF5BD}" type="slidenum">
              <a:rPr lang="en-US" smtClean="0"/>
              <a:t>4</a:t>
            </a:fld>
            <a:endParaRPr lang="en-US"/>
          </a:p>
        </p:txBody>
      </p:sp>
    </p:spTree>
    <p:extLst>
      <p:ext uri="{BB962C8B-B14F-4D97-AF65-F5344CB8AC3E}">
        <p14:creationId xmlns:p14="http://schemas.microsoft.com/office/powerpoint/2010/main" val="40203284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change</a:t>
            </a:r>
            <a:r>
              <a:rPr lang="en-US" baseline="0" dirty="0"/>
              <a:t> layout of these slides as well. Be sure to select one of the </a:t>
            </a:r>
            <a:r>
              <a:rPr lang="en-US" b="1" baseline="0" dirty="0"/>
              <a:t>Bonus Round Templates</a:t>
            </a:r>
            <a:r>
              <a:rPr lang="en-US" b="0" baseline="0" dirty="0"/>
              <a:t>.</a:t>
            </a:r>
            <a:endParaRPr lang="en-US" b="1" baseline="0" dirty="0"/>
          </a:p>
          <a:p>
            <a:r>
              <a:rPr lang="en-US" baseline="0" dirty="0"/>
              <a:t>If more than one student answers correctly, click the tube to return to the main question selection slide.</a:t>
            </a:r>
          </a:p>
          <a:p>
            <a:r>
              <a:rPr lang="en-US" baseline="0" dirty="0"/>
              <a:t>If you have a winner, click the Answer Bell to go to the final slide that says “Congratulations!”</a:t>
            </a:r>
            <a:endParaRPr lang="en-US" dirty="0"/>
          </a:p>
        </p:txBody>
      </p:sp>
      <p:sp>
        <p:nvSpPr>
          <p:cNvPr id="4" name="Slide Number Placeholder 3"/>
          <p:cNvSpPr>
            <a:spLocks noGrp="1"/>
          </p:cNvSpPr>
          <p:nvPr>
            <p:ph type="sldNum" sz="quarter" idx="10"/>
          </p:nvPr>
        </p:nvSpPr>
        <p:spPr/>
        <p:txBody>
          <a:bodyPr/>
          <a:lstStyle/>
          <a:p>
            <a:fld id="{D2BFEBB2-116D-45D3-9BBA-02B887ABF5BD}" type="slidenum">
              <a:rPr lang="en-US" smtClean="0"/>
              <a:t>5</a:t>
            </a:fld>
            <a:endParaRPr lang="en-US"/>
          </a:p>
        </p:txBody>
      </p:sp>
    </p:spTree>
    <p:extLst>
      <p:ext uri="{BB962C8B-B14F-4D97-AF65-F5344CB8AC3E}">
        <p14:creationId xmlns:p14="http://schemas.microsoft.com/office/powerpoint/2010/main" val="11878918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ko-KR" dirty="0"/>
              <a:t>You can change</a:t>
            </a:r>
            <a:r>
              <a:rPr lang="en-US" altLang="ko-KR" baseline="0" dirty="0"/>
              <a:t> layout of these slides as well. Be sure to select one of the </a:t>
            </a:r>
            <a:r>
              <a:rPr lang="en-US" altLang="ko-KR" b="1" baseline="0" dirty="0"/>
              <a:t>Bonus Round Templates</a:t>
            </a:r>
            <a:r>
              <a:rPr lang="en-US" altLang="ko-KR" b="0" baseline="0" dirty="0"/>
              <a:t>.</a:t>
            </a:r>
            <a:endParaRPr lang="en-US" altLang="ko-KR" b="1" baseline="0" dirty="0"/>
          </a:p>
          <a:p>
            <a:r>
              <a:rPr lang="en-US" altLang="ko-KR" baseline="0" dirty="0"/>
              <a:t>If more than one student answers correctly, click the tube to return to the main question selection slide.</a:t>
            </a:r>
          </a:p>
          <a:p>
            <a:r>
              <a:rPr lang="en-US" altLang="ko-KR" baseline="0" dirty="0"/>
              <a:t>If you have a winner, click the Answer Bell to go to the final slide that says “Congratulations!”</a:t>
            </a:r>
            <a:endParaRPr lang="en-US" altLang="ko-KR" dirty="0"/>
          </a:p>
        </p:txBody>
      </p:sp>
      <p:sp>
        <p:nvSpPr>
          <p:cNvPr id="4" name="Slide Number Placeholder 3"/>
          <p:cNvSpPr>
            <a:spLocks noGrp="1"/>
          </p:cNvSpPr>
          <p:nvPr>
            <p:ph type="sldNum" sz="quarter" idx="10"/>
          </p:nvPr>
        </p:nvSpPr>
        <p:spPr/>
        <p:txBody>
          <a:bodyPr/>
          <a:lstStyle/>
          <a:p>
            <a:fld id="{D2BFEBB2-116D-45D3-9BBA-02B887ABF5BD}" type="slidenum">
              <a:rPr lang="en-US" smtClean="0"/>
              <a:t>6</a:t>
            </a:fld>
            <a:endParaRPr lang="en-US"/>
          </a:p>
        </p:txBody>
      </p:sp>
    </p:spTree>
    <p:extLst>
      <p:ext uri="{BB962C8B-B14F-4D97-AF65-F5344CB8AC3E}">
        <p14:creationId xmlns:p14="http://schemas.microsoft.com/office/powerpoint/2010/main" val="10169577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ko-KR" dirty="0"/>
              <a:t>You can change</a:t>
            </a:r>
            <a:r>
              <a:rPr lang="en-US" altLang="ko-KR" baseline="0" dirty="0"/>
              <a:t> layout of these slides as well. Be sure to select one of the </a:t>
            </a:r>
            <a:r>
              <a:rPr lang="en-US" altLang="ko-KR" b="1" baseline="0" dirty="0"/>
              <a:t>Bonus Round Templates</a:t>
            </a:r>
            <a:r>
              <a:rPr lang="en-US" altLang="ko-KR" b="0" baseline="0" dirty="0"/>
              <a:t>.</a:t>
            </a:r>
            <a:endParaRPr lang="en-US" altLang="ko-KR" b="1" baseline="0" dirty="0"/>
          </a:p>
          <a:p>
            <a:r>
              <a:rPr lang="en-US" altLang="ko-KR" baseline="0" dirty="0"/>
              <a:t>If more than one student answers correctly, click the tube to return to the main question selection slide.</a:t>
            </a:r>
          </a:p>
          <a:p>
            <a:r>
              <a:rPr lang="en-US" altLang="ko-KR" baseline="0" dirty="0"/>
              <a:t>If you have a winner, click the Answer Bell to go to the final slide that says “Congratulations!”</a:t>
            </a:r>
            <a:endParaRPr lang="en-US" altLang="ko-KR" dirty="0"/>
          </a:p>
        </p:txBody>
      </p:sp>
      <p:sp>
        <p:nvSpPr>
          <p:cNvPr id="4" name="Slide Number Placeholder 3"/>
          <p:cNvSpPr>
            <a:spLocks noGrp="1"/>
          </p:cNvSpPr>
          <p:nvPr>
            <p:ph type="sldNum" sz="quarter" idx="10"/>
          </p:nvPr>
        </p:nvSpPr>
        <p:spPr/>
        <p:txBody>
          <a:bodyPr/>
          <a:lstStyle/>
          <a:p>
            <a:fld id="{D2BFEBB2-116D-45D3-9BBA-02B887ABF5BD}" type="slidenum">
              <a:rPr lang="en-US" smtClean="0"/>
              <a:t>7</a:t>
            </a:fld>
            <a:endParaRPr lang="en-US"/>
          </a:p>
        </p:txBody>
      </p:sp>
    </p:spTree>
    <p:extLst>
      <p:ext uri="{BB962C8B-B14F-4D97-AF65-F5344CB8AC3E}">
        <p14:creationId xmlns:p14="http://schemas.microsoft.com/office/powerpoint/2010/main" val="41771053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ko-KR" dirty="0"/>
              <a:t>You can change</a:t>
            </a:r>
            <a:r>
              <a:rPr lang="en-US" altLang="ko-KR" baseline="0" dirty="0"/>
              <a:t> layout of these slides as well. Be sure to select one of the </a:t>
            </a:r>
            <a:r>
              <a:rPr lang="en-US" altLang="ko-KR" b="1" baseline="0" dirty="0"/>
              <a:t>Bonus Round Templates</a:t>
            </a:r>
            <a:r>
              <a:rPr lang="en-US" altLang="ko-KR" b="0" baseline="0" dirty="0"/>
              <a:t>.</a:t>
            </a:r>
            <a:endParaRPr lang="en-US" altLang="ko-KR" b="1" baseline="0" dirty="0"/>
          </a:p>
          <a:p>
            <a:r>
              <a:rPr lang="en-US" altLang="ko-KR" baseline="0" dirty="0"/>
              <a:t>If more than one student answers correctly, click the tube to return to the main question selection slide.</a:t>
            </a:r>
          </a:p>
          <a:p>
            <a:r>
              <a:rPr lang="en-US" altLang="ko-KR" baseline="0" dirty="0"/>
              <a:t>If you have a winner, click the Answer Bell to go to the final slide that says “Congratulations!”</a:t>
            </a:r>
            <a:endParaRPr lang="en-US" altLang="ko-KR" dirty="0"/>
          </a:p>
        </p:txBody>
      </p:sp>
      <p:sp>
        <p:nvSpPr>
          <p:cNvPr id="4" name="Slide Number Placeholder 3"/>
          <p:cNvSpPr>
            <a:spLocks noGrp="1"/>
          </p:cNvSpPr>
          <p:nvPr>
            <p:ph type="sldNum" sz="quarter" idx="10"/>
          </p:nvPr>
        </p:nvSpPr>
        <p:spPr/>
        <p:txBody>
          <a:bodyPr/>
          <a:lstStyle/>
          <a:p>
            <a:fld id="{D2BFEBB2-116D-45D3-9BBA-02B887ABF5BD}" type="slidenum">
              <a:rPr lang="en-US" smtClean="0"/>
              <a:t>8</a:t>
            </a:fld>
            <a:endParaRPr lang="en-US"/>
          </a:p>
        </p:txBody>
      </p:sp>
    </p:spTree>
    <p:extLst>
      <p:ext uri="{BB962C8B-B14F-4D97-AF65-F5344CB8AC3E}">
        <p14:creationId xmlns:p14="http://schemas.microsoft.com/office/powerpoint/2010/main" val="110534009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xml"/><Relationship Id="rId2" Type="http://schemas.openxmlformats.org/officeDocument/2006/relationships/audio" Target="../media/audio1.wav"/><Relationship Id="rId1" Type="http://schemas.openxmlformats.org/officeDocument/2006/relationships/tags" Target="../tags/tag2.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11.xml"/><Relationship Id="rId6" Type="http://schemas.openxmlformats.org/officeDocument/2006/relationships/image" Target="../media/image4.png"/><Relationship Id="rId5" Type="http://schemas.openxmlformats.org/officeDocument/2006/relationships/slideMaster" Target="../slideMasters/slideMaster1.xml"/><Relationship Id="rId4" Type="http://schemas.openxmlformats.org/officeDocument/2006/relationships/audio" Target="../media/audio5.wav"/></Relationships>
</file>

<file path=ppt/slideLayouts/_rels/slideLayout10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5.xml"/><Relationship Id="rId2" Type="http://schemas.openxmlformats.org/officeDocument/2006/relationships/audio" Target="../media/audio1.wav"/><Relationship Id="rId1" Type="http://schemas.openxmlformats.org/officeDocument/2006/relationships/tags" Target="../tags/tag101.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10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5.xml"/><Relationship Id="rId2" Type="http://schemas.openxmlformats.org/officeDocument/2006/relationships/audio" Target="../media/audio1.wav"/><Relationship Id="rId1" Type="http://schemas.openxmlformats.org/officeDocument/2006/relationships/tags" Target="../tags/tag102.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10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6.xml"/><Relationship Id="rId2" Type="http://schemas.openxmlformats.org/officeDocument/2006/relationships/audio" Target="../media/audio1.wav"/><Relationship Id="rId1" Type="http://schemas.openxmlformats.org/officeDocument/2006/relationships/tags" Target="../tags/tag103.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10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6.xml"/><Relationship Id="rId2" Type="http://schemas.openxmlformats.org/officeDocument/2006/relationships/audio" Target="../media/audio1.wav"/><Relationship Id="rId1" Type="http://schemas.openxmlformats.org/officeDocument/2006/relationships/tags" Target="../tags/tag104.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10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6.xml"/><Relationship Id="rId2" Type="http://schemas.openxmlformats.org/officeDocument/2006/relationships/audio" Target="../media/audio1.wav"/><Relationship Id="rId1" Type="http://schemas.openxmlformats.org/officeDocument/2006/relationships/tags" Target="../tags/tag105.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10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6.xml"/><Relationship Id="rId2" Type="http://schemas.openxmlformats.org/officeDocument/2006/relationships/audio" Target="../media/audio1.wav"/><Relationship Id="rId1" Type="http://schemas.openxmlformats.org/officeDocument/2006/relationships/tags" Target="../tags/tag106.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10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6.xml"/><Relationship Id="rId2" Type="http://schemas.openxmlformats.org/officeDocument/2006/relationships/audio" Target="../media/audio1.wav"/><Relationship Id="rId1" Type="http://schemas.openxmlformats.org/officeDocument/2006/relationships/tags" Target="../tags/tag107.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10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6.xml"/><Relationship Id="rId2" Type="http://schemas.openxmlformats.org/officeDocument/2006/relationships/audio" Target="../media/audio1.wav"/><Relationship Id="rId1" Type="http://schemas.openxmlformats.org/officeDocument/2006/relationships/tags" Target="../tags/tag108.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10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7.xml"/><Relationship Id="rId2" Type="http://schemas.openxmlformats.org/officeDocument/2006/relationships/audio" Target="../media/audio1.wav"/><Relationship Id="rId1" Type="http://schemas.openxmlformats.org/officeDocument/2006/relationships/tags" Target="../tags/tag109.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10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7.xml"/><Relationship Id="rId2" Type="http://schemas.openxmlformats.org/officeDocument/2006/relationships/audio" Target="../media/audio1.wav"/><Relationship Id="rId1" Type="http://schemas.openxmlformats.org/officeDocument/2006/relationships/tags" Target="../tags/tag110.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12.xml"/><Relationship Id="rId6" Type="http://schemas.openxmlformats.org/officeDocument/2006/relationships/image" Target="../media/image4.png"/><Relationship Id="rId5" Type="http://schemas.openxmlformats.org/officeDocument/2006/relationships/slideMaster" Target="../slideMasters/slideMaster1.xml"/><Relationship Id="rId4" Type="http://schemas.openxmlformats.org/officeDocument/2006/relationships/audio" Target="../media/audio5.wav"/></Relationships>
</file>

<file path=ppt/slideLayouts/_rels/slideLayout11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7.xml"/><Relationship Id="rId2" Type="http://schemas.openxmlformats.org/officeDocument/2006/relationships/audio" Target="../media/audio1.wav"/><Relationship Id="rId1" Type="http://schemas.openxmlformats.org/officeDocument/2006/relationships/tags" Target="../tags/tag111.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11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7.xml"/><Relationship Id="rId2" Type="http://schemas.openxmlformats.org/officeDocument/2006/relationships/audio" Target="../media/audio1.wav"/><Relationship Id="rId1" Type="http://schemas.openxmlformats.org/officeDocument/2006/relationships/tags" Target="../tags/tag112.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11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7.xml"/><Relationship Id="rId2" Type="http://schemas.openxmlformats.org/officeDocument/2006/relationships/audio" Target="../media/audio1.wav"/><Relationship Id="rId1" Type="http://schemas.openxmlformats.org/officeDocument/2006/relationships/tags" Target="../tags/tag113.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1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7.xml"/><Relationship Id="rId2" Type="http://schemas.openxmlformats.org/officeDocument/2006/relationships/audio" Target="../media/audio1.wav"/><Relationship Id="rId1" Type="http://schemas.openxmlformats.org/officeDocument/2006/relationships/tags" Target="../tags/tag114.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114.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audio" Target="../media/audio12.wav"/><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audio" Target="../media/audio11.wav"/><Relationship Id="rId1" Type="http://schemas.openxmlformats.org/officeDocument/2006/relationships/tags" Target="../tags/tag116.xml"/><Relationship Id="rId6" Type="http://schemas.openxmlformats.org/officeDocument/2006/relationships/slideMaster" Target="../slideMasters/slideMaster18.xml"/><Relationship Id="rId11" Type="http://schemas.openxmlformats.org/officeDocument/2006/relationships/image" Target="../media/image16.png"/><Relationship Id="rId5" Type="http://schemas.openxmlformats.org/officeDocument/2006/relationships/audio" Target="../media/audio1.wav"/><Relationship Id="rId10" Type="http://schemas.openxmlformats.org/officeDocument/2006/relationships/image" Target="../media/image15.png"/><Relationship Id="rId4" Type="http://schemas.openxmlformats.org/officeDocument/2006/relationships/audio" Target="../media/audio5.wav"/><Relationship Id="rId9" Type="http://schemas.openxmlformats.org/officeDocument/2006/relationships/image" Target="../media/image14.png"/></Relationships>
</file>

<file path=ppt/slideLayouts/_rels/slideLayout115.xml.rels><?xml version="1.0" encoding="UTF-8" standalone="yes"?>
<Relationships xmlns="http://schemas.openxmlformats.org/package/2006/relationships"><Relationship Id="rId2" Type="http://schemas.openxmlformats.org/officeDocument/2006/relationships/slideMaster" Target="../slideMasters/slideMaster18.xml"/><Relationship Id="rId1" Type="http://schemas.openxmlformats.org/officeDocument/2006/relationships/tags" Target="../tags/tag117.xml"/></Relationships>
</file>

<file path=ppt/slideLayouts/_rels/slideLayout12.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13.xml"/><Relationship Id="rId6" Type="http://schemas.openxmlformats.org/officeDocument/2006/relationships/image" Target="../media/image4.png"/><Relationship Id="rId5" Type="http://schemas.openxmlformats.org/officeDocument/2006/relationships/slideMaster" Target="../slideMasters/slideMaster1.xml"/><Relationship Id="rId4" Type="http://schemas.openxmlformats.org/officeDocument/2006/relationships/audio" Target="../media/audio5.wav"/></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xml"/><Relationship Id="rId2" Type="http://schemas.openxmlformats.org/officeDocument/2006/relationships/audio" Target="../media/audio1.wav"/><Relationship Id="rId1" Type="http://schemas.openxmlformats.org/officeDocument/2006/relationships/tags" Target="../tags/tag14.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xml"/><Relationship Id="rId2" Type="http://schemas.openxmlformats.org/officeDocument/2006/relationships/audio" Target="../media/audio1.wav"/><Relationship Id="rId1" Type="http://schemas.openxmlformats.org/officeDocument/2006/relationships/tags" Target="../tags/tag15.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xml"/><Relationship Id="rId2" Type="http://schemas.openxmlformats.org/officeDocument/2006/relationships/audio" Target="../media/audio1.wav"/><Relationship Id="rId1" Type="http://schemas.openxmlformats.org/officeDocument/2006/relationships/tags" Target="../tags/tag16.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xml"/><Relationship Id="rId2" Type="http://schemas.openxmlformats.org/officeDocument/2006/relationships/audio" Target="../media/audio1.wav"/><Relationship Id="rId1" Type="http://schemas.openxmlformats.org/officeDocument/2006/relationships/tags" Target="../tags/tag17.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xml"/><Relationship Id="rId2" Type="http://schemas.openxmlformats.org/officeDocument/2006/relationships/audio" Target="../media/audio1.wav"/><Relationship Id="rId1" Type="http://schemas.openxmlformats.org/officeDocument/2006/relationships/tags" Target="../tags/tag18.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xml"/><Relationship Id="rId2" Type="http://schemas.openxmlformats.org/officeDocument/2006/relationships/audio" Target="../media/audio1.wav"/><Relationship Id="rId1" Type="http://schemas.openxmlformats.org/officeDocument/2006/relationships/tags" Target="../tags/tag19.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2.xml"/><Relationship Id="rId2" Type="http://schemas.openxmlformats.org/officeDocument/2006/relationships/audio" Target="../media/audio1.wav"/><Relationship Id="rId1" Type="http://schemas.openxmlformats.org/officeDocument/2006/relationships/tags" Target="../tags/tag20.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xml"/><Relationship Id="rId2" Type="http://schemas.openxmlformats.org/officeDocument/2006/relationships/audio" Target="../media/audio1.wav"/><Relationship Id="rId1" Type="http://schemas.openxmlformats.org/officeDocument/2006/relationships/tags" Target="../tags/tag3.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2.xml"/><Relationship Id="rId2" Type="http://schemas.openxmlformats.org/officeDocument/2006/relationships/audio" Target="../media/audio1.wav"/><Relationship Id="rId1" Type="http://schemas.openxmlformats.org/officeDocument/2006/relationships/tags" Target="../tags/tag21.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2.xml"/><Relationship Id="rId2" Type="http://schemas.openxmlformats.org/officeDocument/2006/relationships/audio" Target="../media/audio1.wav"/><Relationship Id="rId1" Type="http://schemas.openxmlformats.org/officeDocument/2006/relationships/tags" Target="../tags/tag22.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2.xml"/><Relationship Id="rId2" Type="http://schemas.openxmlformats.org/officeDocument/2006/relationships/audio" Target="../media/audio1.wav"/><Relationship Id="rId1" Type="http://schemas.openxmlformats.org/officeDocument/2006/relationships/tags" Target="../tags/tag23.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2.xml"/><Relationship Id="rId2" Type="http://schemas.openxmlformats.org/officeDocument/2006/relationships/audio" Target="../media/audio1.wav"/><Relationship Id="rId1" Type="http://schemas.openxmlformats.org/officeDocument/2006/relationships/tags" Target="../tags/tag24.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2.xml"/><Relationship Id="rId2" Type="http://schemas.openxmlformats.org/officeDocument/2006/relationships/audio" Target="../media/audio1.wav"/><Relationship Id="rId1" Type="http://schemas.openxmlformats.org/officeDocument/2006/relationships/tags" Target="../tags/tag25.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3.xml"/><Relationship Id="rId2" Type="http://schemas.openxmlformats.org/officeDocument/2006/relationships/audio" Target="../media/audio1.wav"/><Relationship Id="rId1" Type="http://schemas.openxmlformats.org/officeDocument/2006/relationships/tags" Target="../tags/tag26.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3.xml"/><Relationship Id="rId2" Type="http://schemas.openxmlformats.org/officeDocument/2006/relationships/audio" Target="../media/audio1.wav"/><Relationship Id="rId1" Type="http://schemas.openxmlformats.org/officeDocument/2006/relationships/tags" Target="../tags/tag27.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3.xml"/><Relationship Id="rId2" Type="http://schemas.openxmlformats.org/officeDocument/2006/relationships/audio" Target="../media/audio1.wav"/><Relationship Id="rId1" Type="http://schemas.openxmlformats.org/officeDocument/2006/relationships/tags" Target="../tags/tag28.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3.xml"/><Relationship Id="rId2" Type="http://schemas.openxmlformats.org/officeDocument/2006/relationships/audio" Target="../media/audio1.wav"/><Relationship Id="rId1" Type="http://schemas.openxmlformats.org/officeDocument/2006/relationships/tags" Target="../tags/tag29.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3.xml"/><Relationship Id="rId2" Type="http://schemas.openxmlformats.org/officeDocument/2006/relationships/audio" Target="../media/audio1.wav"/><Relationship Id="rId1" Type="http://schemas.openxmlformats.org/officeDocument/2006/relationships/tags" Target="../tags/tag30.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xml"/><Relationship Id="rId2" Type="http://schemas.openxmlformats.org/officeDocument/2006/relationships/audio" Target="../media/audio1.wav"/><Relationship Id="rId1" Type="http://schemas.openxmlformats.org/officeDocument/2006/relationships/tags" Target="../tags/tag4.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3.xml"/><Relationship Id="rId2" Type="http://schemas.openxmlformats.org/officeDocument/2006/relationships/audio" Target="../media/audio1.wav"/><Relationship Id="rId1" Type="http://schemas.openxmlformats.org/officeDocument/2006/relationships/tags" Target="../tags/tag31.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4.xml"/><Relationship Id="rId2" Type="http://schemas.openxmlformats.org/officeDocument/2006/relationships/audio" Target="../media/audio1.wav"/><Relationship Id="rId1" Type="http://schemas.openxmlformats.org/officeDocument/2006/relationships/tags" Target="../tags/tag32.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4.xml"/><Relationship Id="rId2" Type="http://schemas.openxmlformats.org/officeDocument/2006/relationships/audio" Target="../media/audio1.wav"/><Relationship Id="rId1" Type="http://schemas.openxmlformats.org/officeDocument/2006/relationships/tags" Target="../tags/tag33.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4.xml"/><Relationship Id="rId2" Type="http://schemas.openxmlformats.org/officeDocument/2006/relationships/audio" Target="../media/audio1.wav"/><Relationship Id="rId1" Type="http://schemas.openxmlformats.org/officeDocument/2006/relationships/tags" Target="../tags/tag34.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4.xml"/><Relationship Id="rId2" Type="http://schemas.openxmlformats.org/officeDocument/2006/relationships/audio" Target="../media/audio1.wav"/><Relationship Id="rId1" Type="http://schemas.openxmlformats.org/officeDocument/2006/relationships/tags" Target="../tags/tag35.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4.xml"/><Relationship Id="rId2" Type="http://schemas.openxmlformats.org/officeDocument/2006/relationships/audio" Target="../media/audio1.wav"/><Relationship Id="rId1" Type="http://schemas.openxmlformats.org/officeDocument/2006/relationships/tags" Target="../tags/tag36.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3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4.xml"/><Relationship Id="rId2" Type="http://schemas.openxmlformats.org/officeDocument/2006/relationships/audio" Target="../media/audio1.wav"/><Relationship Id="rId1" Type="http://schemas.openxmlformats.org/officeDocument/2006/relationships/tags" Target="../tags/tag37.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5.xml"/><Relationship Id="rId2" Type="http://schemas.openxmlformats.org/officeDocument/2006/relationships/audio" Target="../media/audio1.wav"/><Relationship Id="rId1" Type="http://schemas.openxmlformats.org/officeDocument/2006/relationships/tags" Target="../tags/tag38.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3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5.xml"/><Relationship Id="rId2" Type="http://schemas.openxmlformats.org/officeDocument/2006/relationships/audio" Target="../media/audio1.wav"/><Relationship Id="rId1" Type="http://schemas.openxmlformats.org/officeDocument/2006/relationships/tags" Target="../tags/tag39.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5.xml"/><Relationship Id="rId2" Type="http://schemas.openxmlformats.org/officeDocument/2006/relationships/audio" Target="../media/audio1.wav"/><Relationship Id="rId1" Type="http://schemas.openxmlformats.org/officeDocument/2006/relationships/tags" Target="../tags/tag40.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xml"/><Relationship Id="rId2" Type="http://schemas.openxmlformats.org/officeDocument/2006/relationships/audio" Target="../media/audio1.wav"/><Relationship Id="rId1" Type="http://schemas.openxmlformats.org/officeDocument/2006/relationships/tags" Target="../tags/tag5.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5.xml"/><Relationship Id="rId2" Type="http://schemas.openxmlformats.org/officeDocument/2006/relationships/audio" Target="../media/audio1.wav"/><Relationship Id="rId1" Type="http://schemas.openxmlformats.org/officeDocument/2006/relationships/tags" Target="../tags/tag41.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5.xml"/><Relationship Id="rId2" Type="http://schemas.openxmlformats.org/officeDocument/2006/relationships/audio" Target="../media/audio1.wav"/><Relationship Id="rId1" Type="http://schemas.openxmlformats.org/officeDocument/2006/relationships/tags" Target="../tags/tag42.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5.xml"/><Relationship Id="rId2" Type="http://schemas.openxmlformats.org/officeDocument/2006/relationships/audio" Target="../media/audio1.wav"/><Relationship Id="rId1" Type="http://schemas.openxmlformats.org/officeDocument/2006/relationships/tags" Target="../tags/tag43.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6.xml"/><Relationship Id="rId2" Type="http://schemas.openxmlformats.org/officeDocument/2006/relationships/audio" Target="../media/audio1.wav"/><Relationship Id="rId1" Type="http://schemas.openxmlformats.org/officeDocument/2006/relationships/tags" Target="../tags/tag44.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6.xml"/><Relationship Id="rId2" Type="http://schemas.openxmlformats.org/officeDocument/2006/relationships/audio" Target="../media/audio1.wav"/><Relationship Id="rId1" Type="http://schemas.openxmlformats.org/officeDocument/2006/relationships/tags" Target="../tags/tag45.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4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6.xml"/><Relationship Id="rId2" Type="http://schemas.openxmlformats.org/officeDocument/2006/relationships/audio" Target="../media/audio1.wav"/><Relationship Id="rId1" Type="http://schemas.openxmlformats.org/officeDocument/2006/relationships/tags" Target="../tags/tag46.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6.xml"/><Relationship Id="rId2" Type="http://schemas.openxmlformats.org/officeDocument/2006/relationships/audio" Target="../media/audio1.wav"/><Relationship Id="rId1" Type="http://schemas.openxmlformats.org/officeDocument/2006/relationships/tags" Target="../tags/tag47.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6.xml"/><Relationship Id="rId2" Type="http://schemas.openxmlformats.org/officeDocument/2006/relationships/audio" Target="../media/audio1.wav"/><Relationship Id="rId1" Type="http://schemas.openxmlformats.org/officeDocument/2006/relationships/tags" Target="../tags/tag48.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6.xml"/><Relationship Id="rId2" Type="http://schemas.openxmlformats.org/officeDocument/2006/relationships/audio" Target="../media/audio1.wav"/><Relationship Id="rId1" Type="http://schemas.openxmlformats.org/officeDocument/2006/relationships/tags" Target="../tags/tag49.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49.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50.xml"/><Relationship Id="rId6" Type="http://schemas.openxmlformats.org/officeDocument/2006/relationships/image" Target="../media/image4.png"/><Relationship Id="rId5" Type="http://schemas.openxmlformats.org/officeDocument/2006/relationships/slideMaster" Target="../slideMasters/slideMaster7.xml"/><Relationship Id="rId4" Type="http://schemas.openxmlformats.org/officeDocument/2006/relationships/audio" Target="../media/audio5.wav"/></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xml"/><Relationship Id="rId2" Type="http://schemas.openxmlformats.org/officeDocument/2006/relationships/audio" Target="../media/audio1.wav"/><Relationship Id="rId1" Type="http://schemas.openxmlformats.org/officeDocument/2006/relationships/tags" Target="../tags/tag6.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51.xml"/><Relationship Id="rId6" Type="http://schemas.openxmlformats.org/officeDocument/2006/relationships/image" Target="../media/image4.png"/><Relationship Id="rId5" Type="http://schemas.openxmlformats.org/officeDocument/2006/relationships/slideMaster" Target="../slideMasters/slideMaster7.xml"/><Relationship Id="rId4" Type="http://schemas.openxmlformats.org/officeDocument/2006/relationships/audio" Target="../media/audio5.wav"/></Relationships>
</file>

<file path=ppt/slideLayouts/_rels/slideLayout51.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52.xml"/><Relationship Id="rId6" Type="http://schemas.openxmlformats.org/officeDocument/2006/relationships/image" Target="../media/image4.png"/><Relationship Id="rId5" Type="http://schemas.openxmlformats.org/officeDocument/2006/relationships/slideMaster" Target="../slideMasters/slideMaster7.xml"/><Relationship Id="rId4" Type="http://schemas.openxmlformats.org/officeDocument/2006/relationships/audio" Target="../media/audio5.wav"/></Relationships>
</file>

<file path=ppt/slideLayouts/_rels/slideLayout52.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53.xml"/><Relationship Id="rId6" Type="http://schemas.openxmlformats.org/officeDocument/2006/relationships/image" Target="../media/image4.png"/><Relationship Id="rId5" Type="http://schemas.openxmlformats.org/officeDocument/2006/relationships/slideMaster" Target="../slideMasters/slideMaster7.xml"/><Relationship Id="rId4" Type="http://schemas.openxmlformats.org/officeDocument/2006/relationships/audio" Target="../media/audio5.wav"/></Relationships>
</file>

<file path=ppt/slideLayouts/_rels/slideLayout53.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54.xml"/><Relationship Id="rId6" Type="http://schemas.openxmlformats.org/officeDocument/2006/relationships/image" Target="../media/image4.png"/><Relationship Id="rId5" Type="http://schemas.openxmlformats.org/officeDocument/2006/relationships/slideMaster" Target="../slideMasters/slideMaster7.xml"/><Relationship Id="rId4" Type="http://schemas.openxmlformats.org/officeDocument/2006/relationships/audio" Target="../media/audio5.wav"/></Relationships>
</file>

<file path=ppt/slideLayouts/_rels/slideLayout54.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55.xml"/><Relationship Id="rId6" Type="http://schemas.openxmlformats.org/officeDocument/2006/relationships/image" Target="../media/image4.png"/><Relationship Id="rId5" Type="http://schemas.openxmlformats.org/officeDocument/2006/relationships/slideMaster" Target="../slideMasters/slideMaster7.xml"/><Relationship Id="rId4" Type="http://schemas.openxmlformats.org/officeDocument/2006/relationships/audio" Target="../media/audio5.wav"/></Relationships>
</file>

<file path=ppt/slideLayouts/_rels/slideLayout55.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56.xml"/><Relationship Id="rId6" Type="http://schemas.openxmlformats.org/officeDocument/2006/relationships/image" Target="../media/image4.png"/><Relationship Id="rId5" Type="http://schemas.openxmlformats.org/officeDocument/2006/relationships/slideMaster" Target="../slideMasters/slideMaster8.xml"/><Relationship Id="rId4" Type="http://schemas.openxmlformats.org/officeDocument/2006/relationships/audio" Target="../media/audio5.wav"/></Relationships>
</file>

<file path=ppt/slideLayouts/_rels/slideLayout56.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57.xml"/><Relationship Id="rId6" Type="http://schemas.openxmlformats.org/officeDocument/2006/relationships/image" Target="../media/image4.png"/><Relationship Id="rId5" Type="http://schemas.openxmlformats.org/officeDocument/2006/relationships/slideMaster" Target="../slideMasters/slideMaster8.xml"/><Relationship Id="rId4" Type="http://schemas.openxmlformats.org/officeDocument/2006/relationships/audio" Target="../media/audio5.wav"/></Relationships>
</file>

<file path=ppt/slideLayouts/_rels/slideLayout57.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58.xml"/><Relationship Id="rId6" Type="http://schemas.openxmlformats.org/officeDocument/2006/relationships/image" Target="../media/image4.png"/><Relationship Id="rId5" Type="http://schemas.openxmlformats.org/officeDocument/2006/relationships/slideMaster" Target="../slideMasters/slideMaster8.xml"/><Relationship Id="rId4" Type="http://schemas.openxmlformats.org/officeDocument/2006/relationships/audio" Target="../media/audio5.wav"/></Relationships>
</file>

<file path=ppt/slideLayouts/_rels/slideLayout58.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59.xml"/><Relationship Id="rId6" Type="http://schemas.openxmlformats.org/officeDocument/2006/relationships/image" Target="../media/image4.png"/><Relationship Id="rId5" Type="http://schemas.openxmlformats.org/officeDocument/2006/relationships/slideMaster" Target="../slideMasters/slideMaster8.xml"/><Relationship Id="rId4" Type="http://schemas.openxmlformats.org/officeDocument/2006/relationships/audio" Target="../media/audio5.wav"/></Relationships>
</file>

<file path=ppt/slideLayouts/_rels/slideLayout59.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60.xml"/><Relationship Id="rId6" Type="http://schemas.openxmlformats.org/officeDocument/2006/relationships/image" Target="../media/image4.png"/><Relationship Id="rId5" Type="http://schemas.openxmlformats.org/officeDocument/2006/relationships/slideMaster" Target="../slideMasters/slideMaster8.xml"/><Relationship Id="rId4" Type="http://schemas.openxmlformats.org/officeDocument/2006/relationships/audio" Target="../media/audio5.wav"/></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xml"/><Relationship Id="rId2" Type="http://schemas.openxmlformats.org/officeDocument/2006/relationships/audio" Target="../media/audio1.wav"/><Relationship Id="rId1" Type="http://schemas.openxmlformats.org/officeDocument/2006/relationships/tags" Target="../tags/tag7.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61.xml"/><Relationship Id="rId6" Type="http://schemas.openxmlformats.org/officeDocument/2006/relationships/image" Target="../media/image4.png"/><Relationship Id="rId5" Type="http://schemas.openxmlformats.org/officeDocument/2006/relationships/slideMaster" Target="../slideMasters/slideMaster8.xml"/><Relationship Id="rId4" Type="http://schemas.openxmlformats.org/officeDocument/2006/relationships/audio" Target="../media/audio5.wav"/></Relationships>
</file>

<file path=ppt/slideLayouts/_rels/slideLayout61.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62.xml"/><Relationship Id="rId6" Type="http://schemas.openxmlformats.org/officeDocument/2006/relationships/image" Target="../media/image4.png"/><Relationship Id="rId5" Type="http://schemas.openxmlformats.org/officeDocument/2006/relationships/slideMaster" Target="../slideMasters/slideMaster9.xml"/><Relationship Id="rId4" Type="http://schemas.openxmlformats.org/officeDocument/2006/relationships/audio" Target="../media/audio5.wav"/></Relationships>
</file>

<file path=ppt/slideLayouts/_rels/slideLayout62.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63.xml"/><Relationship Id="rId6" Type="http://schemas.openxmlformats.org/officeDocument/2006/relationships/image" Target="../media/image4.png"/><Relationship Id="rId5" Type="http://schemas.openxmlformats.org/officeDocument/2006/relationships/slideMaster" Target="../slideMasters/slideMaster9.xml"/><Relationship Id="rId4" Type="http://schemas.openxmlformats.org/officeDocument/2006/relationships/audio" Target="../media/audio5.wav"/></Relationships>
</file>

<file path=ppt/slideLayouts/_rels/slideLayout63.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64.xml"/><Relationship Id="rId6" Type="http://schemas.openxmlformats.org/officeDocument/2006/relationships/image" Target="../media/image4.png"/><Relationship Id="rId5" Type="http://schemas.openxmlformats.org/officeDocument/2006/relationships/slideMaster" Target="../slideMasters/slideMaster9.xml"/><Relationship Id="rId4" Type="http://schemas.openxmlformats.org/officeDocument/2006/relationships/audio" Target="../media/audio5.wav"/></Relationships>
</file>

<file path=ppt/slideLayouts/_rels/slideLayout64.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65.xml"/><Relationship Id="rId6" Type="http://schemas.openxmlformats.org/officeDocument/2006/relationships/image" Target="../media/image4.png"/><Relationship Id="rId5" Type="http://schemas.openxmlformats.org/officeDocument/2006/relationships/slideMaster" Target="../slideMasters/slideMaster9.xml"/><Relationship Id="rId4" Type="http://schemas.openxmlformats.org/officeDocument/2006/relationships/audio" Target="../media/audio5.wav"/></Relationships>
</file>

<file path=ppt/slideLayouts/_rels/slideLayout65.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66.xml"/><Relationship Id="rId6" Type="http://schemas.openxmlformats.org/officeDocument/2006/relationships/image" Target="../media/image4.png"/><Relationship Id="rId5" Type="http://schemas.openxmlformats.org/officeDocument/2006/relationships/slideMaster" Target="../slideMasters/slideMaster9.xml"/><Relationship Id="rId4" Type="http://schemas.openxmlformats.org/officeDocument/2006/relationships/audio" Target="../media/audio5.wav"/></Relationships>
</file>

<file path=ppt/slideLayouts/_rels/slideLayout66.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67.xml"/><Relationship Id="rId6" Type="http://schemas.openxmlformats.org/officeDocument/2006/relationships/image" Target="../media/image4.png"/><Relationship Id="rId5" Type="http://schemas.openxmlformats.org/officeDocument/2006/relationships/slideMaster" Target="../slideMasters/slideMaster9.xml"/><Relationship Id="rId4" Type="http://schemas.openxmlformats.org/officeDocument/2006/relationships/audio" Target="../media/audio5.wav"/></Relationships>
</file>

<file path=ppt/slideLayouts/_rels/slideLayout67.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68.xml"/><Relationship Id="rId6" Type="http://schemas.openxmlformats.org/officeDocument/2006/relationships/image" Target="../media/image4.png"/><Relationship Id="rId5" Type="http://schemas.openxmlformats.org/officeDocument/2006/relationships/slideMaster" Target="../slideMasters/slideMaster10.xml"/><Relationship Id="rId4" Type="http://schemas.openxmlformats.org/officeDocument/2006/relationships/audio" Target="../media/audio5.wav"/></Relationships>
</file>

<file path=ppt/slideLayouts/_rels/slideLayout68.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69.xml"/><Relationship Id="rId6" Type="http://schemas.openxmlformats.org/officeDocument/2006/relationships/image" Target="../media/image4.png"/><Relationship Id="rId5" Type="http://schemas.openxmlformats.org/officeDocument/2006/relationships/slideMaster" Target="../slideMasters/slideMaster10.xml"/><Relationship Id="rId4" Type="http://schemas.openxmlformats.org/officeDocument/2006/relationships/audio" Target="../media/audio5.wav"/></Relationships>
</file>

<file path=ppt/slideLayouts/_rels/slideLayout69.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70.xml"/><Relationship Id="rId6" Type="http://schemas.openxmlformats.org/officeDocument/2006/relationships/image" Target="../media/image4.png"/><Relationship Id="rId5" Type="http://schemas.openxmlformats.org/officeDocument/2006/relationships/slideMaster" Target="../slideMasters/slideMaster10.xml"/><Relationship Id="rId4" Type="http://schemas.openxmlformats.org/officeDocument/2006/relationships/audio" Target="../media/audio5.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8.xml"/><Relationship Id="rId6" Type="http://schemas.openxmlformats.org/officeDocument/2006/relationships/image" Target="../media/image4.png"/><Relationship Id="rId5" Type="http://schemas.openxmlformats.org/officeDocument/2006/relationships/slideMaster" Target="../slideMasters/slideMaster1.xml"/><Relationship Id="rId4" Type="http://schemas.openxmlformats.org/officeDocument/2006/relationships/audio" Target="../media/audio5.wav"/></Relationships>
</file>

<file path=ppt/slideLayouts/_rels/slideLayout70.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71.xml"/><Relationship Id="rId6" Type="http://schemas.openxmlformats.org/officeDocument/2006/relationships/image" Target="../media/image4.png"/><Relationship Id="rId5" Type="http://schemas.openxmlformats.org/officeDocument/2006/relationships/slideMaster" Target="../slideMasters/slideMaster10.xml"/><Relationship Id="rId4" Type="http://schemas.openxmlformats.org/officeDocument/2006/relationships/audio" Target="../media/audio5.wav"/></Relationships>
</file>

<file path=ppt/slideLayouts/_rels/slideLayout71.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72.xml"/><Relationship Id="rId6" Type="http://schemas.openxmlformats.org/officeDocument/2006/relationships/image" Target="../media/image4.png"/><Relationship Id="rId5" Type="http://schemas.openxmlformats.org/officeDocument/2006/relationships/slideMaster" Target="../slideMasters/slideMaster10.xml"/><Relationship Id="rId4" Type="http://schemas.openxmlformats.org/officeDocument/2006/relationships/audio" Target="../media/audio5.wav"/></Relationships>
</file>

<file path=ppt/slideLayouts/_rels/slideLayout72.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73.xml"/><Relationship Id="rId6" Type="http://schemas.openxmlformats.org/officeDocument/2006/relationships/image" Target="../media/image4.png"/><Relationship Id="rId5" Type="http://schemas.openxmlformats.org/officeDocument/2006/relationships/slideMaster" Target="../slideMasters/slideMaster10.xml"/><Relationship Id="rId4" Type="http://schemas.openxmlformats.org/officeDocument/2006/relationships/audio" Target="../media/audio5.wav"/></Relationships>
</file>

<file path=ppt/slideLayouts/_rels/slideLayout73.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74.xml"/><Relationship Id="rId6" Type="http://schemas.openxmlformats.org/officeDocument/2006/relationships/image" Target="../media/image4.png"/><Relationship Id="rId5" Type="http://schemas.openxmlformats.org/officeDocument/2006/relationships/slideMaster" Target="../slideMasters/slideMaster11.xml"/><Relationship Id="rId4" Type="http://schemas.openxmlformats.org/officeDocument/2006/relationships/audio" Target="../media/audio5.wav"/></Relationships>
</file>

<file path=ppt/slideLayouts/_rels/slideLayout74.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75.xml"/><Relationship Id="rId6" Type="http://schemas.openxmlformats.org/officeDocument/2006/relationships/image" Target="../media/image4.png"/><Relationship Id="rId5" Type="http://schemas.openxmlformats.org/officeDocument/2006/relationships/slideMaster" Target="../slideMasters/slideMaster11.xml"/><Relationship Id="rId4" Type="http://schemas.openxmlformats.org/officeDocument/2006/relationships/audio" Target="../media/audio5.wav"/></Relationships>
</file>

<file path=ppt/slideLayouts/_rels/slideLayout75.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76.xml"/><Relationship Id="rId6" Type="http://schemas.openxmlformats.org/officeDocument/2006/relationships/image" Target="../media/image4.png"/><Relationship Id="rId5" Type="http://schemas.openxmlformats.org/officeDocument/2006/relationships/slideMaster" Target="../slideMasters/slideMaster11.xml"/><Relationship Id="rId4" Type="http://schemas.openxmlformats.org/officeDocument/2006/relationships/audio" Target="../media/audio5.wav"/></Relationships>
</file>

<file path=ppt/slideLayouts/_rels/slideLayout76.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77.xml"/><Relationship Id="rId6" Type="http://schemas.openxmlformats.org/officeDocument/2006/relationships/image" Target="../media/image4.png"/><Relationship Id="rId5" Type="http://schemas.openxmlformats.org/officeDocument/2006/relationships/slideMaster" Target="../slideMasters/slideMaster11.xml"/><Relationship Id="rId4" Type="http://schemas.openxmlformats.org/officeDocument/2006/relationships/audio" Target="../media/audio5.wav"/></Relationships>
</file>

<file path=ppt/slideLayouts/_rels/slideLayout77.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78.xml"/><Relationship Id="rId6" Type="http://schemas.openxmlformats.org/officeDocument/2006/relationships/image" Target="../media/image4.png"/><Relationship Id="rId5" Type="http://schemas.openxmlformats.org/officeDocument/2006/relationships/slideMaster" Target="../slideMasters/slideMaster11.xml"/><Relationship Id="rId4" Type="http://schemas.openxmlformats.org/officeDocument/2006/relationships/audio" Target="../media/audio5.wav"/></Relationships>
</file>

<file path=ppt/slideLayouts/_rels/slideLayout78.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79.xml"/><Relationship Id="rId6" Type="http://schemas.openxmlformats.org/officeDocument/2006/relationships/image" Target="../media/image4.png"/><Relationship Id="rId5" Type="http://schemas.openxmlformats.org/officeDocument/2006/relationships/slideMaster" Target="../slideMasters/slideMaster11.xml"/><Relationship Id="rId4" Type="http://schemas.openxmlformats.org/officeDocument/2006/relationships/audio" Target="../media/audio5.wav"/></Relationships>
</file>

<file path=ppt/slideLayouts/_rels/slideLayout7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2.xml"/><Relationship Id="rId2" Type="http://schemas.openxmlformats.org/officeDocument/2006/relationships/audio" Target="../media/audio1.wav"/><Relationship Id="rId1" Type="http://schemas.openxmlformats.org/officeDocument/2006/relationships/tags" Target="../tags/tag80.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9.xml"/><Relationship Id="rId6" Type="http://schemas.openxmlformats.org/officeDocument/2006/relationships/image" Target="../media/image4.png"/><Relationship Id="rId5" Type="http://schemas.openxmlformats.org/officeDocument/2006/relationships/slideMaster" Target="../slideMasters/slideMaster1.xml"/><Relationship Id="rId4" Type="http://schemas.openxmlformats.org/officeDocument/2006/relationships/audio" Target="../media/audio5.wav"/></Relationships>
</file>

<file path=ppt/slideLayouts/_rels/slideLayout80.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81.xml"/><Relationship Id="rId6" Type="http://schemas.openxmlformats.org/officeDocument/2006/relationships/image" Target="../media/image4.png"/><Relationship Id="rId5" Type="http://schemas.openxmlformats.org/officeDocument/2006/relationships/slideMaster" Target="../slideMasters/slideMaster12.xml"/><Relationship Id="rId4" Type="http://schemas.openxmlformats.org/officeDocument/2006/relationships/audio" Target="../media/audio5.wav"/></Relationships>
</file>

<file path=ppt/slideLayouts/_rels/slideLayout81.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82.xml"/><Relationship Id="rId6" Type="http://schemas.openxmlformats.org/officeDocument/2006/relationships/image" Target="../media/image4.png"/><Relationship Id="rId5" Type="http://schemas.openxmlformats.org/officeDocument/2006/relationships/slideMaster" Target="../slideMasters/slideMaster12.xml"/><Relationship Id="rId4" Type="http://schemas.openxmlformats.org/officeDocument/2006/relationships/audio" Target="../media/audio5.wav"/></Relationships>
</file>

<file path=ppt/slideLayouts/_rels/slideLayout82.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83.xml"/><Relationship Id="rId6" Type="http://schemas.openxmlformats.org/officeDocument/2006/relationships/image" Target="../media/image4.png"/><Relationship Id="rId5" Type="http://schemas.openxmlformats.org/officeDocument/2006/relationships/slideMaster" Target="../slideMasters/slideMaster12.xml"/><Relationship Id="rId4" Type="http://schemas.openxmlformats.org/officeDocument/2006/relationships/audio" Target="../media/audio5.wav"/></Relationships>
</file>

<file path=ppt/slideLayouts/_rels/slideLayout83.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84.xml"/><Relationship Id="rId6" Type="http://schemas.openxmlformats.org/officeDocument/2006/relationships/image" Target="../media/image4.png"/><Relationship Id="rId5" Type="http://schemas.openxmlformats.org/officeDocument/2006/relationships/slideMaster" Target="../slideMasters/slideMaster12.xml"/><Relationship Id="rId4" Type="http://schemas.openxmlformats.org/officeDocument/2006/relationships/audio" Target="../media/audio5.wav"/></Relationships>
</file>

<file path=ppt/slideLayouts/_rels/slideLayout8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3.xml"/><Relationship Id="rId2" Type="http://schemas.openxmlformats.org/officeDocument/2006/relationships/audio" Target="../media/audio1.wav"/><Relationship Id="rId1" Type="http://schemas.openxmlformats.org/officeDocument/2006/relationships/tags" Target="../tags/tag85.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8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3.xml"/><Relationship Id="rId2" Type="http://schemas.openxmlformats.org/officeDocument/2006/relationships/audio" Target="../media/audio1.wav"/><Relationship Id="rId1" Type="http://schemas.openxmlformats.org/officeDocument/2006/relationships/tags" Target="../tags/tag86.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3.xml"/><Relationship Id="rId2" Type="http://schemas.openxmlformats.org/officeDocument/2006/relationships/audio" Target="../media/audio1.wav"/><Relationship Id="rId1" Type="http://schemas.openxmlformats.org/officeDocument/2006/relationships/tags" Target="../tags/tag87.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3.xml"/><Relationship Id="rId2" Type="http://schemas.openxmlformats.org/officeDocument/2006/relationships/audio" Target="../media/audio1.wav"/><Relationship Id="rId1" Type="http://schemas.openxmlformats.org/officeDocument/2006/relationships/tags" Target="../tags/tag88.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8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3.xml"/><Relationship Id="rId2" Type="http://schemas.openxmlformats.org/officeDocument/2006/relationships/audio" Target="../media/audio1.wav"/><Relationship Id="rId1" Type="http://schemas.openxmlformats.org/officeDocument/2006/relationships/tags" Target="../tags/tag89.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8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3.xml"/><Relationship Id="rId2" Type="http://schemas.openxmlformats.org/officeDocument/2006/relationships/audio" Target="../media/audio1.wav"/><Relationship Id="rId1" Type="http://schemas.openxmlformats.org/officeDocument/2006/relationships/tags" Target="../tags/tag90.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tags" Target="../tags/tag10.xml"/><Relationship Id="rId6" Type="http://schemas.openxmlformats.org/officeDocument/2006/relationships/image" Target="../media/image4.png"/><Relationship Id="rId5" Type="http://schemas.openxmlformats.org/officeDocument/2006/relationships/slideMaster" Target="../slideMasters/slideMaster1.xml"/><Relationship Id="rId4" Type="http://schemas.openxmlformats.org/officeDocument/2006/relationships/audio" Target="../media/audio5.wav"/></Relationships>
</file>

<file path=ppt/slideLayouts/_rels/slideLayout9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4.xml"/><Relationship Id="rId2" Type="http://schemas.openxmlformats.org/officeDocument/2006/relationships/audio" Target="../media/audio1.wav"/><Relationship Id="rId1" Type="http://schemas.openxmlformats.org/officeDocument/2006/relationships/tags" Target="../tags/tag91.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9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4.xml"/><Relationship Id="rId2" Type="http://schemas.openxmlformats.org/officeDocument/2006/relationships/audio" Target="../media/audio1.wav"/><Relationship Id="rId1" Type="http://schemas.openxmlformats.org/officeDocument/2006/relationships/tags" Target="../tags/tag92.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9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4.xml"/><Relationship Id="rId2" Type="http://schemas.openxmlformats.org/officeDocument/2006/relationships/audio" Target="../media/audio1.wav"/><Relationship Id="rId1" Type="http://schemas.openxmlformats.org/officeDocument/2006/relationships/tags" Target="../tags/tag93.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9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4.xml"/><Relationship Id="rId2" Type="http://schemas.openxmlformats.org/officeDocument/2006/relationships/audio" Target="../media/audio1.wav"/><Relationship Id="rId1" Type="http://schemas.openxmlformats.org/officeDocument/2006/relationships/tags" Target="../tags/tag94.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9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4.xml"/><Relationship Id="rId2" Type="http://schemas.openxmlformats.org/officeDocument/2006/relationships/audio" Target="../media/audio1.wav"/><Relationship Id="rId1" Type="http://schemas.openxmlformats.org/officeDocument/2006/relationships/tags" Target="../tags/tag95.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9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4.xml"/><Relationship Id="rId2" Type="http://schemas.openxmlformats.org/officeDocument/2006/relationships/audio" Target="../media/audio1.wav"/><Relationship Id="rId1" Type="http://schemas.openxmlformats.org/officeDocument/2006/relationships/tags" Target="../tags/tag96.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9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5.xml"/><Relationship Id="rId2" Type="http://schemas.openxmlformats.org/officeDocument/2006/relationships/audio" Target="../media/audio1.wav"/><Relationship Id="rId1" Type="http://schemas.openxmlformats.org/officeDocument/2006/relationships/tags" Target="../tags/tag97.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9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5.xml"/><Relationship Id="rId2" Type="http://schemas.openxmlformats.org/officeDocument/2006/relationships/audio" Target="../media/audio1.wav"/><Relationship Id="rId1" Type="http://schemas.openxmlformats.org/officeDocument/2006/relationships/tags" Target="../tags/tag98.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9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5.xml"/><Relationship Id="rId2" Type="http://schemas.openxmlformats.org/officeDocument/2006/relationships/audio" Target="../media/audio1.wav"/><Relationship Id="rId1" Type="http://schemas.openxmlformats.org/officeDocument/2006/relationships/tags" Target="../tags/tag99.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_rels/slideLayout9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2.wav"/><Relationship Id="rId7" Type="http://schemas.openxmlformats.org/officeDocument/2006/relationships/slideMaster" Target="../slideMasters/slideMaster15.xml"/><Relationship Id="rId2" Type="http://schemas.openxmlformats.org/officeDocument/2006/relationships/audio" Target="../media/audio1.wav"/><Relationship Id="rId1" Type="http://schemas.openxmlformats.org/officeDocument/2006/relationships/tags" Target="../tags/tag100.xml"/><Relationship Id="rId6" Type="http://schemas.openxmlformats.org/officeDocument/2006/relationships/audio" Target="../media/audio5.wav"/><Relationship Id="rId5" Type="http://schemas.openxmlformats.org/officeDocument/2006/relationships/audio" Target="../media/audio4.wav"/><Relationship Id="rId4" Type="http://schemas.openxmlformats.org/officeDocument/2006/relationships/audio" Target="../media/audio3.wav"/><Relationship Id="rId9"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uto ABCD">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sp>
        <p:nvSpPr>
          <p:cNvPr id="27" name="D"/>
          <p:cNvSpPr txBox="1"/>
          <p:nvPr/>
        </p:nvSpPr>
        <p:spPr>
          <a:xfrm>
            <a:off x="6694969"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d</a:t>
            </a:r>
          </a:p>
        </p:txBody>
      </p:sp>
      <p:sp>
        <p:nvSpPr>
          <p:cNvPr id="30" name="Answer D"/>
          <p:cNvSpPr>
            <a:spLocks noGrp="1"/>
          </p:cNvSpPr>
          <p:nvPr>
            <p:ph type="body" sz="quarter" idx="14" hasCustomPrompt="1"/>
          </p:nvPr>
        </p:nvSpPr>
        <p:spPr>
          <a:xfrm>
            <a:off x="7319790"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D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userDrawn="1">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108748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anim calcmode="lin" valueType="num">
                                      <p:cBhvr>
                                        <p:cTn id="35" dur="250" fill="hold"/>
                                        <p:tgtEl>
                                          <p:spTgt spid="23"/>
                                        </p:tgtEl>
                                        <p:attrNameLst>
                                          <p:attrName>ppt_x</p:attrName>
                                        </p:attrNameLst>
                                      </p:cBhvr>
                                      <p:tavLst>
                                        <p:tav tm="0">
                                          <p:val>
                                            <p:strVal val="#ppt_x"/>
                                          </p:val>
                                        </p:tav>
                                        <p:tav tm="100000">
                                          <p:val>
                                            <p:strVal val="#ppt_x"/>
                                          </p:val>
                                        </p:tav>
                                      </p:tavLst>
                                    </p:anim>
                                    <p:anim calcmode="lin" valueType="num">
                                      <p:cBhvr>
                                        <p:cTn id="36"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3" name="General_Question_Appears.wav"/>
                                        </p:tgtEl>
                                      </p:cMediaNode>
                                    </p:audio>
                                  </p:subTnLst>
                                </p:cTn>
                              </p:par>
                              <p:par>
                                <p:cTn id="37" presetID="42" presetClass="entr" presetSubtype="0" fill="hold" grpId="0" nodeType="withEffect">
                                  <p:stCondLst>
                                    <p:cond delay="20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250"/>
                                        <p:tgtEl>
                                          <p:spTgt spid="25"/>
                                        </p:tgtEl>
                                      </p:cBhvr>
                                    </p:animEffect>
                                    <p:anim calcmode="lin" valueType="num">
                                      <p:cBhvr>
                                        <p:cTn id="40" dur="250" fill="hold"/>
                                        <p:tgtEl>
                                          <p:spTgt spid="25"/>
                                        </p:tgtEl>
                                        <p:attrNameLst>
                                          <p:attrName>ppt_x</p:attrName>
                                        </p:attrNameLst>
                                      </p:cBhvr>
                                      <p:tavLst>
                                        <p:tav tm="0">
                                          <p:val>
                                            <p:strVal val="#ppt_x"/>
                                          </p:val>
                                        </p:tav>
                                        <p:tav tm="100000">
                                          <p:val>
                                            <p:strVal val="#ppt_x"/>
                                          </p:val>
                                        </p:tav>
                                      </p:tavLst>
                                    </p:anim>
                                    <p:anim calcmode="lin" valueType="num">
                                      <p:cBhvr>
                                        <p:cTn id="41" dur="250" fill="hold"/>
                                        <p:tgtEl>
                                          <p:spTgt spid="2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300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250"/>
                                        <p:tgtEl>
                                          <p:spTgt spid="27"/>
                                        </p:tgtEl>
                                      </p:cBhvr>
                                    </p:animEffect>
                                    <p:anim calcmode="lin" valueType="num">
                                      <p:cBhvr>
                                        <p:cTn id="45" dur="250" fill="hold"/>
                                        <p:tgtEl>
                                          <p:spTgt spid="27"/>
                                        </p:tgtEl>
                                        <p:attrNameLst>
                                          <p:attrName>ppt_x</p:attrName>
                                        </p:attrNameLst>
                                      </p:cBhvr>
                                      <p:tavLst>
                                        <p:tav tm="0">
                                          <p:val>
                                            <p:strVal val="#ppt_x"/>
                                          </p:val>
                                        </p:tav>
                                        <p:tav tm="100000">
                                          <p:val>
                                            <p:strVal val="#ppt_x"/>
                                          </p:val>
                                        </p:tav>
                                      </p:tavLst>
                                    </p:anim>
                                    <p:anim calcmode="lin" valueType="num">
                                      <p:cBhvr>
                                        <p:cTn id="46" dur="250" fill="hold"/>
                                        <p:tgtEl>
                                          <p:spTgt spid="27"/>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2"/>
                                            </p:cond>
                                          </p:stCondLst>
                                          <p:endCondLst>
                                            <p:cond evt="onStopAudio" delay="0">
                                              <p:tgtEl>
                                                <p:sldTgt/>
                                              </p:tgtEl>
                                            </p:cond>
                                          </p:endCondLst>
                                        </p:cTn>
                                        <p:tgtEl>
                                          <p:sndTgt r:embed="rId4" name="General_Question_Box_Leaves.wav"/>
                                        </p:tgtEl>
                                      </p:cMediaNode>
                                    </p:audio>
                                  </p:subTnLst>
                                </p:cTn>
                              </p:par>
                              <p:par>
                                <p:cTn id="47" presetID="42" presetClass="entr" presetSubtype="0" fill="hold" grpId="0" nodeType="withEffect">
                                  <p:stCondLst>
                                    <p:cond delay="300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250"/>
                                        <p:tgtEl>
                                          <p:spTgt spid="30"/>
                                        </p:tgtEl>
                                      </p:cBhvr>
                                    </p:animEffect>
                                    <p:anim calcmode="lin" valueType="num">
                                      <p:cBhvr>
                                        <p:cTn id="50" dur="250" fill="hold"/>
                                        <p:tgtEl>
                                          <p:spTgt spid="30"/>
                                        </p:tgtEl>
                                        <p:attrNameLst>
                                          <p:attrName>ppt_x</p:attrName>
                                        </p:attrNameLst>
                                      </p:cBhvr>
                                      <p:tavLst>
                                        <p:tav tm="0">
                                          <p:val>
                                            <p:strVal val="#ppt_x"/>
                                          </p:val>
                                        </p:tav>
                                        <p:tav tm="100000">
                                          <p:val>
                                            <p:strVal val="#ppt_x"/>
                                          </p:val>
                                        </p:tav>
                                      </p:tavLst>
                                    </p:anim>
                                    <p:anim calcmode="lin" valueType="num">
                                      <p:cBhvr>
                                        <p:cTn id="51" dur="25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54"/>
                                            </p:cond>
                                          </p:stCondLst>
                                          <p:endCondLst>
                                            <p:cond evt="onStopAudio" delay="0">
                                              <p:tgtEl>
                                                <p:sldTgt/>
                                              </p:tgtEl>
                                            </p:cond>
                                          </p:endCondLst>
                                        </p:cTn>
                                        <p:tgtEl>
                                          <p:sndTgt r:embed="rId5" name="005.정답들어주세요_후_01.wav"/>
                                        </p:tgtEl>
                                      </p:cMediaNode>
                                    </p:audio>
                                  </p:subTnLst>
                                </p:cTn>
                              </p:par>
                            </p:childTnLst>
                          </p:cTn>
                        </p:par>
                        <p:par>
                          <p:cTn id="56" fill="hold">
                            <p:stCondLst>
                              <p:cond delay="250"/>
                            </p:stCondLst>
                            <p:childTnLst>
                              <p:par>
                                <p:cTn id="57" presetID="32" presetClass="emph" presetSubtype="0" fill="hold" nodeType="afterEffect">
                                  <p:stCondLst>
                                    <p:cond delay="0"/>
                                  </p:stCondLst>
                                  <p:childTnLst>
                                    <p:animRot by="120000">
                                      <p:cBhvr>
                                        <p:cTn id="58" dur="100" fill="hold">
                                          <p:stCondLst>
                                            <p:cond delay="0"/>
                                          </p:stCondLst>
                                        </p:cTn>
                                        <p:tgtEl>
                                          <p:spTgt spid="31"/>
                                        </p:tgtEl>
                                        <p:attrNameLst>
                                          <p:attrName>r</p:attrName>
                                        </p:attrNameLst>
                                      </p:cBhvr>
                                    </p:animRot>
                                    <p:animRot by="-240000">
                                      <p:cBhvr>
                                        <p:cTn id="59" dur="200" fill="hold">
                                          <p:stCondLst>
                                            <p:cond delay="200"/>
                                          </p:stCondLst>
                                        </p:cTn>
                                        <p:tgtEl>
                                          <p:spTgt spid="31"/>
                                        </p:tgtEl>
                                        <p:attrNameLst>
                                          <p:attrName>r</p:attrName>
                                        </p:attrNameLst>
                                      </p:cBhvr>
                                    </p:animRot>
                                    <p:animRot by="240000">
                                      <p:cBhvr>
                                        <p:cTn id="60" dur="200" fill="hold">
                                          <p:stCondLst>
                                            <p:cond delay="400"/>
                                          </p:stCondLst>
                                        </p:cTn>
                                        <p:tgtEl>
                                          <p:spTgt spid="31"/>
                                        </p:tgtEl>
                                        <p:attrNameLst>
                                          <p:attrName>r</p:attrName>
                                        </p:attrNameLst>
                                      </p:cBhvr>
                                    </p:animRot>
                                    <p:animRot by="-240000">
                                      <p:cBhvr>
                                        <p:cTn id="61" dur="200" fill="hold">
                                          <p:stCondLst>
                                            <p:cond delay="600"/>
                                          </p:stCondLst>
                                        </p:cTn>
                                        <p:tgtEl>
                                          <p:spTgt spid="31"/>
                                        </p:tgtEl>
                                        <p:attrNameLst>
                                          <p:attrName>r</p:attrName>
                                        </p:attrNameLst>
                                      </p:cBhvr>
                                    </p:animRot>
                                    <p:animRot by="120000">
                                      <p:cBhvr>
                                        <p:cTn id="62" dur="200" fill="hold">
                                          <p:stCondLst>
                                            <p:cond delay="800"/>
                                          </p:stCondLst>
                                        </p:cTn>
                                        <p:tgtEl>
                                          <p:spTgt spid="31"/>
                                        </p:tgtEl>
                                        <p:attrNameLst>
                                          <p:attrName>r</p:attrName>
                                        </p:attrNameLst>
                                      </p:cBhvr>
                                    </p:animRot>
                                  </p:childTnLst>
                                </p:cTn>
                              </p:par>
                              <p:par>
                                <p:cTn id="63" presetID="22" presetClass="entr" presetSubtype="8" fill="hold" nodeType="withEffect">
                                  <p:stCondLst>
                                    <p:cond delay="250"/>
                                  </p:stCondLst>
                                  <p:childTnLst>
                                    <p:set>
                                      <p:cBhvr>
                                        <p:cTn id="64" dur="1" fill="hold">
                                          <p:stCondLst>
                                            <p:cond delay="0"/>
                                          </p:stCondLst>
                                        </p:cTn>
                                        <p:tgtEl>
                                          <p:spTgt spid="32"/>
                                        </p:tgtEl>
                                        <p:attrNameLst>
                                          <p:attrName>style.visibility</p:attrName>
                                        </p:attrNameLst>
                                      </p:cBhvr>
                                      <p:to>
                                        <p:strVal val="visible"/>
                                      </p:to>
                                    </p:set>
                                    <p:animEffect transition="in" filter="wipe(left)">
                                      <p:cBhvr>
                                        <p:cTn id="65" dur="500"/>
                                        <p:tgtEl>
                                          <p:spTgt spid="32"/>
                                        </p:tgtEl>
                                      </p:cBhvr>
                                    </p:animEffect>
                                  </p:childTnLst>
                                </p:cTn>
                              </p:par>
                            </p:childTnLst>
                          </p:cTn>
                        </p:par>
                        <p:par>
                          <p:cTn id="66" fill="hold">
                            <p:stCondLst>
                              <p:cond delay="1250"/>
                            </p:stCondLst>
                            <p:childTnLst>
                              <p:par>
                                <p:cTn id="67" presetID="32" presetClass="emph" presetSubtype="0" fill="hold" nodeType="afterEffect">
                                  <p:stCondLst>
                                    <p:cond delay="0"/>
                                  </p:stCondLst>
                                  <p:childTnLst>
                                    <p:animRot by="120000">
                                      <p:cBhvr>
                                        <p:cTn id="68" dur="50" fill="hold">
                                          <p:stCondLst>
                                            <p:cond delay="0"/>
                                          </p:stCondLst>
                                        </p:cTn>
                                        <p:tgtEl>
                                          <p:spTgt spid="31"/>
                                        </p:tgtEl>
                                        <p:attrNameLst>
                                          <p:attrName>r</p:attrName>
                                        </p:attrNameLst>
                                      </p:cBhvr>
                                    </p:animRot>
                                    <p:animRot by="-240000">
                                      <p:cBhvr>
                                        <p:cTn id="69" dur="100" fill="hold">
                                          <p:stCondLst>
                                            <p:cond delay="100"/>
                                          </p:stCondLst>
                                        </p:cTn>
                                        <p:tgtEl>
                                          <p:spTgt spid="31"/>
                                        </p:tgtEl>
                                        <p:attrNameLst>
                                          <p:attrName>r</p:attrName>
                                        </p:attrNameLst>
                                      </p:cBhvr>
                                    </p:animRot>
                                    <p:animRot by="240000">
                                      <p:cBhvr>
                                        <p:cTn id="70" dur="100" fill="hold">
                                          <p:stCondLst>
                                            <p:cond delay="200"/>
                                          </p:stCondLst>
                                        </p:cTn>
                                        <p:tgtEl>
                                          <p:spTgt spid="31"/>
                                        </p:tgtEl>
                                        <p:attrNameLst>
                                          <p:attrName>r</p:attrName>
                                        </p:attrNameLst>
                                      </p:cBhvr>
                                    </p:animRot>
                                    <p:animRot by="-240000">
                                      <p:cBhvr>
                                        <p:cTn id="71" dur="100" fill="hold">
                                          <p:stCondLst>
                                            <p:cond delay="300"/>
                                          </p:stCondLst>
                                        </p:cTn>
                                        <p:tgtEl>
                                          <p:spTgt spid="31"/>
                                        </p:tgtEl>
                                        <p:attrNameLst>
                                          <p:attrName>r</p:attrName>
                                        </p:attrNameLst>
                                      </p:cBhvr>
                                    </p:animRot>
                                    <p:animRot by="120000">
                                      <p:cBhvr>
                                        <p:cTn id="72" dur="100" fill="hold">
                                          <p:stCondLst>
                                            <p:cond delay="400"/>
                                          </p:stCondLst>
                                        </p:cTn>
                                        <p:tgtEl>
                                          <p:spTgt spid="31"/>
                                        </p:tgtEl>
                                        <p:attrNameLst>
                                          <p:attrName>r</p:attrName>
                                        </p:attrNameLst>
                                      </p:cBhvr>
                                    </p:animRo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250" fill="hold"/>
                                        <p:tgtEl>
                                          <p:spTgt spid="38"/>
                                        </p:tgtEl>
                                        <p:attrNameLst>
                                          <p:attrName>ppt_w</p:attrName>
                                        </p:attrNameLst>
                                      </p:cBhvr>
                                      <p:tavLst>
                                        <p:tav tm="0">
                                          <p:val>
                                            <p:fltVal val="0"/>
                                          </p:val>
                                        </p:tav>
                                        <p:tav tm="100000">
                                          <p:val>
                                            <p:strVal val="#ppt_w"/>
                                          </p:val>
                                        </p:tav>
                                      </p:tavLst>
                                    </p:anim>
                                    <p:anim calcmode="lin" valueType="num">
                                      <p:cBhvr>
                                        <p:cTn id="78" dur="250" fill="hold"/>
                                        <p:tgtEl>
                                          <p:spTgt spid="38"/>
                                        </p:tgtEl>
                                        <p:attrNameLst>
                                          <p:attrName>ppt_h</p:attrName>
                                        </p:attrNameLst>
                                      </p:cBhvr>
                                      <p:tavLst>
                                        <p:tav tm="0">
                                          <p:val>
                                            <p:fltVal val="0"/>
                                          </p:val>
                                        </p:tav>
                                        <p:tav tm="100000">
                                          <p:val>
                                            <p:strVal val="#ppt_h"/>
                                          </p:val>
                                        </p:tav>
                                      </p:tavLst>
                                    </p:anim>
                                    <p:animEffect transition="in" filter="fade">
                                      <p:cBhvr>
                                        <p:cTn id="79" dur="250"/>
                                        <p:tgtEl>
                                          <p:spTgt spid="38"/>
                                        </p:tgtEl>
                                      </p:cBhvr>
                                    </p:animEffect>
                                  </p:childTnLst>
                                  <p:subTnLst>
                                    <p:audio>
                                      <p:cMediaNode>
                                        <p:cTn display="0" masterRel="sameClick">
                                          <p:stCondLst>
                                            <p:cond evt="begin" delay="0">
                                              <p:tn val="75"/>
                                            </p:cond>
                                          </p:stCondLst>
                                          <p:endCondLst>
                                            <p:cond evt="onStopAudio" delay="0">
                                              <p:tgtEl>
                                                <p:sldTgt/>
                                              </p:tgtEl>
                                            </p:cond>
                                          </p:endCondLst>
                                        </p:cTn>
                                        <p:tgtEl>
                                          <p:sndTgt r:embed="rId6" name="006.정답발표전_01.wav"/>
                                        </p:tgtEl>
                                      </p:cMediaNode>
                                    </p:audio>
                                  </p:subTnLst>
                                </p:cTn>
                              </p:par>
                            </p:childTnLst>
                          </p:cTn>
                        </p:par>
                        <p:par>
                          <p:cTn id="80" fill="hold">
                            <p:stCondLst>
                              <p:cond delay="250"/>
                            </p:stCondLst>
                            <p:childTnLst>
                              <p:par>
                                <p:cTn id="81" presetID="32" presetClass="emph" presetSubtype="0" fill="hold" nodeType="afterEffect">
                                  <p:stCondLst>
                                    <p:cond delay="0"/>
                                  </p:stCondLst>
                                  <p:childTnLst>
                                    <p:animRot by="120000">
                                      <p:cBhvr>
                                        <p:cTn id="82" dur="75" fill="hold">
                                          <p:stCondLst>
                                            <p:cond delay="0"/>
                                          </p:stCondLst>
                                        </p:cTn>
                                        <p:tgtEl>
                                          <p:spTgt spid="31"/>
                                        </p:tgtEl>
                                        <p:attrNameLst>
                                          <p:attrName>r</p:attrName>
                                        </p:attrNameLst>
                                      </p:cBhvr>
                                    </p:animRot>
                                    <p:animRot by="-240000">
                                      <p:cBhvr>
                                        <p:cTn id="83" dur="150" fill="hold">
                                          <p:stCondLst>
                                            <p:cond delay="150"/>
                                          </p:stCondLst>
                                        </p:cTn>
                                        <p:tgtEl>
                                          <p:spTgt spid="31"/>
                                        </p:tgtEl>
                                        <p:attrNameLst>
                                          <p:attrName>r</p:attrName>
                                        </p:attrNameLst>
                                      </p:cBhvr>
                                    </p:animRot>
                                    <p:animRot by="240000">
                                      <p:cBhvr>
                                        <p:cTn id="84" dur="150" fill="hold">
                                          <p:stCondLst>
                                            <p:cond delay="300"/>
                                          </p:stCondLst>
                                        </p:cTn>
                                        <p:tgtEl>
                                          <p:spTgt spid="31"/>
                                        </p:tgtEl>
                                        <p:attrNameLst>
                                          <p:attrName>r</p:attrName>
                                        </p:attrNameLst>
                                      </p:cBhvr>
                                    </p:animRot>
                                    <p:animRot by="-240000">
                                      <p:cBhvr>
                                        <p:cTn id="85" dur="150" fill="hold">
                                          <p:stCondLst>
                                            <p:cond delay="450"/>
                                          </p:stCondLst>
                                        </p:cTn>
                                        <p:tgtEl>
                                          <p:spTgt spid="31"/>
                                        </p:tgtEl>
                                        <p:attrNameLst>
                                          <p:attrName>r</p:attrName>
                                        </p:attrNameLst>
                                      </p:cBhvr>
                                    </p:animRot>
                                    <p:animRot by="120000">
                                      <p:cBhvr>
                                        <p:cTn id="86"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7" restart="whenNotActive" fill="hold" evtFilter="cancelBubble" nodeType="interactiveSeq">
                <p:stCondLst>
                  <p:cond evt="onClick" delay="0">
                    <p:tgtEl>
                      <p:spTgt spid="31"/>
                    </p:tgtEl>
                  </p:cond>
                </p:stCondLst>
                <p:endSync evt="end" delay="0">
                  <p:rtn val="all"/>
                </p:endSync>
                <p:childTnLst>
                  <p:par>
                    <p:cTn id="88" fill="hold">
                      <p:stCondLst>
                        <p:cond delay="0"/>
                      </p:stCondLst>
                      <p:childTnLst>
                        <p:par>
                          <p:cTn id="89" fill="hold">
                            <p:stCondLst>
                              <p:cond delay="0"/>
                            </p:stCondLst>
                            <p:childTnLst>
                              <p:par>
                                <p:cTn id="90" presetID="32" presetClass="emph" presetSubtype="0" fill="hold" nodeType="clickEffect">
                                  <p:stCondLst>
                                    <p:cond delay="0"/>
                                  </p:stCondLst>
                                  <p:childTnLst>
                                    <p:animRot by="120000">
                                      <p:cBhvr>
                                        <p:cTn id="91" dur="100" fill="hold">
                                          <p:stCondLst>
                                            <p:cond delay="0"/>
                                          </p:stCondLst>
                                        </p:cTn>
                                        <p:tgtEl>
                                          <p:spTgt spid="31"/>
                                        </p:tgtEl>
                                        <p:attrNameLst>
                                          <p:attrName>r</p:attrName>
                                        </p:attrNameLst>
                                      </p:cBhvr>
                                    </p:animRot>
                                    <p:animRot by="-240000">
                                      <p:cBhvr>
                                        <p:cTn id="92" dur="200" fill="hold">
                                          <p:stCondLst>
                                            <p:cond delay="200"/>
                                          </p:stCondLst>
                                        </p:cTn>
                                        <p:tgtEl>
                                          <p:spTgt spid="31"/>
                                        </p:tgtEl>
                                        <p:attrNameLst>
                                          <p:attrName>r</p:attrName>
                                        </p:attrNameLst>
                                      </p:cBhvr>
                                    </p:animRot>
                                    <p:animRot by="240000">
                                      <p:cBhvr>
                                        <p:cTn id="93" dur="200" fill="hold">
                                          <p:stCondLst>
                                            <p:cond delay="400"/>
                                          </p:stCondLst>
                                        </p:cTn>
                                        <p:tgtEl>
                                          <p:spTgt spid="31"/>
                                        </p:tgtEl>
                                        <p:attrNameLst>
                                          <p:attrName>r</p:attrName>
                                        </p:attrNameLst>
                                      </p:cBhvr>
                                    </p:animRot>
                                    <p:animRot by="-240000">
                                      <p:cBhvr>
                                        <p:cTn id="94" dur="200" fill="hold">
                                          <p:stCondLst>
                                            <p:cond delay="600"/>
                                          </p:stCondLst>
                                        </p:cTn>
                                        <p:tgtEl>
                                          <p:spTgt spid="31"/>
                                        </p:tgtEl>
                                        <p:attrNameLst>
                                          <p:attrName>r</p:attrName>
                                        </p:attrNameLst>
                                      </p:cBhvr>
                                    </p:animRot>
                                    <p:animRot by="120000">
                                      <p:cBhvr>
                                        <p:cTn id="95" dur="200" fill="hold">
                                          <p:stCondLst>
                                            <p:cond delay="800"/>
                                          </p:stCondLst>
                                        </p:cTn>
                                        <p:tgtEl>
                                          <p:spTgt spid="31"/>
                                        </p:tgtEl>
                                        <p:attrNameLst>
                                          <p:attrName>r</p:attrName>
                                        </p:attrNameLst>
                                      </p:cBhvr>
                                    </p:animRot>
                                  </p:childTnLst>
                                  <p:subTnLst>
                                    <p:audio>
                                      <p:cMediaNode>
                                        <p:cTn display="0" masterRel="sameClick">
                                          <p:stCondLst>
                                            <p:cond evt="begin" delay="0">
                                              <p:tn val="90"/>
                                            </p:cond>
                                          </p:stCondLst>
                                          <p:endCondLst>
                                            <p:cond evt="onStopAudio" delay="0">
                                              <p:tgtEl>
                                                <p:sldTgt/>
                                              </p:tgtEl>
                                            </p:cond>
                                          </p:endCondLst>
                                        </p:cTn>
                                        <p:tgtEl>
                                          <p:sndTgt r:embed="rId5" name="005.정답들어주세요_후_01.wav"/>
                                        </p:tgtEl>
                                      </p:cMediaNode>
                                    </p:audio>
                                  </p:subTnLst>
                                </p:cTn>
                              </p:par>
                            </p:childTnLst>
                          </p:cTn>
                        </p:par>
                        <p:par>
                          <p:cTn id="96" fill="hold">
                            <p:stCondLst>
                              <p:cond delay="1000"/>
                            </p:stCondLst>
                            <p:childTnLst>
                              <p:par>
                                <p:cTn id="97" presetID="32" presetClass="emph" presetSubtype="0" fill="hold" nodeType="afterEffect">
                                  <p:stCondLst>
                                    <p:cond delay="0"/>
                                  </p:stCondLst>
                                  <p:childTnLst>
                                    <p:animRot by="120000">
                                      <p:cBhvr>
                                        <p:cTn id="98" dur="50" fill="hold">
                                          <p:stCondLst>
                                            <p:cond delay="0"/>
                                          </p:stCondLst>
                                        </p:cTn>
                                        <p:tgtEl>
                                          <p:spTgt spid="31"/>
                                        </p:tgtEl>
                                        <p:attrNameLst>
                                          <p:attrName>r</p:attrName>
                                        </p:attrNameLst>
                                      </p:cBhvr>
                                    </p:animRot>
                                    <p:animRot by="-240000">
                                      <p:cBhvr>
                                        <p:cTn id="99" dur="100" fill="hold">
                                          <p:stCondLst>
                                            <p:cond delay="100"/>
                                          </p:stCondLst>
                                        </p:cTn>
                                        <p:tgtEl>
                                          <p:spTgt spid="31"/>
                                        </p:tgtEl>
                                        <p:attrNameLst>
                                          <p:attrName>r</p:attrName>
                                        </p:attrNameLst>
                                      </p:cBhvr>
                                    </p:animRot>
                                    <p:animRot by="240000">
                                      <p:cBhvr>
                                        <p:cTn id="100" dur="100" fill="hold">
                                          <p:stCondLst>
                                            <p:cond delay="200"/>
                                          </p:stCondLst>
                                        </p:cTn>
                                        <p:tgtEl>
                                          <p:spTgt spid="31"/>
                                        </p:tgtEl>
                                        <p:attrNameLst>
                                          <p:attrName>r</p:attrName>
                                        </p:attrNameLst>
                                      </p:cBhvr>
                                    </p:animRot>
                                    <p:animRot by="-240000">
                                      <p:cBhvr>
                                        <p:cTn id="101" dur="100" fill="hold">
                                          <p:stCondLst>
                                            <p:cond delay="300"/>
                                          </p:stCondLst>
                                        </p:cTn>
                                        <p:tgtEl>
                                          <p:spTgt spid="31"/>
                                        </p:tgtEl>
                                        <p:attrNameLst>
                                          <p:attrName>r</p:attrName>
                                        </p:attrNameLst>
                                      </p:cBhvr>
                                    </p:animRot>
                                    <p:animRot by="120000">
                                      <p:cBhvr>
                                        <p:cTn id="102"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27" grpId="0"/>
      <p:bldP spid="30" grpId="0" animBg="1">
        <p:tmplLst>
          <p:tmpl>
            <p:tnLst>
              <p:par>
                <p:cTn presetID="42" presetClass="entr" presetSubtype="0" fill="hold" nodeType="withEffect">
                  <p:stCondLst>
                    <p:cond delay="3000"/>
                  </p:stCondLst>
                  <p:childTnLst>
                    <p:set>
                      <p:cBhvr>
                        <p:cTn dur="1" fill="hold">
                          <p:stCondLst>
                            <p:cond delay="0"/>
                          </p:stCondLst>
                        </p:cTn>
                        <p:tgtEl>
                          <p:spTgt spid="30"/>
                        </p:tgtEl>
                        <p:attrNameLst>
                          <p:attrName>style.visibility</p:attrName>
                        </p:attrNameLst>
                      </p:cBhvr>
                      <p:to>
                        <p:strVal val="visible"/>
                      </p:to>
                    </p:set>
                    <p:animEffect transition="in" filter="fade">
                      <p:cBhvr>
                        <p:cTn dur="250"/>
                        <p:tgtEl>
                          <p:spTgt spid="30"/>
                        </p:tgtEl>
                      </p:cBhvr>
                    </p:animEffect>
                    <p:anim calcmode="lin" valueType="num">
                      <p:cBhvr>
                        <p:cTn dur="250" fill="hold"/>
                        <p:tgtEl>
                          <p:spTgt spid="30"/>
                        </p:tgtEl>
                        <p:attrNameLst>
                          <p:attrName>ppt_x</p:attrName>
                        </p:attrNameLst>
                      </p:cBhvr>
                      <p:tavLst>
                        <p:tav tm="0">
                          <p:val>
                            <p:strVal val="#ppt_x"/>
                          </p:val>
                        </p:tav>
                        <p:tav tm="100000">
                          <p:val>
                            <p:strVal val="#ppt_x"/>
                          </p:val>
                        </p:tav>
                      </p:tavLst>
                    </p:anim>
                    <p:anim calcmode="lin" valueType="num">
                      <p:cBhvr>
                        <p:cTn dur="250" fill="hold"/>
                        <p:tgtEl>
                          <p:spTgt spid="3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nswer with Picture 1">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5074638" y="3371904"/>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186244" y="1967532"/>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5107470" y="2358075"/>
            <a:ext cx="3134830" cy="891469"/>
          </a:xfrm>
          <a:prstGeom prst="rect">
            <a:avLst/>
          </a:prstGeom>
        </p:spPr>
      </p:pic>
      <p:sp>
        <p:nvSpPr>
          <p:cNvPr id="9" name="Content Placeholder 16"/>
          <p:cNvSpPr>
            <a:spLocks noGrp="1"/>
          </p:cNvSpPr>
          <p:nvPr>
            <p:ph sz="quarter" idx="16" hasCustomPrompt="1"/>
          </p:nvPr>
        </p:nvSpPr>
        <p:spPr>
          <a:xfrm>
            <a:off x="651215" y="297608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6567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par>
                                <p:cTn id="38" presetID="53" presetClass="entr" presetSubtype="16" fill="hold" grpId="0" nodeType="withEffect">
                                  <p:stCondLst>
                                    <p:cond delay="0"/>
                                  </p:stCondLst>
                                  <p:childTnLst>
                                    <p:set>
                                      <p:cBhvr>
                                        <p:cTn id="39" dur="1" fill="hold">
                                          <p:stCondLst>
                                            <p:cond delay="0"/>
                                          </p:stCondLst>
                                        </p:cTn>
                                        <p:tgtEl>
                                          <p:spTgt spid="9">
                                            <p:txEl>
                                              <p:pRg st="0" end="0"/>
                                            </p:txEl>
                                          </p:spTgt>
                                        </p:tgtEl>
                                        <p:attrNameLst>
                                          <p:attrName>style.visibility</p:attrName>
                                        </p:attrNameLst>
                                      </p:cBhvr>
                                      <p:to>
                                        <p:strVal val="visible"/>
                                      </p:to>
                                    </p:set>
                                    <p:anim calcmode="lin" valueType="num">
                                      <p:cBhvr>
                                        <p:cTn id="40"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41"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42" dur="500"/>
                                        <p:tgtEl>
                                          <p:spTgt spid="9">
                                            <p:txEl>
                                              <p:pRg st="0" end="0"/>
                                            </p:txEl>
                                          </p:spTgt>
                                        </p:tgtEl>
                                      </p:cBhvr>
                                    </p:animEffect>
                                  </p:childTnLst>
                                </p:cTn>
                              </p:par>
                            </p:childTnLst>
                          </p:cTn>
                        </p:par>
                        <p:par>
                          <p:cTn id="43" fill="hold">
                            <p:stCondLst>
                              <p:cond delay="50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AB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1660124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50"/>
                                        <p:tgtEl>
                                          <p:spTgt spid="18"/>
                                        </p:tgtEl>
                                      </p:cBhvr>
                                    </p:animEffect>
                                    <p:anim calcmode="lin" valueType="num">
                                      <p:cBhvr>
                                        <p:cTn id="32" dur="250" fill="hold"/>
                                        <p:tgtEl>
                                          <p:spTgt spid="18"/>
                                        </p:tgtEl>
                                        <p:attrNameLst>
                                          <p:attrName>ppt_x</p:attrName>
                                        </p:attrNameLst>
                                      </p:cBhvr>
                                      <p:tavLst>
                                        <p:tav tm="0">
                                          <p:val>
                                            <p:strVal val="#ppt_x"/>
                                          </p:val>
                                        </p:tav>
                                        <p:tav tm="100000">
                                          <p:val>
                                            <p:strVal val="#ppt_x"/>
                                          </p:val>
                                        </p:tav>
                                      </p:tavLst>
                                    </p:anim>
                                    <p:anim calcmode="lin" valueType="num">
                                      <p:cBhvr>
                                        <p:cTn id="33"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4" name="General_Question_Box_Leaves.wav"/>
                                        </p:tgtEl>
                                      </p:cMediaNode>
                                    </p:audio>
                                  </p:subTnLst>
                                </p:cTn>
                              </p:par>
                              <p:par>
                                <p:cTn id="34" presetID="42"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250"/>
                                        <p:tgtEl>
                                          <p:spTgt spid="20"/>
                                        </p:tgtEl>
                                      </p:cBhvr>
                                    </p:animEffect>
                                    <p:anim calcmode="lin" valueType="num">
                                      <p:cBhvr>
                                        <p:cTn id="37" dur="250" fill="hold"/>
                                        <p:tgtEl>
                                          <p:spTgt spid="20"/>
                                        </p:tgtEl>
                                        <p:attrNameLst>
                                          <p:attrName>ppt_x</p:attrName>
                                        </p:attrNameLst>
                                      </p:cBhvr>
                                      <p:tavLst>
                                        <p:tav tm="0">
                                          <p:val>
                                            <p:strVal val="#ppt_x"/>
                                          </p:val>
                                        </p:tav>
                                        <p:tav tm="100000">
                                          <p:val>
                                            <p:strVal val="#ppt_x"/>
                                          </p:val>
                                        </p:tav>
                                      </p:tavLst>
                                    </p:anim>
                                    <p:anim calcmode="lin" valueType="num">
                                      <p:cBhvr>
                                        <p:cTn id="38"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1"/>
                                            </p:cond>
                                          </p:stCondLst>
                                          <p:endCondLst>
                                            <p:cond evt="onStopAudio" delay="0">
                                              <p:tgtEl>
                                                <p:sldTgt/>
                                              </p:tgtEl>
                                            </p:cond>
                                          </p:endCondLst>
                                        </p:cTn>
                                        <p:tgtEl>
                                          <p:sndTgt r:embed="rId5" name="005.정답들어주세요_후_01.wav"/>
                                        </p:tgtEl>
                                      </p:cMediaNode>
                                    </p:audio>
                                  </p:subTnLst>
                                </p:cTn>
                              </p:par>
                            </p:childTnLst>
                          </p:cTn>
                        </p:par>
                        <p:par>
                          <p:cTn id="43" fill="hold">
                            <p:stCondLst>
                              <p:cond delay="250"/>
                            </p:stCondLst>
                            <p:childTnLst>
                              <p:par>
                                <p:cTn id="44" presetID="32" presetClass="emph" presetSubtype="0" fill="hold" nodeType="afterEffect">
                                  <p:stCondLst>
                                    <p:cond delay="0"/>
                                  </p:stCondLst>
                                  <p:childTnLst>
                                    <p:animRot by="120000">
                                      <p:cBhvr>
                                        <p:cTn id="45" dur="100" fill="hold">
                                          <p:stCondLst>
                                            <p:cond delay="0"/>
                                          </p:stCondLst>
                                        </p:cTn>
                                        <p:tgtEl>
                                          <p:spTgt spid="31"/>
                                        </p:tgtEl>
                                        <p:attrNameLst>
                                          <p:attrName>r</p:attrName>
                                        </p:attrNameLst>
                                      </p:cBhvr>
                                    </p:animRot>
                                    <p:animRot by="-240000">
                                      <p:cBhvr>
                                        <p:cTn id="46" dur="200" fill="hold">
                                          <p:stCondLst>
                                            <p:cond delay="200"/>
                                          </p:stCondLst>
                                        </p:cTn>
                                        <p:tgtEl>
                                          <p:spTgt spid="31"/>
                                        </p:tgtEl>
                                        <p:attrNameLst>
                                          <p:attrName>r</p:attrName>
                                        </p:attrNameLst>
                                      </p:cBhvr>
                                    </p:animRot>
                                    <p:animRot by="240000">
                                      <p:cBhvr>
                                        <p:cTn id="47" dur="200" fill="hold">
                                          <p:stCondLst>
                                            <p:cond delay="400"/>
                                          </p:stCondLst>
                                        </p:cTn>
                                        <p:tgtEl>
                                          <p:spTgt spid="31"/>
                                        </p:tgtEl>
                                        <p:attrNameLst>
                                          <p:attrName>r</p:attrName>
                                        </p:attrNameLst>
                                      </p:cBhvr>
                                    </p:animRot>
                                    <p:animRot by="-240000">
                                      <p:cBhvr>
                                        <p:cTn id="48" dur="200" fill="hold">
                                          <p:stCondLst>
                                            <p:cond delay="600"/>
                                          </p:stCondLst>
                                        </p:cTn>
                                        <p:tgtEl>
                                          <p:spTgt spid="31"/>
                                        </p:tgtEl>
                                        <p:attrNameLst>
                                          <p:attrName>r</p:attrName>
                                        </p:attrNameLst>
                                      </p:cBhvr>
                                    </p:animRot>
                                    <p:animRot by="120000">
                                      <p:cBhvr>
                                        <p:cTn id="49" dur="200" fill="hold">
                                          <p:stCondLst>
                                            <p:cond delay="800"/>
                                          </p:stCondLst>
                                        </p:cTn>
                                        <p:tgtEl>
                                          <p:spTgt spid="31"/>
                                        </p:tgtEl>
                                        <p:attrNameLst>
                                          <p:attrName>r</p:attrName>
                                        </p:attrNameLst>
                                      </p:cBhvr>
                                    </p:animRot>
                                  </p:childTnLst>
                                </p:cTn>
                              </p:par>
                              <p:par>
                                <p:cTn id="50" presetID="22" presetClass="entr" presetSubtype="8" fill="hold" nodeType="withEffect">
                                  <p:stCondLst>
                                    <p:cond delay="25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par>
                          <p:cTn id="53" fill="hold">
                            <p:stCondLst>
                              <p:cond delay="1250"/>
                            </p:stCondLst>
                            <p:childTnLst>
                              <p:par>
                                <p:cTn id="54" presetID="32" presetClass="emph" presetSubtype="0" fill="hold" nodeType="afterEffect">
                                  <p:stCondLst>
                                    <p:cond delay="0"/>
                                  </p:stCondLst>
                                  <p:childTnLst>
                                    <p:animRot by="120000">
                                      <p:cBhvr>
                                        <p:cTn id="55" dur="50" fill="hold">
                                          <p:stCondLst>
                                            <p:cond delay="0"/>
                                          </p:stCondLst>
                                        </p:cTn>
                                        <p:tgtEl>
                                          <p:spTgt spid="31"/>
                                        </p:tgtEl>
                                        <p:attrNameLst>
                                          <p:attrName>r</p:attrName>
                                        </p:attrNameLst>
                                      </p:cBhvr>
                                    </p:animRot>
                                    <p:animRot by="-240000">
                                      <p:cBhvr>
                                        <p:cTn id="56" dur="100" fill="hold">
                                          <p:stCondLst>
                                            <p:cond delay="100"/>
                                          </p:stCondLst>
                                        </p:cTn>
                                        <p:tgtEl>
                                          <p:spTgt spid="31"/>
                                        </p:tgtEl>
                                        <p:attrNameLst>
                                          <p:attrName>r</p:attrName>
                                        </p:attrNameLst>
                                      </p:cBhvr>
                                    </p:animRot>
                                    <p:animRot by="240000">
                                      <p:cBhvr>
                                        <p:cTn id="57" dur="100" fill="hold">
                                          <p:stCondLst>
                                            <p:cond delay="200"/>
                                          </p:stCondLst>
                                        </p:cTn>
                                        <p:tgtEl>
                                          <p:spTgt spid="31"/>
                                        </p:tgtEl>
                                        <p:attrNameLst>
                                          <p:attrName>r</p:attrName>
                                        </p:attrNameLst>
                                      </p:cBhvr>
                                    </p:animRot>
                                    <p:animRot by="-240000">
                                      <p:cBhvr>
                                        <p:cTn id="58" dur="100" fill="hold">
                                          <p:stCondLst>
                                            <p:cond delay="300"/>
                                          </p:stCondLst>
                                        </p:cTn>
                                        <p:tgtEl>
                                          <p:spTgt spid="31"/>
                                        </p:tgtEl>
                                        <p:attrNameLst>
                                          <p:attrName>r</p:attrName>
                                        </p:attrNameLst>
                                      </p:cBhvr>
                                    </p:animRot>
                                    <p:animRot by="120000">
                                      <p:cBhvr>
                                        <p:cTn id="59" dur="100" fill="hold">
                                          <p:stCondLst>
                                            <p:cond delay="400"/>
                                          </p:stCondLst>
                                        </p:cTn>
                                        <p:tgtEl>
                                          <p:spTgt spid="31"/>
                                        </p:tgtEl>
                                        <p:attrNameLst>
                                          <p:attrName>r</p:attrName>
                                        </p:attrNameLst>
                                      </p:cBhvr>
                                    </p:animRo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250" fill="hold"/>
                                        <p:tgtEl>
                                          <p:spTgt spid="38"/>
                                        </p:tgtEl>
                                        <p:attrNameLst>
                                          <p:attrName>ppt_w</p:attrName>
                                        </p:attrNameLst>
                                      </p:cBhvr>
                                      <p:tavLst>
                                        <p:tav tm="0">
                                          <p:val>
                                            <p:fltVal val="0"/>
                                          </p:val>
                                        </p:tav>
                                        <p:tav tm="100000">
                                          <p:val>
                                            <p:strVal val="#ppt_w"/>
                                          </p:val>
                                        </p:tav>
                                      </p:tavLst>
                                    </p:anim>
                                    <p:anim calcmode="lin" valueType="num">
                                      <p:cBhvr>
                                        <p:cTn id="65" dur="250" fill="hold"/>
                                        <p:tgtEl>
                                          <p:spTgt spid="38"/>
                                        </p:tgtEl>
                                        <p:attrNameLst>
                                          <p:attrName>ppt_h</p:attrName>
                                        </p:attrNameLst>
                                      </p:cBhvr>
                                      <p:tavLst>
                                        <p:tav tm="0">
                                          <p:val>
                                            <p:fltVal val="0"/>
                                          </p:val>
                                        </p:tav>
                                        <p:tav tm="100000">
                                          <p:val>
                                            <p:strVal val="#ppt_h"/>
                                          </p:val>
                                        </p:tav>
                                      </p:tavLst>
                                    </p:anim>
                                    <p:animEffect transition="in" filter="fade">
                                      <p:cBhvr>
                                        <p:cTn id="66" dur="250"/>
                                        <p:tgtEl>
                                          <p:spTgt spid="38"/>
                                        </p:tgtEl>
                                      </p:cBhvr>
                                    </p:animEffect>
                                  </p:childTnLst>
                                  <p:subTnLst>
                                    <p:audio>
                                      <p:cMediaNode>
                                        <p:cTn display="0" masterRel="sameClick">
                                          <p:stCondLst>
                                            <p:cond evt="begin" delay="0">
                                              <p:tn val="62"/>
                                            </p:cond>
                                          </p:stCondLst>
                                          <p:endCondLst>
                                            <p:cond evt="onStopAudio" delay="0">
                                              <p:tgtEl>
                                                <p:sldTgt/>
                                              </p:tgtEl>
                                            </p:cond>
                                          </p:endCondLst>
                                        </p:cTn>
                                        <p:tgtEl>
                                          <p:sndTgt r:embed="rId6" name="006.정답발표전_01.wav"/>
                                        </p:tgtEl>
                                      </p:cMediaNode>
                                    </p:audio>
                                  </p:subTnLst>
                                </p:cTn>
                              </p:par>
                            </p:childTnLst>
                          </p:cTn>
                        </p:par>
                        <p:par>
                          <p:cTn id="67" fill="hold">
                            <p:stCondLst>
                              <p:cond delay="250"/>
                            </p:stCondLst>
                            <p:childTnLst>
                              <p:par>
                                <p:cTn id="68" presetID="32" presetClass="emph" presetSubtype="0" fill="hold" nodeType="afterEffect">
                                  <p:stCondLst>
                                    <p:cond delay="0"/>
                                  </p:stCondLst>
                                  <p:childTnLst>
                                    <p:animRot by="120000">
                                      <p:cBhvr>
                                        <p:cTn id="69" dur="75" fill="hold">
                                          <p:stCondLst>
                                            <p:cond delay="0"/>
                                          </p:stCondLst>
                                        </p:cTn>
                                        <p:tgtEl>
                                          <p:spTgt spid="31"/>
                                        </p:tgtEl>
                                        <p:attrNameLst>
                                          <p:attrName>r</p:attrName>
                                        </p:attrNameLst>
                                      </p:cBhvr>
                                    </p:animRot>
                                    <p:animRot by="-240000">
                                      <p:cBhvr>
                                        <p:cTn id="70" dur="150" fill="hold">
                                          <p:stCondLst>
                                            <p:cond delay="150"/>
                                          </p:stCondLst>
                                        </p:cTn>
                                        <p:tgtEl>
                                          <p:spTgt spid="31"/>
                                        </p:tgtEl>
                                        <p:attrNameLst>
                                          <p:attrName>r</p:attrName>
                                        </p:attrNameLst>
                                      </p:cBhvr>
                                    </p:animRot>
                                    <p:animRot by="240000">
                                      <p:cBhvr>
                                        <p:cTn id="71" dur="150" fill="hold">
                                          <p:stCondLst>
                                            <p:cond delay="300"/>
                                          </p:stCondLst>
                                        </p:cTn>
                                        <p:tgtEl>
                                          <p:spTgt spid="31"/>
                                        </p:tgtEl>
                                        <p:attrNameLst>
                                          <p:attrName>r</p:attrName>
                                        </p:attrNameLst>
                                      </p:cBhvr>
                                    </p:animRot>
                                    <p:animRot by="-240000">
                                      <p:cBhvr>
                                        <p:cTn id="72" dur="150" fill="hold">
                                          <p:stCondLst>
                                            <p:cond delay="450"/>
                                          </p:stCondLst>
                                        </p:cTn>
                                        <p:tgtEl>
                                          <p:spTgt spid="31"/>
                                        </p:tgtEl>
                                        <p:attrNameLst>
                                          <p:attrName>r</p:attrName>
                                        </p:attrNameLst>
                                      </p:cBhvr>
                                    </p:animRot>
                                    <p:animRot by="120000">
                                      <p:cBhvr>
                                        <p:cTn id="73"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4" restart="whenNotActive" fill="hold" evtFilter="cancelBubble" nodeType="interactiveSeq">
                <p:stCondLst>
                  <p:cond evt="onClick" delay="0">
                    <p:tgtEl>
                      <p:spTgt spid="31"/>
                    </p:tgtEl>
                  </p:cond>
                </p:stCondLst>
                <p:endSync evt="end" delay="0">
                  <p:rtn val="all"/>
                </p:endSync>
                <p:childTnLst>
                  <p:par>
                    <p:cTn id="75" fill="hold">
                      <p:stCondLst>
                        <p:cond delay="0"/>
                      </p:stCondLst>
                      <p:childTnLst>
                        <p:par>
                          <p:cTn id="76" fill="hold">
                            <p:stCondLst>
                              <p:cond delay="0"/>
                            </p:stCondLst>
                            <p:childTnLst>
                              <p:par>
                                <p:cTn id="77" presetID="32" presetClass="emph" presetSubtype="0" fill="hold" nodeType="clickEffect">
                                  <p:stCondLst>
                                    <p:cond delay="0"/>
                                  </p:stCondLst>
                                  <p:childTnLst>
                                    <p:animRot by="120000">
                                      <p:cBhvr>
                                        <p:cTn id="78" dur="100" fill="hold">
                                          <p:stCondLst>
                                            <p:cond delay="0"/>
                                          </p:stCondLst>
                                        </p:cTn>
                                        <p:tgtEl>
                                          <p:spTgt spid="31"/>
                                        </p:tgtEl>
                                        <p:attrNameLst>
                                          <p:attrName>r</p:attrName>
                                        </p:attrNameLst>
                                      </p:cBhvr>
                                    </p:animRot>
                                    <p:animRot by="-240000">
                                      <p:cBhvr>
                                        <p:cTn id="79" dur="200" fill="hold">
                                          <p:stCondLst>
                                            <p:cond delay="200"/>
                                          </p:stCondLst>
                                        </p:cTn>
                                        <p:tgtEl>
                                          <p:spTgt spid="31"/>
                                        </p:tgtEl>
                                        <p:attrNameLst>
                                          <p:attrName>r</p:attrName>
                                        </p:attrNameLst>
                                      </p:cBhvr>
                                    </p:animRot>
                                    <p:animRot by="240000">
                                      <p:cBhvr>
                                        <p:cTn id="80" dur="200" fill="hold">
                                          <p:stCondLst>
                                            <p:cond delay="400"/>
                                          </p:stCondLst>
                                        </p:cTn>
                                        <p:tgtEl>
                                          <p:spTgt spid="31"/>
                                        </p:tgtEl>
                                        <p:attrNameLst>
                                          <p:attrName>r</p:attrName>
                                        </p:attrNameLst>
                                      </p:cBhvr>
                                    </p:animRot>
                                    <p:animRot by="-240000">
                                      <p:cBhvr>
                                        <p:cTn id="81" dur="200" fill="hold">
                                          <p:stCondLst>
                                            <p:cond delay="600"/>
                                          </p:stCondLst>
                                        </p:cTn>
                                        <p:tgtEl>
                                          <p:spTgt spid="31"/>
                                        </p:tgtEl>
                                        <p:attrNameLst>
                                          <p:attrName>r</p:attrName>
                                        </p:attrNameLst>
                                      </p:cBhvr>
                                    </p:animRot>
                                    <p:animRot by="120000">
                                      <p:cBhvr>
                                        <p:cTn id="82" dur="200" fill="hold">
                                          <p:stCondLst>
                                            <p:cond delay="800"/>
                                          </p:stCondLst>
                                        </p:cTn>
                                        <p:tgtEl>
                                          <p:spTgt spid="31"/>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5" name="005.정답들어주세요_후_01.wav"/>
                                        </p:tgtEl>
                                      </p:cMediaNode>
                                    </p:audio>
                                  </p:subTnLst>
                                </p:cTn>
                              </p:par>
                            </p:childTnLst>
                          </p:cTn>
                        </p:par>
                        <p:par>
                          <p:cTn id="83" fill="hold">
                            <p:stCondLst>
                              <p:cond delay="1000"/>
                            </p:stCondLst>
                            <p:childTnLst>
                              <p:par>
                                <p:cTn id="84" presetID="32" presetClass="emph" presetSubtype="0" fill="hold" nodeType="afterEffect">
                                  <p:stCondLst>
                                    <p:cond delay="0"/>
                                  </p:stCondLst>
                                  <p:childTnLst>
                                    <p:animRot by="120000">
                                      <p:cBhvr>
                                        <p:cTn id="85" dur="50" fill="hold">
                                          <p:stCondLst>
                                            <p:cond delay="0"/>
                                          </p:stCondLst>
                                        </p:cTn>
                                        <p:tgtEl>
                                          <p:spTgt spid="31"/>
                                        </p:tgtEl>
                                        <p:attrNameLst>
                                          <p:attrName>r</p:attrName>
                                        </p:attrNameLst>
                                      </p:cBhvr>
                                    </p:animRot>
                                    <p:animRot by="-240000">
                                      <p:cBhvr>
                                        <p:cTn id="86" dur="100" fill="hold">
                                          <p:stCondLst>
                                            <p:cond delay="100"/>
                                          </p:stCondLst>
                                        </p:cTn>
                                        <p:tgtEl>
                                          <p:spTgt spid="31"/>
                                        </p:tgtEl>
                                        <p:attrNameLst>
                                          <p:attrName>r</p:attrName>
                                        </p:attrNameLst>
                                      </p:cBhvr>
                                    </p:animRot>
                                    <p:animRot by="240000">
                                      <p:cBhvr>
                                        <p:cTn id="87" dur="100" fill="hold">
                                          <p:stCondLst>
                                            <p:cond delay="200"/>
                                          </p:stCondLst>
                                        </p:cTn>
                                        <p:tgtEl>
                                          <p:spTgt spid="31"/>
                                        </p:tgtEl>
                                        <p:attrNameLst>
                                          <p:attrName>r</p:attrName>
                                        </p:attrNameLst>
                                      </p:cBhvr>
                                    </p:animRot>
                                    <p:animRot by="-240000">
                                      <p:cBhvr>
                                        <p:cTn id="88" dur="100" fill="hold">
                                          <p:stCondLst>
                                            <p:cond delay="300"/>
                                          </p:stCondLst>
                                        </p:cTn>
                                        <p:tgtEl>
                                          <p:spTgt spid="31"/>
                                        </p:tgtEl>
                                        <p:attrNameLst>
                                          <p:attrName>r</p:attrName>
                                        </p:attrNameLst>
                                      </p:cBhvr>
                                    </p:animRot>
                                    <p:animRot by="120000">
                                      <p:cBhvr>
                                        <p:cTn id="89"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AB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2842593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4" name="General_Question_Box_Leave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36"/>
                                            </p:cond>
                                          </p:stCondLst>
                                          <p:endCondLst>
                                            <p:cond evt="onStopAudio" delay="0">
                                              <p:tgtEl>
                                                <p:sldTgt/>
                                              </p:tgtEl>
                                            </p:cond>
                                          </p:endCondLst>
                                        </p:cTn>
                                        <p:tgtEl>
                                          <p:sndTgt r:embed="rId5" name="005.정답들어주세요_후_01.wav"/>
                                        </p:tgtEl>
                                      </p:cMediaNode>
                                    </p:audio>
                                  </p:subTnLst>
                                </p:cTn>
                              </p:par>
                            </p:childTnLst>
                          </p:cTn>
                        </p:par>
                        <p:par>
                          <p:cTn id="38" fill="hold">
                            <p:stCondLst>
                              <p:cond delay="250"/>
                            </p:stCondLst>
                            <p:childTnLst>
                              <p:par>
                                <p:cTn id="39" presetID="32" presetClass="emph" presetSubtype="0" fill="hold" nodeType="afterEffect">
                                  <p:stCondLst>
                                    <p:cond delay="0"/>
                                  </p:stCondLst>
                                  <p:childTnLst>
                                    <p:animRot by="120000">
                                      <p:cBhvr>
                                        <p:cTn id="40" dur="100" fill="hold">
                                          <p:stCondLst>
                                            <p:cond delay="0"/>
                                          </p:stCondLst>
                                        </p:cTn>
                                        <p:tgtEl>
                                          <p:spTgt spid="31"/>
                                        </p:tgtEl>
                                        <p:attrNameLst>
                                          <p:attrName>r</p:attrName>
                                        </p:attrNameLst>
                                      </p:cBhvr>
                                    </p:animRot>
                                    <p:animRot by="-240000">
                                      <p:cBhvr>
                                        <p:cTn id="41" dur="200" fill="hold">
                                          <p:stCondLst>
                                            <p:cond delay="200"/>
                                          </p:stCondLst>
                                        </p:cTn>
                                        <p:tgtEl>
                                          <p:spTgt spid="31"/>
                                        </p:tgtEl>
                                        <p:attrNameLst>
                                          <p:attrName>r</p:attrName>
                                        </p:attrNameLst>
                                      </p:cBhvr>
                                    </p:animRot>
                                    <p:animRot by="240000">
                                      <p:cBhvr>
                                        <p:cTn id="42" dur="200" fill="hold">
                                          <p:stCondLst>
                                            <p:cond delay="400"/>
                                          </p:stCondLst>
                                        </p:cTn>
                                        <p:tgtEl>
                                          <p:spTgt spid="31"/>
                                        </p:tgtEl>
                                        <p:attrNameLst>
                                          <p:attrName>r</p:attrName>
                                        </p:attrNameLst>
                                      </p:cBhvr>
                                    </p:animRot>
                                    <p:animRot by="-240000">
                                      <p:cBhvr>
                                        <p:cTn id="43" dur="200" fill="hold">
                                          <p:stCondLst>
                                            <p:cond delay="600"/>
                                          </p:stCondLst>
                                        </p:cTn>
                                        <p:tgtEl>
                                          <p:spTgt spid="31"/>
                                        </p:tgtEl>
                                        <p:attrNameLst>
                                          <p:attrName>r</p:attrName>
                                        </p:attrNameLst>
                                      </p:cBhvr>
                                    </p:animRot>
                                    <p:animRot by="120000">
                                      <p:cBhvr>
                                        <p:cTn id="44" dur="200" fill="hold">
                                          <p:stCondLst>
                                            <p:cond delay="800"/>
                                          </p:stCondLst>
                                        </p:cTn>
                                        <p:tgtEl>
                                          <p:spTgt spid="31"/>
                                        </p:tgtEl>
                                        <p:attrNameLst>
                                          <p:attrName>r</p:attrName>
                                        </p:attrNameLst>
                                      </p:cBhvr>
                                    </p:animRot>
                                  </p:childTnLst>
                                </p:cTn>
                              </p:par>
                              <p:par>
                                <p:cTn id="45" presetID="22" presetClass="entr" presetSubtype="8" fill="hold" nodeType="withEffect">
                                  <p:stCondLst>
                                    <p:cond delay="25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500"/>
                                        <p:tgtEl>
                                          <p:spTgt spid="32"/>
                                        </p:tgtEl>
                                      </p:cBhvr>
                                    </p:animEffect>
                                  </p:childTnLst>
                                </p:cTn>
                              </p:par>
                            </p:childTnLst>
                          </p:cTn>
                        </p:par>
                        <p:par>
                          <p:cTn id="48" fill="hold">
                            <p:stCondLst>
                              <p:cond delay="1250"/>
                            </p:stCondLst>
                            <p:childTnLst>
                              <p:par>
                                <p:cTn id="49" presetID="32" presetClass="emph" presetSubtype="0" fill="hold" nodeType="afterEffect">
                                  <p:stCondLst>
                                    <p:cond delay="0"/>
                                  </p:stCondLst>
                                  <p:childTnLst>
                                    <p:animRot by="120000">
                                      <p:cBhvr>
                                        <p:cTn id="50" dur="50" fill="hold">
                                          <p:stCondLst>
                                            <p:cond delay="0"/>
                                          </p:stCondLst>
                                        </p:cTn>
                                        <p:tgtEl>
                                          <p:spTgt spid="31"/>
                                        </p:tgtEl>
                                        <p:attrNameLst>
                                          <p:attrName>r</p:attrName>
                                        </p:attrNameLst>
                                      </p:cBhvr>
                                    </p:animRot>
                                    <p:animRot by="-240000">
                                      <p:cBhvr>
                                        <p:cTn id="51" dur="100" fill="hold">
                                          <p:stCondLst>
                                            <p:cond delay="100"/>
                                          </p:stCondLst>
                                        </p:cTn>
                                        <p:tgtEl>
                                          <p:spTgt spid="31"/>
                                        </p:tgtEl>
                                        <p:attrNameLst>
                                          <p:attrName>r</p:attrName>
                                        </p:attrNameLst>
                                      </p:cBhvr>
                                    </p:animRot>
                                    <p:animRot by="240000">
                                      <p:cBhvr>
                                        <p:cTn id="52" dur="100" fill="hold">
                                          <p:stCondLst>
                                            <p:cond delay="200"/>
                                          </p:stCondLst>
                                        </p:cTn>
                                        <p:tgtEl>
                                          <p:spTgt spid="31"/>
                                        </p:tgtEl>
                                        <p:attrNameLst>
                                          <p:attrName>r</p:attrName>
                                        </p:attrNameLst>
                                      </p:cBhvr>
                                    </p:animRot>
                                    <p:animRot by="-240000">
                                      <p:cBhvr>
                                        <p:cTn id="53" dur="100" fill="hold">
                                          <p:stCondLst>
                                            <p:cond delay="300"/>
                                          </p:stCondLst>
                                        </p:cTn>
                                        <p:tgtEl>
                                          <p:spTgt spid="31"/>
                                        </p:tgtEl>
                                        <p:attrNameLst>
                                          <p:attrName>r</p:attrName>
                                        </p:attrNameLst>
                                      </p:cBhvr>
                                    </p:animRot>
                                    <p:animRot by="120000">
                                      <p:cBhvr>
                                        <p:cTn id="54" dur="100" fill="hold">
                                          <p:stCondLst>
                                            <p:cond delay="400"/>
                                          </p:stCondLst>
                                        </p:cTn>
                                        <p:tgtEl>
                                          <p:spTgt spid="31"/>
                                        </p:tgtEl>
                                        <p:attrNameLst>
                                          <p:attrName>r</p:attrName>
                                        </p:attrNameLst>
                                      </p:cBhvr>
                                    </p:animRo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250" fill="hold"/>
                                        <p:tgtEl>
                                          <p:spTgt spid="38"/>
                                        </p:tgtEl>
                                        <p:attrNameLst>
                                          <p:attrName>ppt_w</p:attrName>
                                        </p:attrNameLst>
                                      </p:cBhvr>
                                      <p:tavLst>
                                        <p:tav tm="0">
                                          <p:val>
                                            <p:fltVal val="0"/>
                                          </p:val>
                                        </p:tav>
                                        <p:tav tm="100000">
                                          <p:val>
                                            <p:strVal val="#ppt_w"/>
                                          </p:val>
                                        </p:tav>
                                      </p:tavLst>
                                    </p:anim>
                                    <p:anim calcmode="lin" valueType="num">
                                      <p:cBhvr>
                                        <p:cTn id="60" dur="250" fill="hold"/>
                                        <p:tgtEl>
                                          <p:spTgt spid="38"/>
                                        </p:tgtEl>
                                        <p:attrNameLst>
                                          <p:attrName>ppt_h</p:attrName>
                                        </p:attrNameLst>
                                      </p:cBhvr>
                                      <p:tavLst>
                                        <p:tav tm="0">
                                          <p:val>
                                            <p:fltVal val="0"/>
                                          </p:val>
                                        </p:tav>
                                        <p:tav tm="100000">
                                          <p:val>
                                            <p:strVal val="#ppt_h"/>
                                          </p:val>
                                        </p:tav>
                                      </p:tavLst>
                                    </p:anim>
                                    <p:animEffect transition="in" filter="fade">
                                      <p:cBhvr>
                                        <p:cTn id="61" dur="250"/>
                                        <p:tgtEl>
                                          <p:spTgt spid="38"/>
                                        </p:tgtEl>
                                      </p:cBhvr>
                                    </p:animEffect>
                                  </p:childTnLst>
                                  <p:subTnLst>
                                    <p:audio>
                                      <p:cMediaNode>
                                        <p:cTn display="0" masterRel="sameClick">
                                          <p:stCondLst>
                                            <p:cond evt="begin" delay="0">
                                              <p:tn val="57"/>
                                            </p:cond>
                                          </p:stCondLst>
                                          <p:endCondLst>
                                            <p:cond evt="onStopAudio" delay="0">
                                              <p:tgtEl>
                                                <p:sldTgt/>
                                              </p:tgtEl>
                                            </p:cond>
                                          </p:endCondLst>
                                        </p:cTn>
                                        <p:tgtEl>
                                          <p:sndTgt r:embed="rId6" name="006.정답발표전_01.wav"/>
                                        </p:tgtEl>
                                      </p:cMediaNode>
                                    </p:audio>
                                  </p:subTnLst>
                                </p:cTn>
                              </p:par>
                              <p:par>
                                <p:cTn id="62" presetID="53" presetClass="entr" presetSubtype="16" fill="hold" grpId="0" nodeType="withEffect">
                                  <p:stCondLst>
                                    <p:cond delay="0"/>
                                  </p:stCondLst>
                                  <p:childTnLst>
                                    <p:set>
                                      <p:cBhvr>
                                        <p:cTn id="63" dur="1" fill="hold">
                                          <p:stCondLst>
                                            <p:cond delay="0"/>
                                          </p:stCondLst>
                                        </p:cTn>
                                        <p:tgtEl>
                                          <p:spTgt spid="15">
                                            <p:txEl>
                                              <p:pRg st="0" end="0"/>
                                            </p:txEl>
                                          </p:spTgt>
                                        </p:tgtEl>
                                        <p:attrNameLst>
                                          <p:attrName>style.visibility</p:attrName>
                                        </p:attrNameLst>
                                      </p:cBhvr>
                                      <p:to>
                                        <p:strVal val="visible"/>
                                      </p:to>
                                    </p:set>
                                    <p:anim calcmode="lin" valueType="num">
                                      <p:cBhvr>
                                        <p:cTn id="64"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15">
                                            <p:txEl>
                                              <p:pRg st="0" end="0"/>
                                            </p:txEl>
                                          </p:spTgt>
                                        </p:tgtEl>
                                      </p:cBhvr>
                                    </p:animEffect>
                                  </p:childTnLst>
                                </p:cTn>
                              </p:par>
                            </p:childTnLst>
                          </p:cTn>
                        </p:par>
                        <p:par>
                          <p:cTn id="67" fill="hold">
                            <p:stCondLst>
                              <p:cond delay="500"/>
                            </p:stCondLst>
                            <p:childTnLst>
                              <p:par>
                                <p:cTn id="68" presetID="32" presetClass="emph" presetSubtype="0" fill="hold" nodeType="afterEffect">
                                  <p:stCondLst>
                                    <p:cond delay="0"/>
                                  </p:stCondLst>
                                  <p:childTnLst>
                                    <p:animRot by="120000">
                                      <p:cBhvr>
                                        <p:cTn id="69" dur="75" fill="hold">
                                          <p:stCondLst>
                                            <p:cond delay="0"/>
                                          </p:stCondLst>
                                        </p:cTn>
                                        <p:tgtEl>
                                          <p:spTgt spid="31"/>
                                        </p:tgtEl>
                                        <p:attrNameLst>
                                          <p:attrName>r</p:attrName>
                                        </p:attrNameLst>
                                      </p:cBhvr>
                                    </p:animRot>
                                    <p:animRot by="-240000">
                                      <p:cBhvr>
                                        <p:cTn id="70" dur="150" fill="hold">
                                          <p:stCondLst>
                                            <p:cond delay="150"/>
                                          </p:stCondLst>
                                        </p:cTn>
                                        <p:tgtEl>
                                          <p:spTgt spid="31"/>
                                        </p:tgtEl>
                                        <p:attrNameLst>
                                          <p:attrName>r</p:attrName>
                                        </p:attrNameLst>
                                      </p:cBhvr>
                                    </p:animRot>
                                    <p:animRot by="240000">
                                      <p:cBhvr>
                                        <p:cTn id="71" dur="150" fill="hold">
                                          <p:stCondLst>
                                            <p:cond delay="300"/>
                                          </p:stCondLst>
                                        </p:cTn>
                                        <p:tgtEl>
                                          <p:spTgt spid="31"/>
                                        </p:tgtEl>
                                        <p:attrNameLst>
                                          <p:attrName>r</p:attrName>
                                        </p:attrNameLst>
                                      </p:cBhvr>
                                    </p:animRot>
                                    <p:animRot by="-240000">
                                      <p:cBhvr>
                                        <p:cTn id="72" dur="150" fill="hold">
                                          <p:stCondLst>
                                            <p:cond delay="450"/>
                                          </p:stCondLst>
                                        </p:cTn>
                                        <p:tgtEl>
                                          <p:spTgt spid="31"/>
                                        </p:tgtEl>
                                        <p:attrNameLst>
                                          <p:attrName>r</p:attrName>
                                        </p:attrNameLst>
                                      </p:cBhvr>
                                    </p:animRot>
                                    <p:animRot by="120000">
                                      <p:cBhvr>
                                        <p:cTn id="73"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4" restart="whenNotActive" fill="hold" evtFilter="cancelBubble" nodeType="interactiveSeq">
                <p:stCondLst>
                  <p:cond evt="onClick" delay="0">
                    <p:tgtEl>
                      <p:spTgt spid="31"/>
                    </p:tgtEl>
                  </p:cond>
                </p:stCondLst>
                <p:endSync evt="end" delay="0">
                  <p:rtn val="all"/>
                </p:endSync>
                <p:childTnLst>
                  <p:par>
                    <p:cTn id="75" fill="hold">
                      <p:stCondLst>
                        <p:cond delay="0"/>
                      </p:stCondLst>
                      <p:childTnLst>
                        <p:par>
                          <p:cTn id="76" fill="hold">
                            <p:stCondLst>
                              <p:cond delay="0"/>
                            </p:stCondLst>
                            <p:childTnLst>
                              <p:par>
                                <p:cTn id="77" presetID="32" presetClass="emph" presetSubtype="0" fill="hold" nodeType="clickEffect">
                                  <p:stCondLst>
                                    <p:cond delay="0"/>
                                  </p:stCondLst>
                                  <p:childTnLst>
                                    <p:animRot by="120000">
                                      <p:cBhvr>
                                        <p:cTn id="78" dur="100" fill="hold">
                                          <p:stCondLst>
                                            <p:cond delay="0"/>
                                          </p:stCondLst>
                                        </p:cTn>
                                        <p:tgtEl>
                                          <p:spTgt spid="31"/>
                                        </p:tgtEl>
                                        <p:attrNameLst>
                                          <p:attrName>r</p:attrName>
                                        </p:attrNameLst>
                                      </p:cBhvr>
                                    </p:animRot>
                                    <p:animRot by="-240000">
                                      <p:cBhvr>
                                        <p:cTn id="79" dur="200" fill="hold">
                                          <p:stCondLst>
                                            <p:cond delay="200"/>
                                          </p:stCondLst>
                                        </p:cTn>
                                        <p:tgtEl>
                                          <p:spTgt spid="31"/>
                                        </p:tgtEl>
                                        <p:attrNameLst>
                                          <p:attrName>r</p:attrName>
                                        </p:attrNameLst>
                                      </p:cBhvr>
                                    </p:animRot>
                                    <p:animRot by="240000">
                                      <p:cBhvr>
                                        <p:cTn id="80" dur="200" fill="hold">
                                          <p:stCondLst>
                                            <p:cond delay="400"/>
                                          </p:stCondLst>
                                        </p:cTn>
                                        <p:tgtEl>
                                          <p:spTgt spid="31"/>
                                        </p:tgtEl>
                                        <p:attrNameLst>
                                          <p:attrName>r</p:attrName>
                                        </p:attrNameLst>
                                      </p:cBhvr>
                                    </p:animRot>
                                    <p:animRot by="-240000">
                                      <p:cBhvr>
                                        <p:cTn id="81" dur="200" fill="hold">
                                          <p:stCondLst>
                                            <p:cond delay="600"/>
                                          </p:stCondLst>
                                        </p:cTn>
                                        <p:tgtEl>
                                          <p:spTgt spid="31"/>
                                        </p:tgtEl>
                                        <p:attrNameLst>
                                          <p:attrName>r</p:attrName>
                                        </p:attrNameLst>
                                      </p:cBhvr>
                                    </p:animRot>
                                    <p:animRot by="120000">
                                      <p:cBhvr>
                                        <p:cTn id="82" dur="200" fill="hold">
                                          <p:stCondLst>
                                            <p:cond delay="800"/>
                                          </p:stCondLst>
                                        </p:cTn>
                                        <p:tgtEl>
                                          <p:spTgt spid="31"/>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5" name="005.정답들어주세요_후_01.wav"/>
                                        </p:tgtEl>
                                      </p:cMediaNode>
                                    </p:audio>
                                  </p:subTnLst>
                                </p:cTn>
                              </p:par>
                            </p:childTnLst>
                          </p:cTn>
                        </p:par>
                        <p:par>
                          <p:cTn id="83" fill="hold">
                            <p:stCondLst>
                              <p:cond delay="1000"/>
                            </p:stCondLst>
                            <p:childTnLst>
                              <p:par>
                                <p:cTn id="84" presetID="32" presetClass="emph" presetSubtype="0" fill="hold" nodeType="afterEffect">
                                  <p:stCondLst>
                                    <p:cond delay="0"/>
                                  </p:stCondLst>
                                  <p:childTnLst>
                                    <p:animRot by="120000">
                                      <p:cBhvr>
                                        <p:cTn id="85" dur="50" fill="hold">
                                          <p:stCondLst>
                                            <p:cond delay="0"/>
                                          </p:stCondLst>
                                        </p:cTn>
                                        <p:tgtEl>
                                          <p:spTgt spid="31"/>
                                        </p:tgtEl>
                                        <p:attrNameLst>
                                          <p:attrName>r</p:attrName>
                                        </p:attrNameLst>
                                      </p:cBhvr>
                                    </p:animRot>
                                    <p:animRot by="-240000">
                                      <p:cBhvr>
                                        <p:cTn id="86" dur="100" fill="hold">
                                          <p:stCondLst>
                                            <p:cond delay="100"/>
                                          </p:stCondLst>
                                        </p:cTn>
                                        <p:tgtEl>
                                          <p:spTgt spid="31"/>
                                        </p:tgtEl>
                                        <p:attrNameLst>
                                          <p:attrName>r</p:attrName>
                                        </p:attrNameLst>
                                      </p:cBhvr>
                                    </p:animRot>
                                    <p:animRot by="240000">
                                      <p:cBhvr>
                                        <p:cTn id="87" dur="100" fill="hold">
                                          <p:stCondLst>
                                            <p:cond delay="200"/>
                                          </p:stCondLst>
                                        </p:cTn>
                                        <p:tgtEl>
                                          <p:spTgt spid="31"/>
                                        </p:tgtEl>
                                        <p:attrNameLst>
                                          <p:attrName>r</p:attrName>
                                        </p:attrNameLst>
                                      </p:cBhvr>
                                    </p:animRot>
                                    <p:animRot by="-240000">
                                      <p:cBhvr>
                                        <p:cTn id="88" dur="100" fill="hold">
                                          <p:stCondLst>
                                            <p:cond delay="300"/>
                                          </p:stCondLst>
                                        </p:cTn>
                                        <p:tgtEl>
                                          <p:spTgt spid="31"/>
                                        </p:tgtEl>
                                        <p:attrNameLst>
                                          <p:attrName>r</p:attrName>
                                        </p:attrNameLst>
                                      </p:cBhvr>
                                    </p:animRot>
                                    <p:animRot by="120000">
                                      <p:cBhvr>
                                        <p:cTn id="89"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ABCD">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sp>
        <p:nvSpPr>
          <p:cNvPr id="27" name="D"/>
          <p:cNvSpPr txBox="1"/>
          <p:nvPr/>
        </p:nvSpPr>
        <p:spPr>
          <a:xfrm>
            <a:off x="6694969"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d</a:t>
            </a:r>
          </a:p>
        </p:txBody>
      </p:sp>
      <p:sp>
        <p:nvSpPr>
          <p:cNvPr id="30" name="Answer D"/>
          <p:cNvSpPr>
            <a:spLocks noGrp="1"/>
          </p:cNvSpPr>
          <p:nvPr>
            <p:ph type="body" sz="quarter" idx="14" hasCustomPrompt="1"/>
          </p:nvPr>
        </p:nvSpPr>
        <p:spPr>
          <a:xfrm>
            <a:off x="7319790"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D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userDrawn="1">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3784046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3" name="General_Question_Appear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50"/>
                                        <p:tgtEl>
                                          <p:spTgt spid="23"/>
                                        </p:tgtEl>
                                      </p:cBhvr>
                                    </p:animEffect>
                                    <p:anim calcmode="lin" valueType="num">
                                      <p:cBhvr>
                                        <p:cTn id="39" dur="250" fill="hold"/>
                                        <p:tgtEl>
                                          <p:spTgt spid="23"/>
                                        </p:tgtEl>
                                        <p:attrNameLst>
                                          <p:attrName>ppt_x</p:attrName>
                                        </p:attrNameLst>
                                      </p:cBhvr>
                                      <p:tavLst>
                                        <p:tav tm="0">
                                          <p:val>
                                            <p:strVal val="#ppt_x"/>
                                          </p:val>
                                        </p:tav>
                                        <p:tav tm="100000">
                                          <p:val>
                                            <p:strVal val="#ppt_x"/>
                                          </p:val>
                                        </p:tav>
                                      </p:tavLst>
                                    </p:anim>
                                    <p:anim calcmode="lin" valueType="num">
                                      <p:cBhvr>
                                        <p:cTn id="40"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3" name="General_Question_Appears.wav"/>
                                        </p:tgtEl>
                                      </p:cMediaNode>
                                    </p:audio>
                                  </p:sub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250"/>
                                        <p:tgtEl>
                                          <p:spTgt spid="25"/>
                                        </p:tgtEl>
                                      </p:cBhvr>
                                    </p:animEffect>
                                    <p:anim calcmode="lin" valueType="num">
                                      <p:cBhvr>
                                        <p:cTn id="44" dur="250" fill="hold"/>
                                        <p:tgtEl>
                                          <p:spTgt spid="25"/>
                                        </p:tgtEl>
                                        <p:attrNameLst>
                                          <p:attrName>ppt_x</p:attrName>
                                        </p:attrNameLst>
                                      </p:cBhvr>
                                      <p:tavLst>
                                        <p:tav tm="0">
                                          <p:val>
                                            <p:strVal val="#ppt_x"/>
                                          </p:val>
                                        </p:tav>
                                        <p:tav tm="100000">
                                          <p:val>
                                            <p:strVal val="#ppt_x"/>
                                          </p:val>
                                        </p:tav>
                                      </p:tavLst>
                                    </p:anim>
                                    <p:anim calcmode="lin" valueType="num">
                                      <p:cBhvr>
                                        <p:cTn id="4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250"/>
                                        <p:tgtEl>
                                          <p:spTgt spid="27"/>
                                        </p:tgtEl>
                                      </p:cBhvr>
                                    </p:animEffect>
                                    <p:anim calcmode="lin" valueType="num">
                                      <p:cBhvr>
                                        <p:cTn id="51" dur="250" fill="hold"/>
                                        <p:tgtEl>
                                          <p:spTgt spid="27"/>
                                        </p:tgtEl>
                                        <p:attrNameLst>
                                          <p:attrName>ppt_x</p:attrName>
                                        </p:attrNameLst>
                                      </p:cBhvr>
                                      <p:tavLst>
                                        <p:tav tm="0">
                                          <p:val>
                                            <p:strVal val="#ppt_x"/>
                                          </p:val>
                                        </p:tav>
                                        <p:tav tm="100000">
                                          <p:val>
                                            <p:strVal val="#ppt_x"/>
                                          </p:val>
                                        </p:tav>
                                      </p:tavLst>
                                    </p:anim>
                                    <p:anim calcmode="lin" valueType="num">
                                      <p:cBhvr>
                                        <p:cTn id="52" dur="250" fill="hold"/>
                                        <p:tgtEl>
                                          <p:spTgt spid="27"/>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8"/>
                                            </p:cond>
                                          </p:stCondLst>
                                          <p:endCondLst>
                                            <p:cond evt="onStopAudio" delay="0">
                                              <p:tgtEl>
                                                <p:sldTgt/>
                                              </p:tgtEl>
                                            </p:cond>
                                          </p:endCondLst>
                                        </p:cTn>
                                        <p:tgtEl>
                                          <p:sndTgt r:embed="rId4" name="General_Question_Box_Leaves.wav"/>
                                        </p:tgtEl>
                                      </p:cMediaNode>
                                    </p:audio>
                                  </p:subTnLst>
                                </p:cTn>
                              </p:par>
                              <p:par>
                                <p:cTn id="53" presetID="42"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250"/>
                                        <p:tgtEl>
                                          <p:spTgt spid="30"/>
                                        </p:tgtEl>
                                      </p:cBhvr>
                                    </p:animEffect>
                                    <p:anim calcmode="lin" valueType="num">
                                      <p:cBhvr>
                                        <p:cTn id="56" dur="250" fill="hold"/>
                                        <p:tgtEl>
                                          <p:spTgt spid="30"/>
                                        </p:tgtEl>
                                        <p:attrNameLst>
                                          <p:attrName>ppt_x</p:attrName>
                                        </p:attrNameLst>
                                      </p:cBhvr>
                                      <p:tavLst>
                                        <p:tav tm="0">
                                          <p:val>
                                            <p:strVal val="#ppt_x"/>
                                          </p:val>
                                        </p:tav>
                                        <p:tav tm="100000">
                                          <p:val>
                                            <p:strVal val="#ppt_x"/>
                                          </p:val>
                                        </p:tav>
                                      </p:tavLst>
                                    </p:anim>
                                    <p:anim calcmode="lin" valueType="num">
                                      <p:cBhvr>
                                        <p:cTn id="57" dur="25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5" name="005.정답들어주세요_후_01.wav"/>
                                        </p:tgtEl>
                                      </p:cMediaNode>
                                    </p:audio>
                                  </p:subTnLst>
                                </p:cTn>
                              </p:par>
                            </p:childTnLst>
                          </p:cTn>
                        </p:par>
                        <p:par>
                          <p:cTn id="62" fill="hold">
                            <p:stCondLst>
                              <p:cond delay="250"/>
                            </p:stCondLst>
                            <p:childTnLst>
                              <p:par>
                                <p:cTn id="63" presetID="32" presetClass="emph" presetSubtype="0" fill="hold" nodeType="afterEffect">
                                  <p:stCondLst>
                                    <p:cond delay="0"/>
                                  </p:stCondLst>
                                  <p:childTnLst>
                                    <p:animRot by="120000">
                                      <p:cBhvr>
                                        <p:cTn id="64" dur="100" fill="hold">
                                          <p:stCondLst>
                                            <p:cond delay="0"/>
                                          </p:stCondLst>
                                        </p:cTn>
                                        <p:tgtEl>
                                          <p:spTgt spid="31"/>
                                        </p:tgtEl>
                                        <p:attrNameLst>
                                          <p:attrName>r</p:attrName>
                                        </p:attrNameLst>
                                      </p:cBhvr>
                                    </p:animRot>
                                    <p:animRot by="-240000">
                                      <p:cBhvr>
                                        <p:cTn id="65" dur="200" fill="hold">
                                          <p:stCondLst>
                                            <p:cond delay="200"/>
                                          </p:stCondLst>
                                        </p:cTn>
                                        <p:tgtEl>
                                          <p:spTgt spid="31"/>
                                        </p:tgtEl>
                                        <p:attrNameLst>
                                          <p:attrName>r</p:attrName>
                                        </p:attrNameLst>
                                      </p:cBhvr>
                                    </p:animRot>
                                    <p:animRot by="240000">
                                      <p:cBhvr>
                                        <p:cTn id="66" dur="200" fill="hold">
                                          <p:stCondLst>
                                            <p:cond delay="400"/>
                                          </p:stCondLst>
                                        </p:cTn>
                                        <p:tgtEl>
                                          <p:spTgt spid="31"/>
                                        </p:tgtEl>
                                        <p:attrNameLst>
                                          <p:attrName>r</p:attrName>
                                        </p:attrNameLst>
                                      </p:cBhvr>
                                    </p:animRot>
                                    <p:animRot by="-240000">
                                      <p:cBhvr>
                                        <p:cTn id="67" dur="200" fill="hold">
                                          <p:stCondLst>
                                            <p:cond delay="600"/>
                                          </p:stCondLst>
                                        </p:cTn>
                                        <p:tgtEl>
                                          <p:spTgt spid="31"/>
                                        </p:tgtEl>
                                        <p:attrNameLst>
                                          <p:attrName>r</p:attrName>
                                        </p:attrNameLst>
                                      </p:cBhvr>
                                    </p:animRot>
                                    <p:animRot by="120000">
                                      <p:cBhvr>
                                        <p:cTn id="68" dur="200" fill="hold">
                                          <p:stCondLst>
                                            <p:cond delay="800"/>
                                          </p:stCondLst>
                                        </p:cTn>
                                        <p:tgtEl>
                                          <p:spTgt spid="31"/>
                                        </p:tgtEl>
                                        <p:attrNameLst>
                                          <p:attrName>r</p:attrName>
                                        </p:attrNameLst>
                                      </p:cBhvr>
                                    </p:animRot>
                                  </p:childTnLst>
                                </p:cTn>
                              </p:par>
                              <p:par>
                                <p:cTn id="69" presetID="22" presetClass="entr" presetSubtype="8" fill="hold" nodeType="withEffect">
                                  <p:stCondLst>
                                    <p:cond delay="250"/>
                                  </p:stCondLst>
                                  <p:childTnLst>
                                    <p:set>
                                      <p:cBhvr>
                                        <p:cTn id="70" dur="1" fill="hold">
                                          <p:stCondLst>
                                            <p:cond delay="0"/>
                                          </p:stCondLst>
                                        </p:cTn>
                                        <p:tgtEl>
                                          <p:spTgt spid="32"/>
                                        </p:tgtEl>
                                        <p:attrNameLst>
                                          <p:attrName>style.visibility</p:attrName>
                                        </p:attrNameLst>
                                      </p:cBhvr>
                                      <p:to>
                                        <p:strVal val="visible"/>
                                      </p:to>
                                    </p:set>
                                    <p:animEffect transition="in" filter="wipe(left)">
                                      <p:cBhvr>
                                        <p:cTn id="71" dur="500"/>
                                        <p:tgtEl>
                                          <p:spTgt spid="32"/>
                                        </p:tgtEl>
                                      </p:cBhvr>
                                    </p:animEffect>
                                  </p:childTnLst>
                                </p:cTn>
                              </p:par>
                            </p:childTnLst>
                          </p:cTn>
                        </p:par>
                        <p:par>
                          <p:cTn id="72" fill="hold">
                            <p:stCondLst>
                              <p:cond delay="1250"/>
                            </p:stCondLst>
                            <p:childTnLst>
                              <p:par>
                                <p:cTn id="73" presetID="32" presetClass="emph" presetSubtype="0" fill="hold" nodeType="afterEffect">
                                  <p:stCondLst>
                                    <p:cond delay="0"/>
                                  </p:stCondLst>
                                  <p:childTnLst>
                                    <p:animRot by="120000">
                                      <p:cBhvr>
                                        <p:cTn id="74" dur="50" fill="hold">
                                          <p:stCondLst>
                                            <p:cond delay="0"/>
                                          </p:stCondLst>
                                        </p:cTn>
                                        <p:tgtEl>
                                          <p:spTgt spid="31"/>
                                        </p:tgtEl>
                                        <p:attrNameLst>
                                          <p:attrName>r</p:attrName>
                                        </p:attrNameLst>
                                      </p:cBhvr>
                                    </p:animRot>
                                    <p:animRot by="-240000">
                                      <p:cBhvr>
                                        <p:cTn id="75" dur="100" fill="hold">
                                          <p:stCondLst>
                                            <p:cond delay="100"/>
                                          </p:stCondLst>
                                        </p:cTn>
                                        <p:tgtEl>
                                          <p:spTgt spid="31"/>
                                        </p:tgtEl>
                                        <p:attrNameLst>
                                          <p:attrName>r</p:attrName>
                                        </p:attrNameLst>
                                      </p:cBhvr>
                                    </p:animRot>
                                    <p:animRot by="240000">
                                      <p:cBhvr>
                                        <p:cTn id="76" dur="100" fill="hold">
                                          <p:stCondLst>
                                            <p:cond delay="200"/>
                                          </p:stCondLst>
                                        </p:cTn>
                                        <p:tgtEl>
                                          <p:spTgt spid="31"/>
                                        </p:tgtEl>
                                        <p:attrNameLst>
                                          <p:attrName>r</p:attrName>
                                        </p:attrNameLst>
                                      </p:cBhvr>
                                    </p:animRot>
                                    <p:animRot by="-240000">
                                      <p:cBhvr>
                                        <p:cTn id="77" dur="100" fill="hold">
                                          <p:stCondLst>
                                            <p:cond delay="300"/>
                                          </p:stCondLst>
                                        </p:cTn>
                                        <p:tgtEl>
                                          <p:spTgt spid="31"/>
                                        </p:tgtEl>
                                        <p:attrNameLst>
                                          <p:attrName>r</p:attrName>
                                        </p:attrNameLst>
                                      </p:cBhvr>
                                    </p:animRot>
                                    <p:animRot by="120000">
                                      <p:cBhvr>
                                        <p:cTn id="78" dur="100" fill="hold">
                                          <p:stCondLst>
                                            <p:cond delay="400"/>
                                          </p:stCondLst>
                                        </p:cTn>
                                        <p:tgtEl>
                                          <p:spTgt spid="31"/>
                                        </p:tgtEl>
                                        <p:attrNameLst>
                                          <p:attrName>r</p:attrName>
                                        </p:attrNameLst>
                                      </p:cBhvr>
                                    </p:animRo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grpId="0" nodeType="clickEffect">
                                  <p:stCondLst>
                                    <p:cond delay="0"/>
                                  </p:stCondLst>
                                  <p:childTnLst>
                                    <p:set>
                                      <p:cBhvr>
                                        <p:cTn id="82" dur="1" fill="hold">
                                          <p:stCondLst>
                                            <p:cond delay="0"/>
                                          </p:stCondLst>
                                        </p:cTn>
                                        <p:tgtEl>
                                          <p:spTgt spid="38"/>
                                        </p:tgtEl>
                                        <p:attrNameLst>
                                          <p:attrName>style.visibility</p:attrName>
                                        </p:attrNameLst>
                                      </p:cBhvr>
                                      <p:to>
                                        <p:strVal val="visible"/>
                                      </p:to>
                                    </p:set>
                                    <p:anim calcmode="lin" valueType="num">
                                      <p:cBhvr>
                                        <p:cTn id="83" dur="250" fill="hold"/>
                                        <p:tgtEl>
                                          <p:spTgt spid="38"/>
                                        </p:tgtEl>
                                        <p:attrNameLst>
                                          <p:attrName>ppt_w</p:attrName>
                                        </p:attrNameLst>
                                      </p:cBhvr>
                                      <p:tavLst>
                                        <p:tav tm="0">
                                          <p:val>
                                            <p:fltVal val="0"/>
                                          </p:val>
                                        </p:tav>
                                        <p:tav tm="100000">
                                          <p:val>
                                            <p:strVal val="#ppt_w"/>
                                          </p:val>
                                        </p:tav>
                                      </p:tavLst>
                                    </p:anim>
                                    <p:anim calcmode="lin" valueType="num">
                                      <p:cBhvr>
                                        <p:cTn id="84" dur="250" fill="hold"/>
                                        <p:tgtEl>
                                          <p:spTgt spid="38"/>
                                        </p:tgtEl>
                                        <p:attrNameLst>
                                          <p:attrName>ppt_h</p:attrName>
                                        </p:attrNameLst>
                                      </p:cBhvr>
                                      <p:tavLst>
                                        <p:tav tm="0">
                                          <p:val>
                                            <p:fltVal val="0"/>
                                          </p:val>
                                        </p:tav>
                                        <p:tav tm="100000">
                                          <p:val>
                                            <p:strVal val="#ppt_h"/>
                                          </p:val>
                                        </p:tav>
                                      </p:tavLst>
                                    </p:anim>
                                    <p:animEffect transition="in" filter="fade">
                                      <p:cBhvr>
                                        <p:cTn id="85" dur="250"/>
                                        <p:tgtEl>
                                          <p:spTgt spid="38"/>
                                        </p:tgtEl>
                                      </p:cBhvr>
                                    </p:animEffect>
                                  </p:childTnLst>
                                  <p:subTnLst>
                                    <p:audio>
                                      <p:cMediaNode>
                                        <p:cTn display="0" masterRel="sameClick">
                                          <p:stCondLst>
                                            <p:cond evt="begin" delay="0">
                                              <p:tn val="81"/>
                                            </p:cond>
                                          </p:stCondLst>
                                          <p:endCondLst>
                                            <p:cond evt="onStopAudio" delay="0">
                                              <p:tgtEl>
                                                <p:sldTgt/>
                                              </p:tgtEl>
                                            </p:cond>
                                          </p:endCondLst>
                                        </p:cTn>
                                        <p:tgtEl>
                                          <p:sndTgt r:embed="rId6" name="006.정답발표전_01.wav"/>
                                        </p:tgtEl>
                                      </p:cMediaNode>
                                    </p:audio>
                                  </p:subTnLst>
                                </p:cTn>
                              </p:par>
                            </p:childTnLst>
                          </p:cTn>
                        </p:par>
                        <p:par>
                          <p:cTn id="86" fill="hold">
                            <p:stCondLst>
                              <p:cond delay="250"/>
                            </p:stCondLst>
                            <p:childTnLst>
                              <p:par>
                                <p:cTn id="87" presetID="32" presetClass="emph" presetSubtype="0" fill="hold" nodeType="afterEffect">
                                  <p:stCondLst>
                                    <p:cond delay="0"/>
                                  </p:stCondLst>
                                  <p:childTnLst>
                                    <p:animRot by="120000">
                                      <p:cBhvr>
                                        <p:cTn id="88" dur="75" fill="hold">
                                          <p:stCondLst>
                                            <p:cond delay="0"/>
                                          </p:stCondLst>
                                        </p:cTn>
                                        <p:tgtEl>
                                          <p:spTgt spid="31"/>
                                        </p:tgtEl>
                                        <p:attrNameLst>
                                          <p:attrName>r</p:attrName>
                                        </p:attrNameLst>
                                      </p:cBhvr>
                                    </p:animRot>
                                    <p:animRot by="-240000">
                                      <p:cBhvr>
                                        <p:cTn id="89" dur="150" fill="hold">
                                          <p:stCondLst>
                                            <p:cond delay="150"/>
                                          </p:stCondLst>
                                        </p:cTn>
                                        <p:tgtEl>
                                          <p:spTgt spid="31"/>
                                        </p:tgtEl>
                                        <p:attrNameLst>
                                          <p:attrName>r</p:attrName>
                                        </p:attrNameLst>
                                      </p:cBhvr>
                                    </p:animRot>
                                    <p:animRot by="240000">
                                      <p:cBhvr>
                                        <p:cTn id="90" dur="150" fill="hold">
                                          <p:stCondLst>
                                            <p:cond delay="300"/>
                                          </p:stCondLst>
                                        </p:cTn>
                                        <p:tgtEl>
                                          <p:spTgt spid="31"/>
                                        </p:tgtEl>
                                        <p:attrNameLst>
                                          <p:attrName>r</p:attrName>
                                        </p:attrNameLst>
                                      </p:cBhvr>
                                    </p:animRot>
                                    <p:animRot by="-240000">
                                      <p:cBhvr>
                                        <p:cTn id="91" dur="150" fill="hold">
                                          <p:stCondLst>
                                            <p:cond delay="450"/>
                                          </p:stCondLst>
                                        </p:cTn>
                                        <p:tgtEl>
                                          <p:spTgt spid="31"/>
                                        </p:tgtEl>
                                        <p:attrNameLst>
                                          <p:attrName>r</p:attrName>
                                        </p:attrNameLst>
                                      </p:cBhvr>
                                    </p:animRot>
                                    <p:animRot by="120000">
                                      <p:cBhvr>
                                        <p:cTn id="92"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3" restart="whenNotActive" fill="hold" evtFilter="cancelBubble" nodeType="interactiveSeq">
                <p:stCondLst>
                  <p:cond evt="onClick" delay="0">
                    <p:tgtEl>
                      <p:spTgt spid="31"/>
                    </p:tgtEl>
                  </p:cond>
                </p:stCondLst>
                <p:endSync evt="end" delay="0">
                  <p:rtn val="all"/>
                </p:endSync>
                <p:childTnLst>
                  <p:par>
                    <p:cTn id="94" fill="hold">
                      <p:stCondLst>
                        <p:cond delay="0"/>
                      </p:stCondLst>
                      <p:childTnLst>
                        <p:par>
                          <p:cTn id="95" fill="hold">
                            <p:stCondLst>
                              <p:cond delay="0"/>
                            </p:stCondLst>
                            <p:childTnLst>
                              <p:par>
                                <p:cTn id="96" presetID="32" presetClass="emph" presetSubtype="0" fill="hold" nodeType="clickEffect">
                                  <p:stCondLst>
                                    <p:cond delay="0"/>
                                  </p:stCondLst>
                                  <p:childTnLst>
                                    <p:animRot by="120000">
                                      <p:cBhvr>
                                        <p:cTn id="97" dur="100" fill="hold">
                                          <p:stCondLst>
                                            <p:cond delay="0"/>
                                          </p:stCondLst>
                                        </p:cTn>
                                        <p:tgtEl>
                                          <p:spTgt spid="31"/>
                                        </p:tgtEl>
                                        <p:attrNameLst>
                                          <p:attrName>r</p:attrName>
                                        </p:attrNameLst>
                                      </p:cBhvr>
                                    </p:animRot>
                                    <p:animRot by="-240000">
                                      <p:cBhvr>
                                        <p:cTn id="98" dur="200" fill="hold">
                                          <p:stCondLst>
                                            <p:cond delay="200"/>
                                          </p:stCondLst>
                                        </p:cTn>
                                        <p:tgtEl>
                                          <p:spTgt spid="31"/>
                                        </p:tgtEl>
                                        <p:attrNameLst>
                                          <p:attrName>r</p:attrName>
                                        </p:attrNameLst>
                                      </p:cBhvr>
                                    </p:animRot>
                                    <p:animRot by="240000">
                                      <p:cBhvr>
                                        <p:cTn id="99" dur="200" fill="hold">
                                          <p:stCondLst>
                                            <p:cond delay="400"/>
                                          </p:stCondLst>
                                        </p:cTn>
                                        <p:tgtEl>
                                          <p:spTgt spid="31"/>
                                        </p:tgtEl>
                                        <p:attrNameLst>
                                          <p:attrName>r</p:attrName>
                                        </p:attrNameLst>
                                      </p:cBhvr>
                                    </p:animRot>
                                    <p:animRot by="-240000">
                                      <p:cBhvr>
                                        <p:cTn id="100" dur="200" fill="hold">
                                          <p:stCondLst>
                                            <p:cond delay="600"/>
                                          </p:stCondLst>
                                        </p:cTn>
                                        <p:tgtEl>
                                          <p:spTgt spid="31"/>
                                        </p:tgtEl>
                                        <p:attrNameLst>
                                          <p:attrName>r</p:attrName>
                                        </p:attrNameLst>
                                      </p:cBhvr>
                                    </p:animRot>
                                    <p:animRot by="120000">
                                      <p:cBhvr>
                                        <p:cTn id="101" dur="200" fill="hold">
                                          <p:stCondLst>
                                            <p:cond delay="800"/>
                                          </p:stCondLst>
                                        </p:cTn>
                                        <p:tgtEl>
                                          <p:spTgt spid="31"/>
                                        </p:tgtEl>
                                        <p:attrNameLst>
                                          <p:attrName>r</p:attrName>
                                        </p:attrNameLst>
                                      </p:cBhvr>
                                    </p:animRot>
                                  </p:childTnLst>
                                  <p:subTnLst>
                                    <p:audio>
                                      <p:cMediaNode>
                                        <p:cTn display="0" masterRel="sameClick">
                                          <p:stCondLst>
                                            <p:cond evt="begin" delay="0">
                                              <p:tn val="96"/>
                                            </p:cond>
                                          </p:stCondLst>
                                          <p:endCondLst>
                                            <p:cond evt="onStopAudio" delay="0">
                                              <p:tgtEl>
                                                <p:sldTgt/>
                                              </p:tgtEl>
                                            </p:cond>
                                          </p:endCondLst>
                                        </p:cTn>
                                        <p:tgtEl>
                                          <p:sndTgt r:embed="rId5" name="005.정답들어주세요_후_01.wav"/>
                                        </p:tgtEl>
                                      </p:cMediaNode>
                                    </p:audio>
                                  </p:subTnLst>
                                </p:cTn>
                              </p:par>
                            </p:childTnLst>
                          </p:cTn>
                        </p:par>
                        <p:par>
                          <p:cTn id="102" fill="hold">
                            <p:stCondLst>
                              <p:cond delay="1000"/>
                            </p:stCondLst>
                            <p:childTnLst>
                              <p:par>
                                <p:cTn id="103" presetID="32" presetClass="emph" presetSubtype="0" fill="hold" nodeType="afterEffect">
                                  <p:stCondLst>
                                    <p:cond delay="0"/>
                                  </p:stCondLst>
                                  <p:childTnLst>
                                    <p:animRot by="120000">
                                      <p:cBhvr>
                                        <p:cTn id="104" dur="50" fill="hold">
                                          <p:stCondLst>
                                            <p:cond delay="0"/>
                                          </p:stCondLst>
                                        </p:cTn>
                                        <p:tgtEl>
                                          <p:spTgt spid="31"/>
                                        </p:tgtEl>
                                        <p:attrNameLst>
                                          <p:attrName>r</p:attrName>
                                        </p:attrNameLst>
                                      </p:cBhvr>
                                    </p:animRot>
                                    <p:animRot by="-240000">
                                      <p:cBhvr>
                                        <p:cTn id="105" dur="100" fill="hold">
                                          <p:stCondLst>
                                            <p:cond delay="100"/>
                                          </p:stCondLst>
                                        </p:cTn>
                                        <p:tgtEl>
                                          <p:spTgt spid="31"/>
                                        </p:tgtEl>
                                        <p:attrNameLst>
                                          <p:attrName>r</p:attrName>
                                        </p:attrNameLst>
                                      </p:cBhvr>
                                    </p:animRot>
                                    <p:animRot by="240000">
                                      <p:cBhvr>
                                        <p:cTn id="106" dur="100" fill="hold">
                                          <p:stCondLst>
                                            <p:cond delay="200"/>
                                          </p:stCondLst>
                                        </p:cTn>
                                        <p:tgtEl>
                                          <p:spTgt spid="31"/>
                                        </p:tgtEl>
                                        <p:attrNameLst>
                                          <p:attrName>r</p:attrName>
                                        </p:attrNameLst>
                                      </p:cBhvr>
                                    </p:animRot>
                                    <p:animRot by="-240000">
                                      <p:cBhvr>
                                        <p:cTn id="107" dur="100" fill="hold">
                                          <p:stCondLst>
                                            <p:cond delay="300"/>
                                          </p:stCondLst>
                                        </p:cTn>
                                        <p:tgtEl>
                                          <p:spTgt spid="31"/>
                                        </p:tgtEl>
                                        <p:attrNameLst>
                                          <p:attrName>r</p:attrName>
                                        </p:attrNameLst>
                                      </p:cBhvr>
                                    </p:animRot>
                                    <p:animRot by="120000">
                                      <p:cBhvr>
                                        <p:cTn id="108"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27" grpId="0"/>
      <p:bldP spid="30" grpId="0" animBg="1">
        <p:tmplLst>
          <p:tmpl>
            <p:tnLst>
              <p:par>
                <p:cTn presetID="42"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250"/>
                        <p:tgtEl>
                          <p:spTgt spid="30"/>
                        </p:tgtEl>
                      </p:cBhvr>
                    </p:animEffect>
                    <p:anim calcmode="lin" valueType="num">
                      <p:cBhvr>
                        <p:cTn dur="250" fill="hold"/>
                        <p:tgtEl>
                          <p:spTgt spid="30"/>
                        </p:tgtEl>
                        <p:attrNameLst>
                          <p:attrName>ppt_x</p:attrName>
                        </p:attrNameLst>
                      </p:cBhvr>
                      <p:tavLst>
                        <p:tav tm="0">
                          <p:val>
                            <p:strVal val="#ppt_x"/>
                          </p:val>
                        </p:tav>
                        <p:tav tm="100000">
                          <p:val>
                            <p:strVal val="#ppt_x"/>
                          </p:val>
                        </p:tav>
                      </p:tavLst>
                    </p:anim>
                    <p:anim calcmode="lin" valueType="num">
                      <p:cBhvr>
                        <p:cTn dur="250" fill="hold"/>
                        <p:tgtEl>
                          <p:spTgt spid="3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 ABC">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207150" y="402459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3831971"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3609852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3" name="General_Question_Appear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50"/>
                                        <p:tgtEl>
                                          <p:spTgt spid="23"/>
                                        </p:tgtEl>
                                      </p:cBhvr>
                                    </p:animEffect>
                                    <p:anim calcmode="lin" valueType="num">
                                      <p:cBhvr>
                                        <p:cTn id="39" dur="250" fill="hold"/>
                                        <p:tgtEl>
                                          <p:spTgt spid="23"/>
                                        </p:tgtEl>
                                        <p:attrNameLst>
                                          <p:attrName>ppt_x</p:attrName>
                                        </p:attrNameLst>
                                      </p:cBhvr>
                                      <p:tavLst>
                                        <p:tav tm="0">
                                          <p:val>
                                            <p:strVal val="#ppt_x"/>
                                          </p:val>
                                        </p:tav>
                                        <p:tav tm="100000">
                                          <p:val>
                                            <p:strVal val="#ppt_x"/>
                                          </p:val>
                                        </p:tav>
                                      </p:tavLst>
                                    </p:anim>
                                    <p:anim calcmode="lin" valueType="num">
                                      <p:cBhvr>
                                        <p:cTn id="40"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4" name="General_Question_Box_Leaves.wav"/>
                                        </p:tgtEl>
                                      </p:cMediaNode>
                                    </p:audio>
                                  </p:sub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250"/>
                                        <p:tgtEl>
                                          <p:spTgt spid="25"/>
                                        </p:tgtEl>
                                      </p:cBhvr>
                                    </p:animEffect>
                                    <p:anim calcmode="lin" valueType="num">
                                      <p:cBhvr>
                                        <p:cTn id="44" dur="250" fill="hold"/>
                                        <p:tgtEl>
                                          <p:spTgt spid="25"/>
                                        </p:tgtEl>
                                        <p:attrNameLst>
                                          <p:attrName>ppt_x</p:attrName>
                                        </p:attrNameLst>
                                      </p:cBhvr>
                                      <p:tavLst>
                                        <p:tav tm="0">
                                          <p:val>
                                            <p:strVal val="#ppt_x"/>
                                          </p:val>
                                        </p:tav>
                                        <p:tav tm="100000">
                                          <p:val>
                                            <p:strVal val="#ppt_x"/>
                                          </p:val>
                                        </p:tav>
                                      </p:tavLst>
                                    </p:anim>
                                    <p:anim calcmode="lin" valueType="num">
                                      <p:cBhvr>
                                        <p:cTn id="4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8"/>
                                            </p:cond>
                                          </p:stCondLst>
                                          <p:endCondLst>
                                            <p:cond evt="onStopAudio" delay="0">
                                              <p:tgtEl>
                                                <p:sldTgt/>
                                              </p:tgtEl>
                                            </p:cond>
                                          </p:endCondLst>
                                        </p:cTn>
                                        <p:tgtEl>
                                          <p:sndTgt r:embed="rId5" name="005.정답들어주세요_후_01.wav"/>
                                        </p:tgtEl>
                                      </p:cMediaNode>
                                    </p:audio>
                                  </p:subTnLst>
                                </p:cTn>
                              </p:par>
                            </p:childTnLst>
                          </p:cTn>
                        </p:par>
                        <p:par>
                          <p:cTn id="50" fill="hold">
                            <p:stCondLst>
                              <p:cond delay="250"/>
                            </p:stCondLst>
                            <p:childTnLst>
                              <p:par>
                                <p:cTn id="51" presetID="32" presetClass="emph" presetSubtype="0" fill="hold" nodeType="afterEffect">
                                  <p:stCondLst>
                                    <p:cond delay="0"/>
                                  </p:stCondLst>
                                  <p:childTnLst>
                                    <p:animRot by="120000">
                                      <p:cBhvr>
                                        <p:cTn id="52" dur="100" fill="hold">
                                          <p:stCondLst>
                                            <p:cond delay="0"/>
                                          </p:stCondLst>
                                        </p:cTn>
                                        <p:tgtEl>
                                          <p:spTgt spid="31"/>
                                        </p:tgtEl>
                                        <p:attrNameLst>
                                          <p:attrName>r</p:attrName>
                                        </p:attrNameLst>
                                      </p:cBhvr>
                                    </p:animRot>
                                    <p:animRot by="-240000">
                                      <p:cBhvr>
                                        <p:cTn id="53" dur="200" fill="hold">
                                          <p:stCondLst>
                                            <p:cond delay="200"/>
                                          </p:stCondLst>
                                        </p:cTn>
                                        <p:tgtEl>
                                          <p:spTgt spid="31"/>
                                        </p:tgtEl>
                                        <p:attrNameLst>
                                          <p:attrName>r</p:attrName>
                                        </p:attrNameLst>
                                      </p:cBhvr>
                                    </p:animRot>
                                    <p:animRot by="240000">
                                      <p:cBhvr>
                                        <p:cTn id="54" dur="200" fill="hold">
                                          <p:stCondLst>
                                            <p:cond delay="400"/>
                                          </p:stCondLst>
                                        </p:cTn>
                                        <p:tgtEl>
                                          <p:spTgt spid="31"/>
                                        </p:tgtEl>
                                        <p:attrNameLst>
                                          <p:attrName>r</p:attrName>
                                        </p:attrNameLst>
                                      </p:cBhvr>
                                    </p:animRot>
                                    <p:animRot by="-240000">
                                      <p:cBhvr>
                                        <p:cTn id="55" dur="200" fill="hold">
                                          <p:stCondLst>
                                            <p:cond delay="600"/>
                                          </p:stCondLst>
                                        </p:cTn>
                                        <p:tgtEl>
                                          <p:spTgt spid="31"/>
                                        </p:tgtEl>
                                        <p:attrNameLst>
                                          <p:attrName>r</p:attrName>
                                        </p:attrNameLst>
                                      </p:cBhvr>
                                    </p:animRot>
                                    <p:animRot by="120000">
                                      <p:cBhvr>
                                        <p:cTn id="56" dur="200" fill="hold">
                                          <p:stCondLst>
                                            <p:cond delay="800"/>
                                          </p:stCondLst>
                                        </p:cTn>
                                        <p:tgtEl>
                                          <p:spTgt spid="31"/>
                                        </p:tgtEl>
                                        <p:attrNameLst>
                                          <p:attrName>r</p:attrName>
                                        </p:attrNameLst>
                                      </p:cBhvr>
                                    </p:animRot>
                                  </p:childTnLst>
                                </p:cTn>
                              </p:par>
                              <p:par>
                                <p:cTn id="57" presetID="22" presetClass="entr" presetSubtype="8" fill="hold" nodeType="withEffect">
                                  <p:stCondLst>
                                    <p:cond delay="25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500"/>
                                        <p:tgtEl>
                                          <p:spTgt spid="32"/>
                                        </p:tgtEl>
                                      </p:cBhvr>
                                    </p:animEffect>
                                  </p:childTnLst>
                                </p:cTn>
                              </p:par>
                            </p:childTnLst>
                          </p:cTn>
                        </p:par>
                        <p:par>
                          <p:cTn id="60" fill="hold">
                            <p:stCondLst>
                              <p:cond delay="1250"/>
                            </p:stCondLst>
                            <p:childTnLst>
                              <p:par>
                                <p:cTn id="61" presetID="32" presetClass="emph" presetSubtype="0" fill="hold" nodeType="afterEffect">
                                  <p:stCondLst>
                                    <p:cond delay="0"/>
                                  </p:stCondLst>
                                  <p:childTnLst>
                                    <p:animRot by="120000">
                                      <p:cBhvr>
                                        <p:cTn id="62" dur="50" fill="hold">
                                          <p:stCondLst>
                                            <p:cond delay="0"/>
                                          </p:stCondLst>
                                        </p:cTn>
                                        <p:tgtEl>
                                          <p:spTgt spid="31"/>
                                        </p:tgtEl>
                                        <p:attrNameLst>
                                          <p:attrName>r</p:attrName>
                                        </p:attrNameLst>
                                      </p:cBhvr>
                                    </p:animRot>
                                    <p:animRot by="-240000">
                                      <p:cBhvr>
                                        <p:cTn id="63" dur="100" fill="hold">
                                          <p:stCondLst>
                                            <p:cond delay="100"/>
                                          </p:stCondLst>
                                        </p:cTn>
                                        <p:tgtEl>
                                          <p:spTgt spid="31"/>
                                        </p:tgtEl>
                                        <p:attrNameLst>
                                          <p:attrName>r</p:attrName>
                                        </p:attrNameLst>
                                      </p:cBhvr>
                                    </p:animRot>
                                    <p:animRot by="240000">
                                      <p:cBhvr>
                                        <p:cTn id="64" dur="100" fill="hold">
                                          <p:stCondLst>
                                            <p:cond delay="200"/>
                                          </p:stCondLst>
                                        </p:cTn>
                                        <p:tgtEl>
                                          <p:spTgt spid="31"/>
                                        </p:tgtEl>
                                        <p:attrNameLst>
                                          <p:attrName>r</p:attrName>
                                        </p:attrNameLst>
                                      </p:cBhvr>
                                    </p:animRot>
                                    <p:animRot by="-240000">
                                      <p:cBhvr>
                                        <p:cTn id="65" dur="100" fill="hold">
                                          <p:stCondLst>
                                            <p:cond delay="300"/>
                                          </p:stCondLst>
                                        </p:cTn>
                                        <p:tgtEl>
                                          <p:spTgt spid="31"/>
                                        </p:tgtEl>
                                        <p:attrNameLst>
                                          <p:attrName>r</p:attrName>
                                        </p:attrNameLst>
                                      </p:cBhvr>
                                    </p:animRot>
                                    <p:animRot by="120000">
                                      <p:cBhvr>
                                        <p:cTn id="66" dur="100" fill="hold">
                                          <p:stCondLst>
                                            <p:cond delay="400"/>
                                          </p:stCondLst>
                                        </p:cTn>
                                        <p:tgtEl>
                                          <p:spTgt spid="31"/>
                                        </p:tgtEl>
                                        <p:attrNameLst>
                                          <p:attrName>r</p:attrName>
                                        </p:attrNameLst>
                                      </p:cBhvr>
                                    </p:animRo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250" fill="hold"/>
                                        <p:tgtEl>
                                          <p:spTgt spid="38"/>
                                        </p:tgtEl>
                                        <p:attrNameLst>
                                          <p:attrName>ppt_w</p:attrName>
                                        </p:attrNameLst>
                                      </p:cBhvr>
                                      <p:tavLst>
                                        <p:tav tm="0">
                                          <p:val>
                                            <p:fltVal val="0"/>
                                          </p:val>
                                        </p:tav>
                                        <p:tav tm="100000">
                                          <p:val>
                                            <p:strVal val="#ppt_w"/>
                                          </p:val>
                                        </p:tav>
                                      </p:tavLst>
                                    </p:anim>
                                    <p:anim calcmode="lin" valueType="num">
                                      <p:cBhvr>
                                        <p:cTn id="72" dur="250" fill="hold"/>
                                        <p:tgtEl>
                                          <p:spTgt spid="38"/>
                                        </p:tgtEl>
                                        <p:attrNameLst>
                                          <p:attrName>ppt_h</p:attrName>
                                        </p:attrNameLst>
                                      </p:cBhvr>
                                      <p:tavLst>
                                        <p:tav tm="0">
                                          <p:val>
                                            <p:fltVal val="0"/>
                                          </p:val>
                                        </p:tav>
                                        <p:tav tm="100000">
                                          <p:val>
                                            <p:strVal val="#ppt_h"/>
                                          </p:val>
                                        </p:tav>
                                      </p:tavLst>
                                    </p:anim>
                                    <p:animEffect transition="in" filter="fade">
                                      <p:cBhvr>
                                        <p:cTn id="73" dur="250"/>
                                        <p:tgtEl>
                                          <p:spTgt spid="38"/>
                                        </p:tgtEl>
                                      </p:cBhvr>
                                    </p:animEffect>
                                  </p:childTnLst>
                                  <p:subTnLst>
                                    <p:audio>
                                      <p:cMediaNode>
                                        <p:cTn display="0" masterRel="sameClick">
                                          <p:stCondLst>
                                            <p:cond evt="begin" delay="0">
                                              <p:tn val="69"/>
                                            </p:cond>
                                          </p:stCondLst>
                                          <p:endCondLst>
                                            <p:cond evt="onStopAudio" delay="0">
                                              <p:tgtEl>
                                                <p:sldTgt/>
                                              </p:tgtEl>
                                            </p:cond>
                                          </p:endCondLst>
                                        </p:cTn>
                                        <p:tgtEl>
                                          <p:sndTgt r:embed="rId6" name="006.정답발표전_01.wav"/>
                                        </p:tgtEl>
                                      </p:cMediaNode>
                                    </p:audio>
                                  </p:subTnLst>
                                </p:cTn>
                              </p:par>
                            </p:childTnLst>
                          </p:cTn>
                        </p:par>
                        <p:par>
                          <p:cTn id="74" fill="hold">
                            <p:stCondLst>
                              <p:cond delay="250"/>
                            </p:stCondLst>
                            <p:childTnLst>
                              <p:par>
                                <p:cTn id="75" presetID="32" presetClass="emph" presetSubtype="0" fill="hold" nodeType="afterEffect">
                                  <p:stCondLst>
                                    <p:cond delay="0"/>
                                  </p:stCondLst>
                                  <p:childTnLst>
                                    <p:animRot by="120000">
                                      <p:cBhvr>
                                        <p:cTn id="76" dur="75" fill="hold">
                                          <p:stCondLst>
                                            <p:cond delay="0"/>
                                          </p:stCondLst>
                                        </p:cTn>
                                        <p:tgtEl>
                                          <p:spTgt spid="31"/>
                                        </p:tgtEl>
                                        <p:attrNameLst>
                                          <p:attrName>r</p:attrName>
                                        </p:attrNameLst>
                                      </p:cBhvr>
                                    </p:animRot>
                                    <p:animRot by="-240000">
                                      <p:cBhvr>
                                        <p:cTn id="77" dur="150" fill="hold">
                                          <p:stCondLst>
                                            <p:cond delay="150"/>
                                          </p:stCondLst>
                                        </p:cTn>
                                        <p:tgtEl>
                                          <p:spTgt spid="31"/>
                                        </p:tgtEl>
                                        <p:attrNameLst>
                                          <p:attrName>r</p:attrName>
                                        </p:attrNameLst>
                                      </p:cBhvr>
                                    </p:animRot>
                                    <p:animRot by="240000">
                                      <p:cBhvr>
                                        <p:cTn id="78" dur="150" fill="hold">
                                          <p:stCondLst>
                                            <p:cond delay="300"/>
                                          </p:stCondLst>
                                        </p:cTn>
                                        <p:tgtEl>
                                          <p:spTgt spid="31"/>
                                        </p:tgtEl>
                                        <p:attrNameLst>
                                          <p:attrName>r</p:attrName>
                                        </p:attrNameLst>
                                      </p:cBhvr>
                                    </p:animRot>
                                    <p:animRot by="-240000">
                                      <p:cBhvr>
                                        <p:cTn id="79" dur="150" fill="hold">
                                          <p:stCondLst>
                                            <p:cond delay="450"/>
                                          </p:stCondLst>
                                        </p:cTn>
                                        <p:tgtEl>
                                          <p:spTgt spid="31"/>
                                        </p:tgtEl>
                                        <p:attrNameLst>
                                          <p:attrName>r</p:attrName>
                                        </p:attrNameLst>
                                      </p:cBhvr>
                                    </p:animRot>
                                    <p:animRot by="120000">
                                      <p:cBhvr>
                                        <p:cTn id="80"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1" restart="whenNotActive" fill="hold" evtFilter="cancelBubble" nodeType="interactiveSeq">
                <p:stCondLst>
                  <p:cond evt="onClick" delay="0">
                    <p:tgtEl>
                      <p:spTgt spid="31"/>
                    </p:tgtEl>
                  </p:cond>
                </p:stCondLst>
                <p:endSync evt="end" delay="0">
                  <p:rtn val="all"/>
                </p:endSync>
                <p:childTnLst>
                  <p:par>
                    <p:cTn id="82" fill="hold">
                      <p:stCondLst>
                        <p:cond delay="0"/>
                      </p:stCondLst>
                      <p:childTnLst>
                        <p:par>
                          <p:cTn id="83" fill="hold">
                            <p:stCondLst>
                              <p:cond delay="0"/>
                            </p:stCondLst>
                            <p:childTnLst>
                              <p:par>
                                <p:cTn id="84" presetID="32" presetClass="emph" presetSubtype="0" fill="hold" nodeType="clickEffect">
                                  <p:stCondLst>
                                    <p:cond delay="0"/>
                                  </p:stCondLst>
                                  <p:childTnLst>
                                    <p:animRot by="120000">
                                      <p:cBhvr>
                                        <p:cTn id="85" dur="100" fill="hold">
                                          <p:stCondLst>
                                            <p:cond delay="0"/>
                                          </p:stCondLst>
                                        </p:cTn>
                                        <p:tgtEl>
                                          <p:spTgt spid="31"/>
                                        </p:tgtEl>
                                        <p:attrNameLst>
                                          <p:attrName>r</p:attrName>
                                        </p:attrNameLst>
                                      </p:cBhvr>
                                    </p:animRot>
                                    <p:animRot by="-240000">
                                      <p:cBhvr>
                                        <p:cTn id="86" dur="200" fill="hold">
                                          <p:stCondLst>
                                            <p:cond delay="200"/>
                                          </p:stCondLst>
                                        </p:cTn>
                                        <p:tgtEl>
                                          <p:spTgt spid="31"/>
                                        </p:tgtEl>
                                        <p:attrNameLst>
                                          <p:attrName>r</p:attrName>
                                        </p:attrNameLst>
                                      </p:cBhvr>
                                    </p:animRot>
                                    <p:animRot by="240000">
                                      <p:cBhvr>
                                        <p:cTn id="87" dur="200" fill="hold">
                                          <p:stCondLst>
                                            <p:cond delay="400"/>
                                          </p:stCondLst>
                                        </p:cTn>
                                        <p:tgtEl>
                                          <p:spTgt spid="31"/>
                                        </p:tgtEl>
                                        <p:attrNameLst>
                                          <p:attrName>r</p:attrName>
                                        </p:attrNameLst>
                                      </p:cBhvr>
                                    </p:animRot>
                                    <p:animRot by="-240000">
                                      <p:cBhvr>
                                        <p:cTn id="88" dur="200" fill="hold">
                                          <p:stCondLst>
                                            <p:cond delay="600"/>
                                          </p:stCondLst>
                                        </p:cTn>
                                        <p:tgtEl>
                                          <p:spTgt spid="31"/>
                                        </p:tgtEl>
                                        <p:attrNameLst>
                                          <p:attrName>r</p:attrName>
                                        </p:attrNameLst>
                                      </p:cBhvr>
                                    </p:animRot>
                                    <p:animRot by="120000">
                                      <p:cBhvr>
                                        <p:cTn id="89" dur="200" fill="hold">
                                          <p:stCondLst>
                                            <p:cond delay="800"/>
                                          </p:stCondLst>
                                        </p:cTn>
                                        <p:tgtEl>
                                          <p:spTgt spid="31"/>
                                        </p:tgtEl>
                                        <p:attrNameLst>
                                          <p:attrName>r</p:attrName>
                                        </p:attrNameLst>
                                      </p:cBhvr>
                                    </p:animRot>
                                  </p:childTnLst>
                                  <p:subTnLst>
                                    <p:audio>
                                      <p:cMediaNode>
                                        <p:cTn display="0" masterRel="sameClick">
                                          <p:stCondLst>
                                            <p:cond evt="begin" delay="0">
                                              <p:tn val="84"/>
                                            </p:cond>
                                          </p:stCondLst>
                                          <p:endCondLst>
                                            <p:cond evt="onStopAudio" delay="0">
                                              <p:tgtEl>
                                                <p:sldTgt/>
                                              </p:tgtEl>
                                            </p:cond>
                                          </p:endCondLst>
                                        </p:cTn>
                                        <p:tgtEl>
                                          <p:sndTgt r:embed="rId5" name="005.정답들어주세요_후_01.wav"/>
                                        </p:tgtEl>
                                      </p:cMediaNode>
                                    </p:audio>
                                  </p:subTnLst>
                                </p:cTn>
                              </p:par>
                            </p:childTnLst>
                          </p:cTn>
                        </p:par>
                        <p:par>
                          <p:cTn id="90" fill="hold">
                            <p:stCondLst>
                              <p:cond delay="1000"/>
                            </p:stCondLst>
                            <p:childTnLst>
                              <p:par>
                                <p:cTn id="91" presetID="32" presetClass="emph" presetSubtype="0" fill="hold" nodeType="afterEffect">
                                  <p:stCondLst>
                                    <p:cond delay="0"/>
                                  </p:stCondLst>
                                  <p:childTnLst>
                                    <p:animRot by="120000">
                                      <p:cBhvr>
                                        <p:cTn id="92" dur="50" fill="hold">
                                          <p:stCondLst>
                                            <p:cond delay="0"/>
                                          </p:stCondLst>
                                        </p:cTn>
                                        <p:tgtEl>
                                          <p:spTgt spid="31"/>
                                        </p:tgtEl>
                                        <p:attrNameLst>
                                          <p:attrName>r</p:attrName>
                                        </p:attrNameLst>
                                      </p:cBhvr>
                                    </p:animRot>
                                    <p:animRot by="-240000">
                                      <p:cBhvr>
                                        <p:cTn id="93" dur="100" fill="hold">
                                          <p:stCondLst>
                                            <p:cond delay="100"/>
                                          </p:stCondLst>
                                        </p:cTn>
                                        <p:tgtEl>
                                          <p:spTgt spid="31"/>
                                        </p:tgtEl>
                                        <p:attrNameLst>
                                          <p:attrName>r</p:attrName>
                                        </p:attrNameLst>
                                      </p:cBhvr>
                                    </p:animRot>
                                    <p:animRot by="240000">
                                      <p:cBhvr>
                                        <p:cTn id="94" dur="100" fill="hold">
                                          <p:stCondLst>
                                            <p:cond delay="200"/>
                                          </p:stCondLst>
                                        </p:cTn>
                                        <p:tgtEl>
                                          <p:spTgt spid="31"/>
                                        </p:tgtEl>
                                        <p:attrNameLst>
                                          <p:attrName>r</p:attrName>
                                        </p:attrNameLst>
                                      </p:cBhvr>
                                    </p:animRot>
                                    <p:animRot by="-240000">
                                      <p:cBhvr>
                                        <p:cTn id="95" dur="100" fill="hold">
                                          <p:stCondLst>
                                            <p:cond delay="300"/>
                                          </p:stCondLst>
                                        </p:cTn>
                                        <p:tgtEl>
                                          <p:spTgt spid="31"/>
                                        </p:tgtEl>
                                        <p:attrNameLst>
                                          <p:attrName>r</p:attrName>
                                        </p:attrNameLst>
                                      </p:cBhvr>
                                    </p:animRot>
                                    <p:animRot by="120000">
                                      <p:cBhvr>
                                        <p:cTn id="96"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 ABC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1263603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50"/>
                                        <p:tgtEl>
                                          <p:spTgt spid="18"/>
                                        </p:tgtEl>
                                      </p:cBhvr>
                                    </p:animEffect>
                                    <p:anim calcmode="lin" valueType="num">
                                      <p:cBhvr>
                                        <p:cTn id="32" dur="250" fill="hold"/>
                                        <p:tgtEl>
                                          <p:spTgt spid="18"/>
                                        </p:tgtEl>
                                        <p:attrNameLst>
                                          <p:attrName>ppt_x</p:attrName>
                                        </p:attrNameLst>
                                      </p:cBhvr>
                                      <p:tavLst>
                                        <p:tav tm="0">
                                          <p:val>
                                            <p:strVal val="#ppt_x"/>
                                          </p:val>
                                        </p:tav>
                                        <p:tav tm="100000">
                                          <p:val>
                                            <p:strVal val="#ppt_x"/>
                                          </p:val>
                                        </p:tav>
                                      </p:tavLst>
                                    </p:anim>
                                    <p:anim calcmode="lin" valueType="num">
                                      <p:cBhvr>
                                        <p:cTn id="33"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General_Question_Appears.wav"/>
                                        </p:tgtEl>
                                      </p:cMediaNode>
                                    </p:audio>
                                  </p:subTnLst>
                                </p:cTn>
                              </p:par>
                              <p:par>
                                <p:cTn id="34" presetID="42"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250"/>
                                        <p:tgtEl>
                                          <p:spTgt spid="20"/>
                                        </p:tgtEl>
                                      </p:cBhvr>
                                    </p:animEffect>
                                    <p:anim calcmode="lin" valueType="num">
                                      <p:cBhvr>
                                        <p:cTn id="37" dur="250" fill="hold"/>
                                        <p:tgtEl>
                                          <p:spTgt spid="20"/>
                                        </p:tgtEl>
                                        <p:attrNameLst>
                                          <p:attrName>ppt_x</p:attrName>
                                        </p:attrNameLst>
                                      </p:cBhvr>
                                      <p:tavLst>
                                        <p:tav tm="0">
                                          <p:val>
                                            <p:strVal val="#ppt_x"/>
                                          </p:val>
                                        </p:tav>
                                        <p:tav tm="100000">
                                          <p:val>
                                            <p:strVal val="#ppt_x"/>
                                          </p:val>
                                        </p:tav>
                                      </p:tavLst>
                                    </p:anim>
                                    <p:anim calcmode="lin" valueType="num">
                                      <p:cBhvr>
                                        <p:cTn id="38"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250"/>
                                        <p:tgtEl>
                                          <p:spTgt spid="23"/>
                                        </p:tgtEl>
                                      </p:cBhvr>
                                    </p:animEffect>
                                    <p:anim calcmode="lin" valueType="num">
                                      <p:cBhvr>
                                        <p:cTn id="44" dur="250" fill="hold"/>
                                        <p:tgtEl>
                                          <p:spTgt spid="23"/>
                                        </p:tgtEl>
                                        <p:attrNameLst>
                                          <p:attrName>ppt_x</p:attrName>
                                        </p:attrNameLst>
                                      </p:cBhvr>
                                      <p:tavLst>
                                        <p:tav tm="0">
                                          <p:val>
                                            <p:strVal val="#ppt_x"/>
                                          </p:val>
                                        </p:tav>
                                        <p:tav tm="100000">
                                          <p:val>
                                            <p:strVal val="#ppt_x"/>
                                          </p:val>
                                        </p:tav>
                                      </p:tavLst>
                                    </p:anim>
                                    <p:anim calcmode="lin" valueType="num">
                                      <p:cBhvr>
                                        <p:cTn id="45"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4" name="General_Question_Box_Leaves.wav"/>
                                        </p:tgtEl>
                                      </p:cMediaNode>
                                    </p:audio>
                                  </p:subTnLst>
                                </p:cTn>
                              </p:par>
                              <p:par>
                                <p:cTn id="46" presetID="42"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250"/>
                                        <p:tgtEl>
                                          <p:spTgt spid="25"/>
                                        </p:tgtEl>
                                      </p:cBhvr>
                                    </p:animEffect>
                                    <p:anim calcmode="lin" valueType="num">
                                      <p:cBhvr>
                                        <p:cTn id="49" dur="250" fill="hold"/>
                                        <p:tgtEl>
                                          <p:spTgt spid="25"/>
                                        </p:tgtEl>
                                        <p:attrNameLst>
                                          <p:attrName>ppt_x</p:attrName>
                                        </p:attrNameLst>
                                      </p:cBhvr>
                                      <p:tavLst>
                                        <p:tav tm="0">
                                          <p:val>
                                            <p:strVal val="#ppt_x"/>
                                          </p:val>
                                        </p:tav>
                                        <p:tav tm="100000">
                                          <p:val>
                                            <p:strVal val="#ppt_x"/>
                                          </p:val>
                                        </p:tav>
                                      </p:tavLst>
                                    </p:anim>
                                    <p:anim calcmode="lin" valueType="num">
                                      <p:cBhvr>
                                        <p:cTn id="50"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5" name="005.정답들어주세요_후_01.wav"/>
                                        </p:tgtEl>
                                      </p:cMediaNode>
                                    </p:audio>
                                  </p:subTnLst>
                                </p:cTn>
                              </p:par>
                            </p:childTnLst>
                          </p:cTn>
                        </p:par>
                        <p:par>
                          <p:cTn id="55" fill="hold">
                            <p:stCondLst>
                              <p:cond delay="250"/>
                            </p:stCondLst>
                            <p:childTnLst>
                              <p:par>
                                <p:cTn id="56" presetID="32" presetClass="emph" presetSubtype="0" fill="hold" nodeType="afterEffect">
                                  <p:stCondLst>
                                    <p:cond delay="0"/>
                                  </p:stCondLst>
                                  <p:childTnLst>
                                    <p:animRot by="120000">
                                      <p:cBhvr>
                                        <p:cTn id="57" dur="100" fill="hold">
                                          <p:stCondLst>
                                            <p:cond delay="0"/>
                                          </p:stCondLst>
                                        </p:cTn>
                                        <p:tgtEl>
                                          <p:spTgt spid="31"/>
                                        </p:tgtEl>
                                        <p:attrNameLst>
                                          <p:attrName>r</p:attrName>
                                        </p:attrNameLst>
                                      </p:cBhvr>
                                    </p:animRot>
                                    <p:animRot by="-240000">
                                      <p:cBhvr>
                                        <p:cTn id="58" dur="200" fill="hold">
                                          <p:stCondLst>
                                            <p:cond delay="200"/>
                                          </p:stCondLst>
                                        </p:cTn>
                                        <p:tgtEl>
                                          <p:spTgt spid="31"/>
                                        </p:tgtEl>
                                        <p:attrNameLst>
                                          <p:attrName>r</p:attrName>
                                        </p:attrNameLst>
                                      </p:cBhvr>
                                    </p:animRot>
                                    <p:animRot by="240000">
                                      <p:cBhvr>
                                        <p:cTn id="59" dur="200" fill="hold">
                                          <p:stCondLst>
                                            <p:cond delay="400"/>
                                          </p:stCondLst>
                                        </p:cTn>
                                        <p:tgtEl>
                                          <p:spTgt spid="31"/>
                                        </p:tgtEl>
                                        <p:attrNameLst>
                                          <p:attrName>r</p:attrName>
                                        </p:attrNameLst>
                                      </p:cBhvr>
                                    </p:animRot>
                                    <p:animRot by="-240000">
                                      <p:cBhvr>
                                        <p:cTn id="60" dur="200" fill="hold">
                                          <p:stCondLst>
                                            <p:cond delay="600"/>
                                          </p:stCondLst>
                                        </p:cTn>
                                        <p:tgtEl>
                                          <p:spTgt spid="31"/>
                                        </p:tgtEl>
                                        <p:attrNameLst>
                                          <p:attrName>r</p:attrName>
                                        </p:attrNameLst>
                                      </p:cBhvr>
                                    </p:animRot>
                                    <p:animRot by="120000">
                                      <p:cBhvr>
                                        <p:cTn id="61" dur="200" fill="hold">
                                          <p:stCondLst>
                                            <p:cond delay="800"/>
                                          </p:stCondLst>
                                        </p:cTn>
                                        <p:tgtEl>
                                          <p:spTgt spid="31"/>
                                        </p:tgtEl>
                                        <p:attrNameLst>
                                          <p:attrName>r</p:attrName>
                                        </p:attrNameLst>
                                      </p:cBhvr>
                                    </p:animRot>
                                  </p:childTnLst>
                                </p:cTn>
                              </p:par>
                              <p:par>
                                <p:cTn id="62" presetID="22" presetClass="entr" presetSubtype="8" fill="hold" nodeType="withEffect">
                                  <p:stCondLst>
                                    <p:cond delay="25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500"/>
                                        <p:tgtEl>
                                          <p:spTgt spid="32"/>
                                        </p:tgtEl>
                                      </p:cBhvr>
                                    </p:animEffect>
                                  </p:childTnLst>
                                </p:cTn>
                              </p:par>
                            </p:childTnLst>
                          </p:cTn>
                        </p:par>
                        <p:par>
                          <p:cTn id="65" fill="hold">
                            <p:stCondLst>
                              <p:cond delay="1250"/>
                            </p:stCondLst>
                            <p:childTnLst>
                              <p:par>
                                <p:cTn id="66" presetID="32" presetClass="emph" presetSubtype="0" fill="hold" nodeType="afterEffect">
                                  <p:stCondLst>
                                    <p:cond delay="0"/>
                                  </p:stCondLst>
                                  <p:childTnLst>
                                    <p:animRot by="120000">
                                      <p:cBhvr>
                                        <p:cTn id="67" dur="50" fill="hold">
                                          <p:stCondLst>
                                            <p:cond delay="0"/>
                                          </p:stCondLst>
                                        </p:cTn>
                                        <p:tgtEl>
                                          <p:spTgt spid="31"/>
                                        </p:tgtEl>
                                        <p:attrNameLst>
                                          <p:attrName>r</p:attrName>
                                        </p:attrNameLst>
                                      </p:cBhvr>
                                    </p:animRot>
                                    <p:animRot by="-240000">
                                      <p:cBhvr>
                                        <p:cTn id="68" dur="100" fill="hold">
                                          <p:stCondLst>
                                            <p:cond delay="100"/>
                                          </p:stCondLst>
                                        </p:cTn>
                                        <p:tgtEl>
                                          <p:spTgt spid="31"/>
                                        </p:tgtEl>
                                        <p:attrNameLst>
                                          <p:attrName>r</p:attrName>
                                        </p:attrNameLst>
                                      </p:cBhvr>
                                    </p:animRot>
                                    <p:animRot by="240000">
                                      <p:cBhvr>
                                        <p:cTn id="69" dur="100" fill="hold">
                                          <p:stCondLst>
                                            <p:cond delay="200"/>
                                          </p:stCondLst>
                                        </p:cTn>
                                        <p:tgtEl>
                                          <p:spTgt spid="31"/>
                                        </p:tgtEl>
                                        <p:attrNameLst>
                                          <p:attrName>r</p:attrName>
                                        </p:attrNameLst>
                                      </p:cBhvr>
                                    </p:animRot>
                                    <p:animRot by="-240000">
                                      <p:cBhvr>
                                        <p:cTn id="70" dur="100" fill="hold">
                                          <p:stCondLst>
                                            <p:cond delay="300"/>
                                          </p:stCondLst>
                                        </p:cTn>
                                        <p:tgtEl>
                                          <p:spTgt spid="31"/>
                                        </p:tgtEl>
                                        <p:attrNameLst>
                                          <p:attrName>r</p:attrName>
                                        </p:attrNameLst>
                                      </p:cBhvr>
                                    </p:animRot>
                                    <p:animRot by="120000">
                                      <p:cBhvr>
                                        <p:cTn id="71" dur="100" fill="hold">
                                          <p:stCondLst>
                                            <p:cond delay="400"/>
                                          </p:stCondLst>
                                        </p:cTn>
                                        <p:tgtEl>
                                          <p:spTgt spid="31"/>
                                        </p:tgtEl>
                                        <p:attrNameLst>
                                          <p:attrName>r</p:attrName>
                                        </p:attrNameLst>
                                      </p:cBhvr>
                                    </p:animRo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250" fill="hold"/>
                                        <p:tgtEl>
                                          <p:spTgt spid="38"/>
                                        </p:tgtEl>
                                        <p:attrNameLst>
                                          <p:attrName>ppt_w</p:attrName>
                                        </p:attrNameLst>
                                      </p:cBhvr>
                                      <p:tavLst>
                                        <p:tav tm="0">
                                          <p:val>
                                            <p:fltVal val="0"/>
                                          </p:val>
                                        </p:tav>
                                        <p:tav tm="100000">
                                          <p:val>
                                            <p:strVal val="#ppt_w"/>
                                          </p:val>
                                        </p:tav>
                                      </p:tavLst>
                                    </p:anim>
                                    <p:anim calcmode="lin" valueType="num">
                                      <p:cBhvr>
                                        <p:cTn id="77" dur="250" fill="hold"/>
                                        <p:tgtEl>
                                          <p:spTgt spid="38"/>
                                        </p:tgtEl>
                                        <p:attrNameLst>
                                          <p:attrName>ppt_h</p:attrName>
                                        </p:attrNameLst>
                                      </p:cBhvr>
                                      <p:tavLst>
                                        <p:tav tm="0">
                                          <p:val>
                                            <p:fltVal val="0"/>
                                          </p:val>
                                        </p:tav>
                                        <p:tav tm="100000">
                                          <p:val>
                                            <p:strVal val="#ppt_h"/>
                                          </p:val>
                                        </p:tav>
                                      </p:tavLst>
                                    </p:anim>
                                    <p:animEffect transition="in" filter="fade">
                                      <p:cBhvr>
                                        <p:cTn id="78" dur="250"/>
                                        <p:tgtEl>
                                          <p:spTgt spid="38"/>
                                        </p:tgtEl>
                                      </p:cBhvr>
                                    </p:animEffect>
                                  </p:childTnLst>
                                  <p:subTnLst>
                                    <p:audio>
                                      <p:cMediaNode>
                                        <p:cTn display="0" masterRel="sameClick">
                                          <p:stCondLst>
                                            <p:cond evt="begin" delay="0">
                                              <p:tn val="74"/>
                                            </p:cond>
                                          </p:stCondLst>
                                          <p:endCondLst>
                                            <p:cond evt="onStopAudio" delay="0">
                                              <p:tgtEl>
                                                <p:sldTgt/>
                                              </p:tgtEl>
                                            </p:cond>
                                          </p:endCondLst>
                                        </p:cTn>
                                        <p:tgtEl>
                                          <p:sndTgt r:embed="rId6" name="006.정답발표전_01.wav"/>
                                        </p:tgtEl>
                                      </p:cMediaNode>
                                    </p:audio>
                                  </p:subTnLst>
                                </p:cTn>
                              </p:par>
                            </p:childTnLst>
                          </p:cTn>
                        </p:par>
                        <p:par>
                          <p:cTn id="79" fill="hold">
                            <p:stCondLst>
                              <p:cond delay="250"/>
                            </p:stCondLst>
                            <p:childTnLst>
                              <p:par>
                                <p:cTn id="80" presetID="32" presetClass="emph" presetSubtype="0" fill="hold" nodeType="afterEffect">
                                  <p:stCondLst>
                                    <p:cond delay="0"/>
                                  </p:stCondLst>
                                  <p:childTnLst>
                                    <p:animRot by="120000">
                                      <p:cBhvr>
                                        <p:cTn id="81" dur="75" fill="hold">
                                          <p:stCondLst>
                                            <p:cond delay="0"/>
                                          </p:stCondLst>
                                        </p:cTn>
                                        <p:tgtEl>
                                          <p:spTgt spid="31"/>
                                        </p:tgtEl>
                                        <p:attrNameLst>
                                          <p:attrName>r</p:attrName>
                                        </p:attrNameLst>
                                      </p:cBhvr>
                                    </p:animRot>
                                    <p:animRot by="-240000">
                                      <p:cBhvr>
                                        <p:cTn id="82" dur="150" fill="hold">
                                          <p:stCondLst>
                                            <p:cond delay="150"/>
                                          </p:stCondLst>
                                        </p:cTn>
                                        <p:tgtEl>
                                          <p:spTgt spid="31"/>
                                        </p:tgtEl>
                                        <p:attrNameLst>
                                          <p:attrName>r</p:attrName>
                                        </p:attrNameLst>
                                      </p:cBhvr>
                                    </p:animRot>
                                    <p:animRot by="240000">
                                      <p:cBhvr>
                                        <p:cTn id="83" dur="150" fill="hold">
                                          <p:stCondLst>
                                            <p:cond delay="300"/>
                                          </p:stCondLst>
                                        </p:cTn>
                                        <p:tgtEl>
                                          <p:spTgt spid="31"/>
                                        </p:tgtEl>
                                        <p:attrNameLst>
                                          <p:attrName>r</p:attrName>
                                        </p:attrNameLst>
                                      </p:cBhvr>
                                    </p:animRot>
                                    <p:animRot by="-240000">
                                      <p:cBhvr>
                                        <p:cTn id="84" dur="150" fill="hold">
                                          <p:stCondLst>
                                            <p:cond delay="450"/>
                                          </p:stCondLst>
                                        </p:cTn>
                                        <p:tgtEl>
                                          <p:spTgt spid="31"/>
                                        </p:tgtEl>
                                        <p:attrNameLst>
                                          <p:attrName>r</p:attrName>
                                        </p:attrNameLst>
                                      </p:cBhvr>
                                    </p:animRot>
                                    <p:animRot by="120000">
                                      <p:cBhvr>
                                        <p:cTn id="85"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6" restart="whenNotActive" fill="hold" evtFilter="cancelBubble" nodeType="interactiveSeq">
                <p:stCondLst>
                  <p:cond evt="onClick" delay="0">
                    <p:tgtEl>
                      <p:spTgt spid="31"/>
                    </p:tgtEl>
                  </p:cond>
                </p:stCondLst>
                <p:endSync evt="end" delay="0">
                  <p:rtn val="all"/>
                </p:endSync>
                <p:childTnLst>
                  <p:par>
                    <p:cTn id="87" fill="hold">
                      <p:stCondLst>
                        <p:cond delay="0"/>
                      </p:stCondLst>
                      <p:childTnLst>
                        <p:par>
                          <p:cTn id="88" fill="hold">
                            <p:stCondLst>
                              <p:cond delay="0"/>
                            </p:stCondLst>
                            <p:childTnLst>
                              <p:par>
                                <p:cTn id="89" presetID="32" presetClass="emph" presetSubtype="0" fill="hold" nodeType="clickEffect">
                                  <p:stCondLst>
                                    <p:cond delay="0"/>
                                  </p:stCondLst>
                                  <p:childTnLst>
                                    <p:animRot by="120000">
                                      <p:cBhvr>
                                        <p:cTn id="90" dur="100" fill="hold">
                                          <p:stCondLst>
                                            <p:cond delay="0"/>
                                          </p:stCondLst>
                                        </p:cTn>
                                        <p:tgtEl>
                                          <p:spTgt spid="31"/>
                                        </p:tgtEl>
                                        <p:attrNameLst>
                                          <p:attrName>r</p:attrName>
                                        </p:attrNameLst>
                                      </p:cBhvr>
                                    </p:animRot>
                                    <p:animRot by="-240000">
                                      <p:cBhvr>
                                        <p:cTn id="91" dur="200" fill="hold">
                                          <p:stCondLst>
                                            <p:cond delay="200"/>
                                          </p:stCondLst>
                                        </p:cTn>
                                        <p:tgtEl>
                                          <p:spTgt spid="31"/>
                                        </p:tgtEl>
                                        <p:attrNameLst>
                                          <p:attrName>r</p:attrName>
                                        </p:attrNameLst>
                                      </p:cBhvr>
                                    </p:animRot>
                                    <p:animRot by="240000">
                                      <p:cBhvr>
                                        <p:cTn id="92" dur="200" fill="hold">
                                          <p:stCondLst>
                                            <p:cond delay="400"/>
                                          </p:stCondLst>
                                        </p:cTn>
                                        <p:tgtEl>
                                          <p:spTgt spid="31"/>
                                        </p:tgtEl>
                                        <p:attrNameLst>
                                          <p:attrName>r</p:attrName>
                                        </p:attrNameLst>
                                      </p:cBhvr>
                                    </p:animRot>
                                    <p:animRot by="-240000">
                                      <p:cBhvr>
                                        <p:cTn id="93" dur="200" fill="hold">
                                          <p:stCondLst>
                                            <p:cond delay="600"/>
                                          </p:stCondLst>
                                        </p:cTn>
                                        <p:tgtEl>
                                          <p:spTgt spid="31"/>
                                        </p:tgtEl>
                                        <p:attrNameLst>
                                          <p:attrName>r</p:attrName>
                                        </p:attrNameLst>
                                      </p:cBhvr>
                                    </p:animRot>
                                    <p:animRot by="120000">
                                      <p:cBhvr>
                                        <p:cTn id="94" dur="200" fill="hold">
                                          <p:stCondLst>
                                            <p:cond delay="800"/>
                                          </p:stCondLst>
                                        </p:cTn>
                                        <p:tgtEl>
                                          <p:spTgt spid="31"/>
                                        </p:tgtEl>
                                        <p:attrNameLst>
                                          <p:attrName>r</p:attrName>
                                        </p:attrNameLst>
                                      </p:cBhvr>
                                    </p:animRot>
                                  </p:childTnLst>
                                  <p:subTnLst>
                                    <p:audio>
                                      <p:cMediaNode>
                                        <p:cTn display="0" masterRel="sameClick">
                                          <p:stCondLst>
                                            <p:cond evt="begin" delay="0">
                                              <p:tn val="89"/>
                                            </p:cond>
                                          </p:stCondLst>
                                          <p:endCondLst>
                                            <p:cond evt="onStopAudio" delay="0">
                                              <p:tgtEl>
                                                <p:sldTgt/>
                                              </p:tgtEl>
                                            </p:cond>
                                          </p:endCondLst>
                                        </p:cTn>
                                        <p:tgtEl>
                                          <p:sndTgt r:embed="rId5" name="005.정답들어주세요_후_01.wav"/>
                                        </p:tgtEl>
                                      </p:cMediaNode>
                                    </p:audio>
                                  </p:subTnLst>
                                </p:cTn>
                              </p:par>
                            </p:childTnLst>
                          </p:cTn>
                        </p:par>
                        <p:par>
                          <p:cTn id="95" fill="hold">
                            <p:stCondLst>
                              <p:cond delay="1000"/>
                            </p:stCondLst>
                            <p:childTnLst>
                              <p:par>
                                <p:cTn id="96" presetID="32" presetClass="emph" presetSubtype="0" fill="hold" nodeType="afterEffect">
                                  <p:stCondLst>
                                    <p:cond delay="0"/>
                                  </p:stCondLst>
                                  <p:childTnLst>
                                    <p:animRot by="120000">
                                      <p:cBhvr>
                                        <p:cTn id="97" dur="50" fill="hold">
                                          <p:stCondLst>
                                            <p:cond delay="0"/>
                                          </p:stCondLst>
                                        </p:cTn>
                                        <p:tgtEl>
                                          <p:spTgt spid="31"/>
                                        </p:tgtEl>
                                        <p:attrNameLst>
                                          <p:attrName>r</p:attrName>
                                        </p:attrNameLst>
                                      </p:cBhvr>
                                    </p:animRot>
                                    <p:animRot by="-240000">
                                      <p:cBhvr>
                                        <p:cTn id="98" dur="100" fill="hold">
                                          <p:stCondLst>
                                            <p:cond delay="100"/>
                                          </p:stCondLst>
                                        </p:cTn>
                                        <p:tgtEl>
                                          <p:spTgt spid="31"/>
                                        </p:tgtEl>
                                        <p:attrNameLst>
                                          <p:attrName>r</p:attrName>
                                        </p:attrNameLst>
                                      </p:cBhvr>
                                    </p:animRot>
                                    <p:animRot by="240000">
                                      <p:cBhvr>
                                        <p:cTn id="99" dur="100" fill="hold">
                                          <p:stCondLst>
                                            <p:cond delay="200"/>
                                          </p:stCondLst>
                                        </p:cTn>
                                        <p:tgtEl>
                                          <p:spTgt spid="31"/>
                                        </p:tgtEl>
                                        <p:attrNameLst>
                                          <p:attrName>r</p:attrName>
                                        </p:attrNameLst>
                                      </p:cBhvr>
                                    </p:animRot>
                                    <p:animRot by="-240000">
                                      <p:cBhvr>
                                        <p:cTn id="100" dur="100" fill="hold">
                                          <p:stCondLst>
                                            <p:cond delay="300"/>
                                          </p:stCondLst>
                                        </p:cTn>
                                        <p:tgtEl>
                                          <p:spTgt spid="31"/>
                                        </p:tgtEl>
                                        <p:attrNameLst>
                                          <p:attrName>r</p:attrName>
                                        </p:attrNameLst>
                                      </p:cBhvr>
                                    </p:animRot>
                                    <p:animRot by="120000">
                                      <p:cBhvr>
                                        <p:cTn id="101"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ABC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910048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3" name="General_Question_Appear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50"/>
                                        <p:tgtEl>
                                          <p:spTgt spid="23"/>
                                        </p:tgtEl>
                                      </p:cBhvr>
                                    </p:animEffect>
                                    <p:anim calcmode="lin" valueType="num">
                                      <p:cBhvr>
                                        <p:cTn id="39" dur="250" fill="hold"/>
                                        <p:tgtEl>
                                          <p:spTgt spid="23"/>
                                        </p:tgtEl>
                                        <p:attrNameLst>
                                          <p:attrName>ppt_x</p:attrName>
                                        </p:attrNameLst>
                                      </p:cBhvr>
                                      <p:tavLst>
                                        <p:tav tm="0">
                                          <p:val>
                                            <p:strVal val="#ppt_x"/>
                                          </p:val>
                                        </p:tav>
                                        <p:tav tm="100000">
                                          <p:val>
                                            <p:strVal val="#ppt_x"/>
                                          </p:val>
                                        </p:tav>
                                      </p:tavLst>
                                    </p:anim>
                                    <p:anim calcmode="lin" valueType="num">
                                      <p:cBhvr>
                                        <p:cTn id="40"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4" name="General_Question_Box_Leaves.wav"/>
                                        </p:tgtEl>
                                      </p:cMediaNode>
                                    </p:audio>
                                  </p:sub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250"/>
                                        <p:tgtEl>
                                          <p:spTgt spid="25"/>
                                        </p:tgtEl>
                                      </p:cBhvr>
                                    </p:animEffect>
                                    <p:anim calcmode="lin" valueType="num">
                                      <p:cBhvr>
                                        <p:cTn id="44" dur="250" fill="hold"/>
                                        <p:tgtEl>
                                          <p:spTgt spid="25"/>
                                        </p:tgtEl>
                                        <p:attrNameLst>
                                          <p:attrName>ppt_x</p:attrName>
                                        </p:attrNameLst>
                                      </p:cBhvr>
                                      <p:tavLst>
                                        <p:tav tm="0">
                                          <p:val>
                                            <p:strVal val="#ppt_x"/>
                                          </p:val>
                                        </p:tav>
                                        <p:tav tm="100000">
                                          <p:val>
                                            <p:strVal val="#ppt_x"/>
                                          </p:val>
                                        </p:tav>
                                      </p:tavLst>
                                    </p:anim>
                                    <p:anim calcmode="lin" valueType="num">
                                      <p:cBhvr>
                                        <p:cTn id="4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8"/>
                                            </p:cond>
                                          </p:stCondLst>
                                          <p:endCondLst>
                                            <p:cond evt="onStopAudio" delay="0">
                                              <p:tgtEl>
                                                <p:sldTgt/>
                                              </p:tgtEl>
                                            </p:cond>
                                          </p:endCondLst>
                                        </p:cTn>
                                        <p:tgtEl>
                                          <p:sndTgt r:embed="rId5" name="005.정답들어주세요_후_01.wav"/>
                                        </p:tgtEl>
                                      </p:cMediaNode>
                                    </p:audio>
                                  </p:subTnLst>
                                </p:cTn>
                              </p:par>
                            </p:childTnLst>
                          </p:cTn>
                        </p:par>
                        <p:par>
                          <p:cTn id="50" fill="hold">
                            <p:stCondLst>
                              <p:cond delay="250"/>
                            </p:stCondLst>
                            <p:childTnLst>
                              <p:par>
                                <p:cTn id="51" presetID="32" presetClass="emph" presetSubtype="0" fill="hold" nodeType="afterEffect">
                                  <p:stCondLst>
                                    <p:cond delay="0"/>
                                  </p:stCondLst>
                                  <p:childTnLst>
                                    <p:animRot by="120000">
                                      <p:cBhvr>
                                        <p:cTn id="52" dur="100" fill="hold">
                                          <p:stCondLst>
                                            <p:cond delay="0"/>
                                          </p:stCondLst>
                                        </p:cTn>
                                        <p:tgtEl>
                                          <p:spTgt spid="31"/>
                                        </p:tgtEl>
                                        <p:attrNameLst>
                                          <p:attrName>r</p:attrName>
                                        </p:attrNameLst>
                                      </p:cBhvr>
                                    </p:animRot>
                                    <p:animRot by="-240000">
                                      <p:cBhvr>
                                        <p:cTn id="53" dur="200" fill="hold">
                                          <p:stCondLst>
                                            <p:cond delay="200"/>
                                          </p:stCondLst>
                                        </p:cTn>
                                        <p:tgtEl>
                                          <p:spTgt spid="31"/>
                                        </p:tgtEl>
                                        <p:attrNameLst>
                                          <p:attrName>r</p:attrName>
                                        </p:attrNameLst>
                                      </p:cBhvr>
                                    </p:animRot>
                                    <p:animRot by="240000">
                                      <p:cBhvr>
                                        <p:cTn id="54" dur="200" fill="hold">
                                          <p:stCondLst>
                                            <p:cond delay="400"/>
                                          </p:stCondLst>
                                        </p:cTn>
                                        <p:tgtEl>
                                          <p:spTgt spid="31"/>
                                        </p:tgtEl>
                                        <p:attrNameLst>
                                          <p:attrName>r</p:attrName>
                                        </p:attrNameLst>
                                      </p:cBhvr>
                                    </p:animRot>
                                    <p:animRot by="-240000">
                                      <p:cBhvr>
                                        <p:cTn id="55" dur="200" fill="hold">
                                          <p:stCondLst>
                                            <p:cond delay="600"/>
                                          </p:stCondLst>
                                        </p:cTn>
                                        <p:tgtEl>
                                          <p:spTgt spid="31"/>
                                        </p:tgtEl>
                                        <p:attrNameLst>
                                          <p:attrName>r</p:attrName>
                                        </p:attrNameLst>
                                      </p:cBhvr>
                                    </p:animRot>
                                    <p:animRot by="120000">
                                      <p:cBhvr>
                                        <p:cTn id="56" dur="200" fill="hold">
                                          <p:stCondLst>
                                            <p:cond delay="800"/>
                                          </p:stCondLst>
                                        </p:cTn>
                                        <p:tgtEl>
                                          <p:spTgt spid="31"/>
                                        </p:tgtEl>
                                        <p:attrNameLst>
                                          <p:attrName>r</p:attrName>
                                        </p:attrNameLst>
                                      </p:cBhvr>
                                    </p:animRot>
                                  </p:childTnLst>
                                </p:cTn>
                              </p:par>
                              <p:par>
                                <p:cTn id="57" presetID="22" presetClass="entr" presetSubtype="8" fill="hold" nodeType="withEffect">
                                  <p:stCondLst>
                                    <p:cond delay="25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500"/>
                                        <p:tgtEl>
                                          <p:spTgt spid="32"/>
                                        </p:tgtEl>
                                      </p:cBhvr>
                                    </p:animEffect>
                                  </p:childTnLst>
                                </p:cTn>
                              </p:par>
                            </p:childTnLst>
                          </p:cTn>
                        </p:par>
                        <p:par>
                          <p:cTn id="60" fill="hold">
                            <p:stCondLst>
                              <p:cond delay="1250"/>
                            </p:stCondLst>
                            <p:childTnLst>
                              <p:par>
                                <p:cTn id="61" presetID="32" presetClass="emph" presetSubtype="0" fill="hold" nodeType="afterEffect">
                                  <p:stCondLst>
                                    <p:cond delay="0"/>
                                  </p:stCondLst>
                                  <p:childTnLst>
                                    <p:animRot by="120000">
                                      <p:cBhvr>
                                        <p:cTn id="62" dur="50" fill="hold">
                                          <p:stCondLst>
                                            <p:cond delay="0"/>
                                          </p:stCondLst>
                                        </p:cTn>
                                        <p:tgtEl>
                                          <p:spTgt spid="31"/>
                                        </p:tgtEl>
                                        <p:attrNameLst>
                                          <p:attrName>r</p:attrName>
                                        </p:attrNameLst>
                                      </p:cBhvr>
                                    </p:animRot>
                                    <p:animRot by="-240000">
                                      <p:cBhvr>
                                        <p:cTn id="63" dur="100" fill="hold">
                                          <p:stCondLst>
                                            <p:cond delay="100"/>
                                          </p:stCondLst>
                                        </p:cTn>
                                        <p:tgtEl>
                                          <p:spTgt spid="31"/>
                                        </p:tgtEl>
                                        <p:attrNameLst>
                                          <p:attrName>r</p:attrName>
                                        </p:attrNameLst>
                                      </p:cBhvr>
                                    </p:animRot>
                                    <p:animRot by="240000">
                                      <p:cBhvr>
                                        <p:cTn id="64" dur="100" fill="hold">
                                          <p:stCondLst>
                                            <p:cond delay="200"/>
                                          </p:stCondLst>
                                        </p:cTn>
                                        <p:tgtEl>
                                          <p:spTgt spid="31"/>
                                        </p:tgtEl>
                                        <p:attrNameLst>
                                          <p:attrName>r</p:attrName>
                                        </p:attrNameLst>
                                      </p:cBhvr>
                                    </p:animRot>
                                    <p:animRot by="-240000">
                                      <p:cBhvr>
                                        <p:cTn id="65" dur="100" fill="hold">
                                          <p:stCondLst>
                                            <p:cond delay="300"/>
                                          </p:stCondLst>
                                        </p:cTn>
                                        <p:tgtEl>
                                          <p:spTgt spid="31"/>
                                        </p:tgtEl>
                                        <p:attrNameLst>
                                          <p:attrName>r</p:attrName>
                                        </p:attrNameLst>
                                      </p:cBhvr>
                                    </p:animRot>
                                    <p:animRot by="120000">
                                      <p:cBhvr>
                                        <p:cTn id="66" dur="100" fill="hold">
                                          <p:stCondLst>
                                            <p:cond delay="400"/>
                                          </p:stCondLst>
                                        </p:cTn>
                                        <p:tgtEl>
                                          <p:spTgt spid="31"/>
                                        </p:tgtEl>
                                        <p:attrNameLst>
                                          <p:attrName>r</p:attrName>
                                        </p:attrNameLst>
                                      </p:cBhvr>
                                    </p:animRo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250" fill="hold"/>
                                        <p:tgtEl>
                                          <p:spTgt spid="38"/>
                                        </p:tgtEl>
                                        <p:attrNameLst>
                                          <p:attrName>ppt_w</p:attrName>
                                        </p:attrNameLst>
                                      </p:cBhvr>
                                      <p:tavLst>
                                        <p:tav tm="0">
                                          <p:val>
                                            <p:fltVal val="0"/>
                                          </p:val>
                                        </p:tav>
                                        <p:tav tm="100000">
                                          <p:val>
                                            <p:strVal val="#ppt_w"/>
                                          </p:val>
                                        </p:tav>
                                      </p:tavLst>
                                    </p:anim>
                                    <p:anim calcmode="lin" valueType="num">
                                      <p:cBhvr>
                                        <p:cTn id="72" dur="250" fill="hold"/>
                                        <p:tgtEl>
                                          <p:spTgt spid="38"/>
                                        </p:tgtEl>
                                        <p:attrNameLst>
                                          <p:attrName>ppt_h</p:attrName>
                                        </p:attrNameLst>
                                      </p:cBhvr>
                                      <p:tavLst>
                                        <p:tav tm="0">
                                          <p:val>
                                            <p:fltVal val="0"/>
                                          </p:val>
                                        </p:tav>
                                        <p:tav tm="100000">
                                          <p:val>
                                            <p:strVal val="#ppt_h"/>
                                          </p:val>
                                        </p:tav>
                                      </p:tavLst>
                                    </p:anim>
                                    <p:animEffect transition="in" filter="fade">
                                      <p:cBhvr>
                                        <p:cTn id="73" dur="250"/>
                                        <p:tgtEl>
                                          <p:spTgt spid="38"/>
                                        </p:tgtEl>
                                      </p:cBhvr>
                                    </p:animEffect>
                                  </p:childTnLst>
                                  <p:subTnLst>
                                    <p:audio>
                                      <p:cMediaNode>
                                        <p:cTn display="0" masterRel="sameClick">
                                          <p:stCondLst>
                                            <p:cond evt="begin" delay="0">
                                              <p:tn val="69"/>
                                            </p:cond>
                                          </p:stCondLst>
                                          <p:endCondLst>
                                            <p:cond evt="onStopAudio" delay="0">
                                              <p:tgtEl>
                                                <p:sldTgt/>
                                              </p:tgtEl>
                                            </p:cond>
                                          </p:endCondLst>
                                        </p:cTn>
                                        <p:tgtEl>
                                          <p:sndTgt r:embed="rId6" name="006.정답발표전_01.wav"/>
                                        </p:tgtEl>
                                      </p:cMediaNode>
                                    </p:audio>
                                  </p:subTnLst>
                                </p:cTn>
                              </p:par>
                              <p:par>
                                <p:cTn id="74" presetID="53" presetClass="entr" presetSubtype="16" fill="hold" grpId="0" nodeType="withEffect">
                                  <p:stCondLst>
                                    <p:cond delay="0"/>
                                  </p:stCondLst>
                                  <p:childTnLst>
                                    <p:set>
                                      <p:cBhvr>
                                        <p:cTn id="75" dur="1" fill="hold">
                                          <p:stCondLst>
                                            <p:cond delay="0"/>
                                          </p:stCondLst>
                                        </p:cTn>
                                        <p:tgtEl>
                                          <p:spTgt spid="15">
                                            <p:txEl>
                                              <p:pRg st="0" end="0"/>
                                            </p:txEl>
                                          </p:spTgt>
                                        </p:tgtEl>
                                        <p:attrNameLst>
                                          <p:attrName>style.visibility</p:attrName>
                                        </p:attrNameLst>
                                      </p:cBhvr>
                                      <p:to>
                                        <p:strVal val="visible"/>
                                      </p:to>
                                    </p:set>
                                    <p:anim calcmode="lin" valueType="num">
                                      <p:cBhvr>
                                        <p:cTn id="76"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15">
                                            <p:txEl>
                                              <p:pRg st="0" end="0"/>
                                            </p:txEl>
                                          </p:spTgt>
                                        </p:tgtEl>
                                      </p:cBhvr>
                                    </p:animEffect>
                                  </p:childTnLst>
                                </p:cTn>
                              </p:par>
                            </p:childTnLst>
                          </p:cTn>
                        </p:par>
                        <p:par>
                          <p:cTn id="79" fill="hold">
                            <p:stCondLst>
                              <p:cond delay="500"/>
                            </p:stCondLst>
                            <p:childTnLst>
                              <p:par>
                                <p:cTn id="80" presetID="32" presetClass="emph" presetSubtype="0" fill="hold" nodeType="afterEffect">
                                  <p:stCondLst>
                                    <p:cond delay="0"/>
                                  </p:stCondLst>
                                  <p:childTnLst>
                                    <p:animRot by="120000">
                                      <p:cBhvr>
                                        <p:cTn id="81" dur="75" fill="hold">
                                          <p:stCondLst>
                                            <p:cond delay="0"/>
                                          </p:stCondLst>
                                        </p:cTn>
                                        <p:tgtEl>
                                          <p:spTgt spid="31"/>
                                        </p:tgtEl>
                                        <p:attrNameLst>
                                          <p:attrName>r</p:attrName>
                                        </p:attrNameLst>
                                      </p:cBhvr>
                                    </p:animRot>
                                    <p:animRot by="-240000">
                                      <p:cBhvr>
                                        <p:cTn id="82" dur="150" fill="hold">
                                          <p:stCondLst>
                                            <p:cond delay="150"/>
                                          </p:stCondLst>
                                        </p:cTn>
                                        <p:tgtEl>
                                          <p:spTgt spid="31"/>
                                        </p:tgtEl>
                                        <p:attrNameLst>
                                          <p:attrName>r</p:attrName>
                                        </p:attrNameLst>
                                      </p:cBhvr>
                                    </p:animRot>
                                    <p:animRot by="240000">
                                      <p:cBhvr>
                                        <p:cTn id="83" dur="150" fill="hold">
                                          <p:stCondLst>
                                            <p:cond delay="300"/>
                                          </p:stCondLst>
                                        </p:cTn>
                                        <p:tgtEl>
                                          <p:spTgt spid="31"/>
                                        </p:tgtEl>
                                        <p:attrNameLst>
                                          <p:attrName>r</p:attrName>
                                        </p:attrNameLst>
                                      </p:cBhvr>
                                    </p:animRot>
                                    <p:animRot by="-240000">
                                      <p:cBhvr>
                                        <p:cTn id="84" dur="150" fill="hold">
                                          <p:stCondLst>
                                            <p:cond delay="450"/>
                                          </p:stCondLst>
                                        </p:cTn>
                                        <p:tgtEl>
                                          <p:spTgt spid="31"/>
                                        </p:tgtEl>
                                        <p:attrNameLst>
                                          <p:attrName>r</p:attrName>
                                        </p:attrNameLst>
                                      </p:cBhvr>
                                    </p:animRot>
                                    <p:animRot by="120000">
                                      <p:cBhvr>
                                        <p:cTn id="85"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6" restart="whenNotActive" fill="hold" evtFilter="cancelBubble" nodeType="interactiveSeq">
                <p:stCondLst>
                  <p:cond evt="onClick" delay="0">
                    <p:tgtEl>
                      <p:spTgt spid="31"/>
                    </p:tgtEl>
                  </p:cond>
                </p:stCondLst>
                <p:endSync evt="end" delay="0">
                  <p:rtn val="all"/>
                </p:endSync>
                <p:childTnLst>
                  <p:par>
                    <p:cTn id="87" fill="hold">
                      <p:stCondLst>
                        <p:cond delay="0"/>
                      </p:stCondLst>
                      <p:childTnLst>
                        <p:par>
                          <p:cTn id="88" fill="hold">
                            <p:stCondLst>
                              <p:cond delay="0"/>
                            </p:stCondLst>
                            <p:childTnLst>
                              <p:par>
                                <p:cTn id="89" presetID="32" presetClass="emph" presetSubtype="0" fill="hold" nodeType="clickEffect">
                                  <p:stCondLst>
                                    <p:cond delay="0"/>
                                  </p:stCondLst>
                                  <p:childTnLst>
                                    <p:animRot by="120000">
                                      <p:cBhvr>
                                        <p:cTn id="90" dur="100" fill="hold">
                                          <p:stCondLst>
                                            <p:cond delay="0"/>
                                          </p:stCondLst>
                                        </p:cTn>
                                        <p:tgtEl>
                                          <p:spTgt spid="31"/>
                                        </p:tgtEl>
                                        <p:attrNameLst>
                                          <p:attrName>r</p:attrName>
                                        </p:attrNameLst>
                                      </p:cBhvr>
                                    </p:animRot>
                                    <p:animRot by="-240000">
                                      <p:cBhvr>
                                        <p:cTn id="91" dur="200" fill="hold">
                                          <p:stCondLst>
                                            <p:cond delay="200"/>
                                          </p:stCondLst>
                                        </p:cTn>
                                        <p:tgtEl>
                                          <p:spTgt spid="31"/>
                                        </p:tgtEl>
                                        <p:attrNameLst>
                                          <p:attrName>r</p:attrName>
                                        </p:attrNameLst>
                                      </p:cBhvr>
                                    </p:animRot>
                                    <p:animRot by="240000">
                                      <p:cBhvr>
                                        <p:cTn id="92" dur="200" fill="hold">
                                          <p:stCondLst>
                                            <p:cond delay="400"/>
                                          </p:stCondLst>
                                        </p:cTn>
                                        <p:tgtEl>
                                          <p:spTgt spid="31"/>
                                        </p:tgtEl>
                                        <p:attrNameLst>
                                          <p:attrName>r</p:attrName>
                                        </p:attrNameLst>
                                      </p:cBhvr>
                                    </p:animRot>
                                    <p:animRot by="-240000">
                                      <p:cBhvr>
                                        <p:cTn id="93" dur="200" fill="hold">
                                          <p:stCondLst>
                                            <p:cond delay="600"/>
                                          </p:stCondLst>
                                        </p:cTn>
                                        <p:tgtEl>
                                          <p:spTgt spid="31"/>
                                        </p:tgtEl>
                                        <p:attrNameLst>
                                          <p:attrName>r</p:attrName>
                                        </p:attrNameLst>
                                      </p:cBhvr>
                                    </p:animRot>
                                    <p:animRot by="120000">
                                      <p:cBhvr>
                                        <p:cTn id="94" dur="200" fill="hold">
                                          <p:stCondLst>
                                            <p:cond delay="800"/>
                                          </p:stCondLst>
                                        </p:cTn>
                                        <p:tgtEl>
                                          <p:spTgt spid="31"/>
                                        </p:tgtEl>
                                        <p:attrNameLst>
                                          <p:attrName>r</p:attrName>
                                        </p:attrNameLst>
                                      </p:cBhvr>
                                    </p:animRot>
                                  </p:childTnLst>
                                  <p:subTnLst>
                                    <p:audio>
                                      <p:cMediaNode>
                                        <p:cTn display="0" masterRel="sameClick">
                                          <p:stCondLst>
                                            <p:cond evt="begin" delay="0">
                                              <p:tn val="89"/>
                                            </p:cond>
                                          </p:stCondLst>
                                          <p:endCondLst>
                                            <p:cond evt="onStopAudio" delay="0">
                                              <p:tgtEl>
                                                <p:sldTgt/>
                                              </p:tgtEl>
                                            </p:cond>
                                          </p:endCondLst>
                                        </p:cTn>
                                        <p:tgtEl>
                                          <p:sndTgt r:embed="rId5" name="005.정답들어주세요_후_01.wav"/>
                                        </p:tgtEl>
                                      </p:cMediaNode>
                                    </p:audio>
                                  </p:subTnLst>
                                </p:cTn>
                              </p:par>
                            </p:childTnLst>
                          </p:cTn>
                        </p:par>
                        <p:par>
                          <p:cTn id="95" fill="hold">
                            <p:stCondLst>
                              <p:cond delay="1000"/>
                            </p:stCondLst>
                            <p:childTnLst>
                              <p:par>
                                <p:cTn id="96" presetID="32" presetClass="emph" presetSubtype="0" fill="hold" nodeType="afterEffect">
                                  <p:stCondLst>
                                    <p:cond delay="0"/>
                                  </p:stCondLst>
                                  <p:childTnLst>
                                    <p:animRot by="120000">
                                      <p:cBhvr>
                                        <p:cTn id="97" dur="50" fill="hold">
                                          <p:stCondLst>
                                            <p:cond delay="0"/>
                                          </p:stCondLst>
                                        </p:cTn>
                                        <p:tgtEl>
                                          <p:spTgt spid="31"/>
                                        </p:tgtEl>
                                        <p:attrNameLst>
                                          <p:attrName>r</p:attrName>
                                        </p:attrNameLst>
                                      </p:cBhvr>
                                    </p:animRot>
                                    <p:animRot by="-240000">
                                      <p:cBhvr>
                                        <p:cTn id="98" dur="100" fill="hold">
                                          <p:stCondLst>
                                            <p:cond delay="100"/>
                                          </p:stCondLst>
                                        </p:cTn>
                                        <p:tgtEl>
                                          <p:spTgt spid="31"/>
                                        </p:tgtEl>
                                        <p:attrNameLst>
                                          <p:attrName>r</p:attrName>
                                        </p:attrNameLst>
                                      </p:cBhvr>
                                    </p:animRot>
                                    <p:animRot by="240000">
                                      <p:cBhvr>
                                        <p:cTn id="99" dur="100" fill="hold">
                                          <p:stCondLst>
                                            <p:cond delay="200"/>
                                          </p:stCondLst>
                                        </p:cTn>
                                        <p:tgtEl>
                                          <p:spTgt spid="31"/>
                                        </p:tgtEl>
                                        <p:attrNameLst>
                                          <p:attrName>r</p:attrName>
                                        </p:attrNameLst>
                                      </p:cBhvr>
                                    </p:animRot>
                                    <p:animRot by="-240000">
                                      <p:cBhvr>
                                        <p:cTn id="100" dur="100" fill="hold">
                                          <p:stCondLst>
                                            <p:cond delay="300"/>
                                          </p:stCondLst>
                                        </p:cTn>
                                        <p:tgtEl>
                                          <p:spTgt spid="31"/>
                                        </p:tgtEl>
                                        <p:attrNameLst>
                                          <p:attrName>r</p:attrName>
                                        </p:attrNameLst>
                                      </p:cBhvr>
                                    </p:animRot>
                                    <p:animRot by="120000">
                                      <p:cBhvr>
                                        <p:cTn id="101"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AB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37904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50"/>
                                        <p:tgtEl>
                                          <p:spTgt spid="18"/>
                                        </p:tgtEl>
                                      </p:cBhvr>
                                    </p:animEffect>
                                    <p:anim calcmode="lin" valueType="num">
                                      <p:cBhvr>
                                        <p:cTn id="32" dur="250" fill="hold"/>
                                        <p:tgtEl>
                                          <p:spTgt spid="18"/>
                                        </p:tgtEl>
                                        <p:attrNameLst>
                                          <p:attrName>ppt_x</p:attrName>
                                        </p:attrNameLst>
                                      </p:cBhvr>
                                      <p:tavLst>
                                        <p:tav tm="0">
                                          <p:val>
                                            <p:strVal val="#ppt_x"/>
                                          </p:val>
                                        </p:tav>
                                        <p:tav tm="100000">
                                          <p:val>
                                            <p:strVal val="#ppt_x"/>
                                          </p:val>
                                        </p:tav>
                                      </p:tavLst>
                                    </p:anim>
                                    <p:anim calcmode="lin" valueType="num">
                                      <p:cBhvr>
                                        <p:cTn id="33"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4" name="General_Question_Box_Leaves.wav"/>
                                        </p:tgtEl>
                                      </p:cMediaNode>
                                    </p:audio>
                                  </p:subTnLst>
                                </p:cTn>
                              </p:par>
                              <p:par>
                                <p:cTn id="34" presetID="42"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250"/>
                                        <p:tgtEl>
                                          <p:spTgt spid="20"/>
                                        </p:tgtEl>
                                      </p:cBhvr>
                                    </p:animEffect>
                                    <p:anim calcmode="lin" valueType="num">
                                      <p:cBhvr>
                                        <p:cTn id="37" dur="250" fill="hold"/>
                                        <p:tgtEl>
                                          <p:spTgt spid="20"/>
                                        </p:tgtEl>
                                        <p:attrNameLst>
                                          <p:attrName>ppt_x</p:attrName>
                                        </p:attrNameLst>
                                      </p:cBhvr>
                                      <p:tavLst>
                                        <p:tav tm="0">
                                          <p:val>
                                            <p:strVal val="#ppt_x"/>
                                          </p:val>
                                        </p:tav>
                                        <p:tav tm="100000">
                                          <p:val>
                                            <p:strVal val="#ppt_x"/>
                                          </p:val>
                                        </p:tav>
                                      </p:tavLst>
                                    </p:anim>
                                    <p:anim calcmode="lin" valueType="num">
                                      <p:cBhvr>
                                        <p:cTn id="38"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1"/>
                                            </p:cond>
                                          </p:stCondLst>
                                          <p:endCondLst>
                                            <p:cond evt="onStopAudio" delay="0">
                                              <p:tgtEl>
                                                <p:sldTgt/>
                                              </p:tgtEl>
                                            </p:cond>
                                          </p:endCondLst>
                                        </p:cTn>
                                        <p:tgtEl>
                                          <p:sndTgt r:embed="rId5" name="005.정답들어주세요_후_01.wav"/>
                                        </p:tgtEl>
                                      </p:cMediaNode>
                                    </p:audio>
                                  </p:subTnLst>
                                </p:cTn>
                              </p:par>
                            </p:childTnLst>
                          </p:cTn>
                        </p:par>
                        <p:par>
                          <p:cTn id="43" fill="hold">
                            <p:stCondLst>
                              <p:cond delay="250"/>
                            </p:stCondLst>
                            <p:childTnLst>
                              <p:par>
                                <p:cTn id="44" presetID="32" presetClass="emph" presetSubtype="0" fill="hold" nodeType="afterEffect">
                                  <p:stCondLst>
                                    <p:cond delay="0"/>
                                  </p:stCondLst>
                                  <p:childTnLst>
                                    <p:animRot by="120000">
                                      <p:cBhvr>
                                        <p:cTn id="45" dur="100" fill="hold">
                                          <p:stCondLst>
                                            <p:cond delay="0"/>
                                          </p:stCondLst>
                                        </p:cTn>
                                        <p:tgtEl>
                                          <p:spTgt spid="31"/>
                                        </p:tgtEl>
                                        <p:attrNameLst>
                                          <p:attrName>r</p:attrName>
                                        </p:attrNameLst>
                                      </p:cBhvr>
                                    </p:animRot>
                                    <p:animRot by="-240000">
                                      <p:cBhvr>
                                        <p:cTn id="46" dur="200" fill="hold">
                                          <p:stCondLst>
                                            <p:cond delay="200"/>
                                          </p:stCondLst>
                                        </p:cTn>
                                        <p:tgtEl>
                                          <p:spTgt spid="31"/>
                                        </p:tgtEl>
                                        <p:attrNameLst>
                                          <p:attrName>r</p:attrName>
                                        </p:attrNameLst>
                                      </p:cBhvr>
                                    </p:animRot>
                                    <p:animRot by="240000">
                                      <p:cBhvr>
                                        <p:cTn id="47" dur="200" fill="hold">
                                          <p:stCondLst>
                                            <p:cond delay="400"/>
                                          </p:stCondLst>
                                        </p:cTn>
                                        <p:tgtEl>
                                          <p:spTgt spid="31"/>
                                        </p:tgtEl>
                                        <p:attrNameLst>
                                          <p:attrName>r</p:attrName>
                                        </p:attrNameLst>
                                      </p:cBhvr>
                                    </p:animRot>
                                    <p:animRot by="-240000">
                                      <p:cBhvr>
                                        <p:cTn id="48" dur="200" fill="hold">
                                          <p:stCondLst>
                                            <p:cond delay="600"/>
                                          </p:stCondLst>
                                        </p:cTn>
                                        <p:tgtEl>
                                          <p:spTgt spid="31"/>
                                        </p:tgtEl>
                                        <p:attrNameLst>
                                          <p:attrName>r</p:attrName>
                                        </p:attrNameLst>
                                      </p:cBhvr>
                                    </p:animRot>
                                    <p:animRot by="120000">
                                      <p:cBhvr>
                                        <p:cTn id="49" dur="200" fill="hold">
                                          <p:stCondLst>
                                            <p:cond delay="800"/>
                                          </p:stCondLst>
                                        </p:cTn>
                                        <p:tgtEl>
                                          <p:spTgt spid="31"/>
                                        </p:tgtEl>
                                        <p:attrNameLst>
                                          <p:attrName>r</p:attrName>
                                        </p:attrNameLst>
                                      </p:cBhvr>
                                    </p:animRot>
                                  </p:childTnLst>
                                </p:cTn>
                              </p:par>
                              <p:par>
                                <p:cTn id="50" presetID="22" presetClass="entr" presetSubtype="8" fill="hold" nodeType="withEffect">
                                  <p:stCondLst>
                                    <p:cond delay="25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par>
                          <p:cTn id="53" fill="hold">
                            <p:stCondLst>
                              <p:cond delay="1250"/>
                            </p:stCondLst>
                            <p:childTnLst>
                              <p:par>
                                <p:cTn id="54" presetID="32" presetClass="emph" presetSubtype="0" fill="hold" nodeType="afterEffect">
                                  <p:stCondLst>
                                    <p:cond delay="0"/>
                                  </p:stCondLst>
                                  <p:childTnLst>
                                    <p:animRot by="120000">
                                      <p:cBhvr>
                                        <p:cTn id="55" dur="50" fill="hold">
                                          <p:stCondLst>
                                            <p:cond delay="0"/>
                                          </p:stCondLst>
                                        </p:cTn>
                                        <p:tgtEl>
                                          <p:spTgt spid="31"/>
                                        </p:tgtEl>
                                        <p:attrNameLst>
                                          <p:attrName>r</p:attrName>
                                        </p:attrNameLst>
                                      </p:cBhvr>
                                    </p:animRot>
                                    <p:animRot by="-240000">
                                      <p:cBhvr>
                                        <p:cTn id="56" dur="100" fill="hold">
                                          <p:stCondLst>
                                            <p:cond delay="100"/>
                                          </p:stCondLst>
                                        </p:cTn>
                                        <p:tgtEl>
                                          <p:spTgt spid="31"/>
                                        </p:tgtEl>
                                        <p:attrNameLst>
                                          <p:attrName>r</p:attrName>
                                        </p:attrNameLst>
                                      </p:cBhvr>
                                    </p:animRot>
                                    <p:animRot by="240000">
                                      <p:cBhvr>
                                        <p:cTn id="57" dur="100" fill="hold">
                                          <p:stCondLst>
                                            <p:cond delay="200"/>
                                          </p:stCondLst>
                                        </p:cTn>
                                        <p:tgtEl>
                                          <p:spTgt spid="31"/>
                                        </p:tgtEl>
                                        <p:attrNameLst>
                                          <p:attrName>r</p:attrName>
                                        </p:attrNameLst>
                                      </p:cBhvr>
                                    </p:animRot>
                                    <p:animRot by="-240000">
                                      <p:cBhvr>
                                        <p:cTn id="58" dur="100" fill="hold">
                                          <p:stCondLst>
                                            <p:cond delay="300"/>
                                          </p:stCondLst>
                                        </p:cTn>
                                        <p:tgtEl>
                                          <p:spTgt spid="31"/>
                                        </p:tgtEl>
                                        <p:attrNameLst>
                                          <p:attrName>r</p:attrName>
                                        </p:attrNameLst>
                                      </p:cBhvr>
                                    </p:animRot>
                                    <p:animRot by="120000">
                                      <p:cBhvr>
                                        <p:cTn id="59" dur="100" fill="hold">
                                          <p:stCondLst>
                                            <p:cond delay="400"/>
                                          </p:stCondLst>
                                        </p:cTn>
                                        <p:tgtEl>
                                          <p:spTgt spid="31"/>
                                        </p:tgtEl>
                                        <p:attrNameLst>
                                          <p:attrName>r</p:attrName>
                                        </p:attrNameLst>
                                      </p:cBhvr>
                                    </p:animRo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250" fill="hold"/>
                                        <p:tgtEl>
                                          <p:spTgt spid="38"/>
                                        </p:tgtEl>
                                        <p:attrNameLst>
                                          <p:attrName>ppt_w</p:attrName>
                                        </p:attrNameLst>
                                      </p:cBhvr>
                                      <p:tavLst>
                                        <p:tav tm="0">
                                          <p:val>
                                            <p:fltVal val="0"/>
                                          </p:val>
                                        </p:tav>
                                        <p:tav tm="100000">
                                          <p:val>
                                            <p:strVal val="#ppt_w"/>
                                          </p:val>
                                        </p:tav>
                                      </p:tavLst>
                                    </p:anim>
                                    <p:anim calcmode="lin" valueType="num">
                                      <p:cBhvr>
                                        <p:cTn id="65" dur="250" fill="hold"/>
                                        <p:tgtEl>
                                          <p:spTgt spid="38"/>
                                        </p:tgtEl>
                                        <p:attrNameLst>
                                          <p:attrName>ppt_h</p:attrName>
                                        </p:attrNameLst>
                                      </p:cBhvr>
                                      <p:tavLst>
                                        <p:tav tm="0">
                                          <p:val>
                                            <p:fltVal val="0"/>
                                          </p:val>
                                        </p:tav>
                                        <p:tav tm="100000">
                                          <p:val>
                                            <p:strVal val="#ppt_h"/>
                                          </p:val>
                                        </p:tav>
                                      </p:tavLst>
                                    </p:anim>
                                    <p:animEffect transition="in" filter="fade">
                                      <p:cBhvr>
                                        <p:cTn id="66" dur="250"/>
                                        <p:tgtEl>
                                          <p:spTgt spid="38"/>
                                        </p:tgtEl>
                                      </p:cBhvr>
                                    </p:animEffect>
                                  </p:childTnLst>
                                  <p:subTnLst>
                                    <p:audio>
                                      <p:cMediaNode>
                                        <p:cTn display="0" masterRel="sameClick">
                                          <p:stCondLst>
                                            <p:cond evt="begin" delay="0">
                                              <p:tn val="62"/>
                                            </p:cond>
                                          </p:stCondLst>
                                          <p:endCondLst>
                                            <p:cond evt="onStopAudio" delay="0">
                                              <p:tgtEl>
                                                <p:sldTgt/>
                                              </p:tgtEl>
                                            </p:cond>
                                          </p:endCondLst>
                                        </p:cTn>
                                        <p:tgtEl>
                                          <p:sndTgt r:embed="rId6" name="006.정답발표전_01.wav"/>
                                        </p:tgtEl>
                                      </p:cMediaNode>
                                    </p:audio>
                                  </p:subTnLst>
                                </p:cTn>
                              </p:par>
                            </p:childTnLst>
                          </p:cTn>
                        </p:par>
                        <p:par>
                          <p:cTn id="67" fill="hold">
                            <p:stCondLst>
                              <p:cond delay="250"/>
                            </p:stCondLst>
                            <p:childTnLst>
                              <p:par>
                                <p:cTn id="68" presetID="32" presetClass="emph" presetSubtype="0" fill="hold" nodeType="afterEffect">
                                  <p:stCondLst>
                                    <p:cond delay="0"/>
                                  </p:stCondLst>
                                  <p:childTnLst>
                                    <p:animRot by="120000">
                                      <p:cBhvr>
                                        <p:cTn id="69" dur="75" fill="hold">
                                          <p:stCondLst>
                                            <p:cond delay="0"/>
                                          </p:stCondLst>
                                        </p:cTn>
                                        <p:tgtEl>
                                          <p:spTgt spid="31"/>
                                        </p:tgtEl>
                                        <p:attrNameLst>
                                          <p:attrName>r</p:attrName>
                                        </p:attrNameLst>
                                      </p:cBhvr>
                                    </p:animRot>
                                    <p:animRot by="-240000">
                                      <p:cBhvr>
                                        <p:cTn id="70" dur="150" fill="hold">
                                          <p:stCondLst>
                                            <p:cond delay="150"/>
                                          </p:stCondLst>
                                        </p:cTn>
                                        <p:tgtEl>
                                          <p:spTgt spid="31"/>
                                        </p:tgtEl>
                                        <p:attrNameLst>
                                          <p:attrName>r</p:attrName>
                                        </p:attrNameLst>
                                      </p:cBhvr>
                                    </p:animRot>
                                    <p:animRot by="240000">
                                      <p:cBhvr>
                                        <p:cTn id="71" dur="150" fill="hold">
                                          <p:stCondLst>
                                            <p:cond delay="300"/>
                                          </p:stCondLst>
                                        </p:cTn>
                                        <p:tgtEl>
                                          <p:spTgt spid="31"/>
                                        </p:tgtEl>
                                        <p:attrNameLst>
                                          <p:attrName>r</p:attrName>
                                        </p:attrNameLst>
                                      </p:cBhvr>
                                    </p:animRot>
                                    <p:animRot by="-240000">
                                      <p:cBhvr>
                                        <p:cTn id="72" dur="150" fill="hold">
                                          <p:stCondLst>
                                            <p:cond delay="450"/>
                                          </p:stCondLst>
                                        </p:cTn>
                                        <p:tgtEl>
                                          <p:spTgt spid="31"/>
                                        </p:tgtEl>
                                        <p:attrNameLst>
                                          <p:attrName>r</p:attrName>
                                        </p:attrNameLst>
                                      </p:cBhvr>
                                    </p:animRot>
                                    <p:animRot by="120000">
                                      <p:cBhvr>
                                        <p:cTn id="73"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4" restart="whenNotActive" fill="hold" evtFilter="cancelBubble" nodeType="interactiveSeq">
                <p:stCondLst>
                  <p:cond evt="onClick" delay="0">
                    <p:tgtEl>
                      <p:spTgt spid="31"/>
                    </p:tgtEl>
                  </p:cond>
                </p:stCondLst>
                <p:endSync evt="end" delay="0">
                  <p:rtn val="all"/>
                </p:endSync>
                <p:childTnLst>
                  <p:par>
                    <p:cTn id="75" fill="hold">
                      <p:stCondLst>
                        <p:cond delay="0"/>
                      </p:stCondLst>
                      <p:childTnLst>
                        <p:par>
                          <p:cTn id="76" fill="hold">
                            <p:stCondLst>
                              <p:cond delay="0"/>
                            </p:stCondLst>
                            <p:childTnLst>
                              <p:par>
                                <p:cTn id="77" presetID="32" presetClass="emph" presetSubtype="0" fill="hold" nodeType="clickEffect">
                                  <p:stCondLst>
                                    <p:cond delay="0"/>
                                  </p:stCondLst>
                                  <p:childTnLst>
                                    <p:animRot by="120000">
                                      <p:cBhvr>
                                        <p:cTn id="78" dur="100" fill="hold">
                                          <p:stCondLst>
                                            <p:cond delay="0"/>
                                          </p:stCondLst>
                                        </p:cTn>
                                        <p:tgtEl>
                                          <p:spTgt spid="31"/>
                                        </p:tgtEl>
                                        <p:attrNameLst>
                                          <p:attrName>r</p:attrName>
                                        </p:attrNameLst>
                                      </p:cBhvr>
                                    </p:animRot>
                                    <p:animRot by="-240000">
                                      <p:cBhvr>
                                        <p:cTn id="79" dur="200" fill="hold">
                                          <p:stCondLst>
                                            <p:cond delay="200"/>
                                          </p:stCondLst>
                                        </p:cTn>
                                        <p:tgtEl>
                                          <p:spTgt spid="31"/>
                                        </p:tgtEl>
                                        <p:attrNameLst>
                                          <p:attrName>r</p:attrName>
                                        </p:attrNameLst>
                                      </p:cBhvr>
                                    </p:animRot>
                                    <p:animRot by="240000">
                                      <p:cBhvr>
                                        <p:cTn id="80" dur="200" fill="hold">
                                          <p:stCondLst>
                                            <p:cond delay="400"/>
                                          </p:stCondLst>
                                        </p:cTn>
                                        <p:tgtEl>
                                          <p:spTgt spid="31"/>
                                        </p:tgtEl>
                                        <p:attrNameLst>
                                          <p:attrName>r</p:attrName>
                                        </p:attrNameLst>
                                      </p:cBhvr>
                                    </p:animRot>
                                    <p:animRot by="-240000">
                                      <p:cBhvr>
                                        <p:cTn id="81" dur="200" fill="hold">
                                          <p:stCondLst>
                                            <p:cond delay="600"/>
                                          </p:stCondLst>
                                        </p:cTn>
                                        <p:tgtEl>
                                          <p:spTgt spid="31"/>
                                        </p:tgtEl>
                                        <p:attrNameLst>
                                          <p:attrName>r</p:attrName>
                                        </p:attrNameLst>
                                      </p:cBhvr>
                                    </p:animRot>
                                    <p:animRot by="120000">
                                      <p:cBhvr>
                                        <p:cTn id="82" dur="200" fill="hold">
                                          <p:stCondLst>
                                            <p:cond delay="800"/>
                                          </p:stCondLst>
                                        </p:cTn>
                                        <p:tgtEl>
                                          <p:spTgt spid="31"/>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5" name="005.정답들어주세요_후_01.wav"/>
                                        </p:tgtEl>
                                      </p:cMediaNode>
                                    </p:audio>
                                  </p:subTnLst>
                                </p:cTn>
                              </p:par>
                            </p:childTnLst>
                          </p:cTn>
                        </p:par>
                        <p:par>
                          <p:cTn id="83" fill="hold">
                            <p:stCondLst>
                              <p:cond delay="1000"/>
                            </p:stCondLst>
                            <p:childTnLst>
                              <p:par>
                                <p:cTn id="84" presetID="32" presetClass="emph" presetSubtype="0" fill="hold" nodeType="afterEffect">
                                  <p:stCondLst>
                                    <p:cond delay="0"/>
                                  </p:stCondLst>
                                  <p:childTnLst>
                                    <p:animRot by="120000">
                                      <p:cBhvr>
                                        <p:cTn id="85" dur="50" fill="hold">
                                          <p:stCondLst>
                                            <p:cond delay="0"/>
                                          </p:stCondLst>
                                        </p:cTn>
                                        <p:tgtEl>
                                          <p:spTgt spid="31"/>
                                        </p:tgtEl>
                                        <p:attrNameLst>
                                          <p:attrName>r</p:attrName>
                                        </p:attrNameLst>
                                      </p:cBhvr>
                                    </p:animRot>
                                    <p:animRot by="-240000">
                                      <p:cBhvr>
                                        <p:cTn id="86" dur="100" fill="hold">
                                          <p:stCondLst>
                                            <p:cond delay="100"/>
                                          </p:stCondLst>
                                        </p:cTn>
                                        <p:tgtEl>
                                          <p:spTgt spid="31"/>
                                        </p:tgtEl>
                                        <p:attrNameLst>
                                          <p:attrName>r</p:attrName>
                                        </p:attrNameLst>
                                      </p:cBhvr>
                                    </p:animRot>
                                    <p:animRot by="240000">
                                      <p:cBhvr>
                                        <p:cTn id="87" dur="100" fill="hold">
                                          <p:stCondLst>
                                            <p:cond delay="200"/>
                                          </p:stCondLst>
                                        </p:cTn>
                                        <p:tgtEl>
                                          <p:spTgt spid="31"/>
                                        </p:tgtEl>
                                        <p:attrNameLst>
                                          <p:attrName>r</p:attrName>
                                        </p:attrNameLst>
                                      </p:cBhvr>
                                    </p:animRot>
                                    <p:animRot by="-240000">
                                      <p:cBhvr>
                                        <p:cTn id="88" dur="100" fill="hold">
                                          <p:stCondLst>
                                            <p:cond delay="300"/>
                                          </p:stCondLst>
                                        </p:cTn>
                                        <p:tgtEl>
                                          <p:spTgt spid="31"/>
                                        </p:tgtEl>
                                        <p:attrNameLst>
                                          <p:attrName>r</p:attrName>
                                        </p:attrNameLst>
                                      </p:cBhvr>
                                    </p:animRot>
                                    <p:animRot by="120000">
                                      <p:cBhvr>
                                        <p:cTn id="89"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AB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1219413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4" name="General_Question_Box_Leave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36"/>
                                            </p:cond>
                                          </p:stCondLst>
                                          <p:endCondLst>
                                            <p:cond evt="onStopAudio" delay="0">
                                              <p:tgtEl>
                                                <p:sldTgt/>
                                              </p:tgtEl>
                                            </p:cond>
                                          </p:endCondLst>
                                        </p:cTn>
                                        <p:tgtEl>
                                          <p:sndTgt r:embed="rId5" name="005.정답들어주세요_후_01.wav"/>
                                        </p:tgtEl>
                                      </p:cMediaNode>
                                    </p:audio>
                                  </p:subTnLst>
                                </p:cTn>
                              </p:par>
                            </p:childTnLst>
                          </p:cTn>
                        </p:par>
                        <p:par>
                          <p:cTn id="38" fill="hold">
                            <p:stCondLst>
                              <p:cond delay="250"/>
                            </p:stCondLst>
                            <p:childTnLst>
                              <p:par>
                                <p:cTn id="39" presetID="32" presetClass="emph" presetSubtype="0" fill="hold" nodeType="afterEffect">
                                  <p:stCondLst>
                                    <p:cond delay="0"/>
                                  </p:stCondLst>
                                  <p:childTnLst>
                                    <p:animRot by="120000">
                                      <p:cBhvr>
                                        <p:cTn id="40" dur="100" fill="hold">
                                          <p:stCondLst>
                                            <p:cond delay="0"/>
                                          </p:stCondLst>
                                        </p:cTn>
                                        <p:tgtEl>
                                          <p:spTgt spid="31"/>
                                        </p:tgtEl>
                                        <p:attrNameLst>
                                          <p:attrName>r</p:attrName>
                                        </p:attrNameLst>
                                      </p:cBhvr>
                                    </p:animRot>
                                    <p:animRot by="-240000">
                                      <p:cBhvr>
                                        <p:cTn id="41" dur="200" fill="hold">
                                          <p:stCondLst>
                                            <p:cond delay="200"/>
                                          </p:stCondLst>
                                        </p:cTn>
                                        <p:tgtEl>
                                          <p:spTgt spid="31"/>
                                        </p:tgtEl>
                                        <p:attrNameLst>
                                          <p:attrName>r</p:attrName>
                                        </p:attrNameLst>
                                      </p:cBhvr>
                                    </p:animRot>
                                    <p:animRot by="240000">
                                      <p:cBhvr>
                                        <p:cTn id="42" dur="200" fill="hold">
                                          <p:stCondLst>
                                            <p:cond delay="400"/>
                                          </p:stCondLst>
                                        </p:cTn>
                                        <p:tgtEl>
                                          <p:spTgt spid="31"/>
                                        </p:tgtEl>
                                        <p:attrNameLst>
                                          <p:attrName>r</p:attrName>
                                        </p:attrNameLst>
                                      </p:cBhvr>
                                    </p:animRot>
                                    <p:animRot by="-240000">
                                      <p:cBhvr>
                                        <p:cTn id="43" dur="200" fill="hold">
                                          <p:stCondLst>
                                            <p:cond delay="600"/>
                                          </p:stCondLst>
                                        </p:cTn>
                                        <p:tgtEl>
                                          <p:spTgt spid="31"/>
                                        </p:tgtEl>
                                        <p:attrNameLst>
                                          <p:attrName>r</p:attrName>
                                        </p:attrNameLst>
                                      </p:cBhvr>
                                    </p:animRot>
                                    <p:animRot by="120000">
                                      <p:cBhvr>
                                        <p:cTn id="44" dur="200" fill="hold">
                                          <p:stCondLst>
                                            <p:cond delay="800"/>
                                          </p:stCondLst>
                                        </p:cTn>
                                        <p:tgtEl>
                                          <p:spTgt spid="31"/>
                                        </p:tgtEl>
                                        <p:attrNameLst>
                                          <p:attrName>r</p:attrName>
                                        </p:attrNameLst>
                                      </p:cBhvr>
                                    </p:animRot>
                                  </p:childTnLst>
                                </p:cTn>
                              </p:par>
                              <p:par>
                                <p:cTn id="45" presetID="22" presetClass="entr" presetSubtype="8" fill="hold" nodeType="withEffect">
                                  <p:stCondLst>
                                    <p:cond delay="25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500"/>
                                        <p:tgtEl>
                                          <p:spTgt spid="32"/>
                                        </p:tgtEl>
                                      </p:cBhvr>
                                    </p:animEffect>
                                  </p:childTnLst>
                                </p:cTn>
                              </p:par>
                            </p:childTnLst>
                          </p:cTn>
                        </p:par>
                        <p:par>
                          <p:cTn id="48" fill="hold">
                            <p:stCondLst>
                              <p:cond delay="1250"/>
                            </p:stCondLst>
                            <p:childTnLst>
                              <p:par>
                                <p:cTn id="49" presetID="32" presetClass="emph" presetSubtype="0" fill="hold" nodeType="afterEffect">
                                  <p:stCondLst>
                                    <p:cond delay="0"/>
                                  </p:stCondLst>
                                  <p:childTnLst>
                                    <p:animRot by="120000">
                                      <p:cBhvr>
                                        <p:cTn id="50" dur="50" fill="hold">
                                          <p:stCondLst>
                                            <p:cond delay="0"/>
                                          </p:stCondLst>
                                        </p:cTn>
                                        <p:tgtEl>
                                          <p:spTgt spid="31"/>
                                        </p:tgtEl>
                                        <p:attrNameLst>
                                          <p:attrName>r</p:attrName>
                                        </p:attrNameLst>
                                      </p:cBhvr>
                                    </p:animRot>
                                    <p:animRot by="-240000">
                                      <p:cBhvr>
                                        <p:cTn id="51" dur="100" fill="hold">
                                          <p:stCondLst>
                                            <p:cond delay="100"/>
                                          </p:stCondLst>
                                        </p:cTn>
                                        <p:tgtEl>
                                          <p:spTgt spid="31"/>
                                        </p:tgtEl>
                                        <p:attrNameLst>
                                          <p:attrName>r</p:attrName>
                                        </p:attrNameLst>
                                      </p:cBhvr>
                                    </p:animRot>
                                    <p:animRot by="240000">
                                      <p:cBhvr>
                                        <p:cTn id="52" dur="100" fill="hold">
                                          <p:stCondLst>
                                            <p:cond delay="200"/>
                                          </p:stCondLst>
                                        </p:cTn>
                                        <p:tgtEl>
                                          <p:spTgt spid="31"/>
                                        </p:tgtEl>
                                        <p:attrNameLst>
                                          <p:attrName>r</p:attrName>
                                        </p:attrNameLst>
                                      </p:cBhvr>
                                    </p:animRot>
                                    <p:animRot by="-240000">
                                      <p:cBhvr>
                                        <p:cTn id="53" dur="100" fill="hold">
                                          <p:stCondLst>
                                            <p:cond delay="300"/>
                                          </p:stCondLst>
                                        </p:cTn>
                                        <p:tgtEl>
                                          <p:spTgt spid="31"/>
                                        </p:tgtEl>
                                        <p:attrNameLst>
                                          <p:attrName>r</p:attrName>
                                        </p:attrNameLst>
                                      </p:cBhvr>
                                    </p:animRot>
                                    <p:animRot by="120000">
                                      <p:cBhvr>
                                        <p:cTn id="54" dur="100" fill="hold">
                                          <p:stCondLst>
                                            <p:cond delay="400"/>
                                          </p:stCondLst>
                                        </p:cTn>
                                        <p:tgtEl>
                                          <p:spTgt spid="31"/>
                                        </p:tgtEl>
                                        <p:attrNameLst>
                                          <p:attrName>r</p:attrName>
                                        </p:attrNameLst>
                                      </p:cBhvr>
                                    </p:animRo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250" fill="hold"/>
                                        <p:tgtEl>
                                          <p:spTgt spid="38"/>
                                        </p:tgtEl>
                                        <p:attrNameLst>
                                          <p:attrName>ppt_w</p:attrName>
                                        </p:attrNameLst>
                                      </p:cBhvr>
                                      <p:tavLst>
                                        <p:tav tm="0">
                                          <p:val>
                                            <p:fltVal val="0"/>
                                          </p:val>
                                        </p:tav>
                                        <p:tav tm="100000">
                                          <p:val>
                                            <p:strVal val="#ppt_w"/>
                                          </p:val>
                                        </p:tav>
                                      </p:tavLst>
                                    </p:anim>
                                    <p:anim calcmode="lin" valueType="num">
                                      <p:cBhvr>
                                        <p:cTn id="60" dur="250" fill="hold"/>
                                        <p:tgtEl>
                                          <p:spTgt spid="38"/>
                                        </p:tgtEl>
                                        <p:attrNameLst>
                                          <p:attrName>ppt_h</p:attrName>
                                        </p:attrNameLst>
                                      </p:cBhvr>
                                      <p:tavLst>
                                        <p:tav tm="0">
                                          <p:val>
                                            <p:fltVal val="0"/>
                                          </p:val>
                                        </p:tav>
                                        <p:tav tm="100000">
                                          <p:val>
                                            <p:strVal val="#ppt_h"/>
                                          </p:val>
                                        </p:tav>
                                      </p:tavLst>
                                    </p:anim>
                                    <p:animEffect transition="in" filter="fade">
                                      <p:cBhvr>
                                        <p:cTn id="61" dur="250"/>
                                        <p:tgtEl>
                                          <p:spTgt spid="38"/>
                                        </p:tgtEl>
                                      </p:cBhvr>
                                    </p:animEffect>
                                  </p:childTnLst>
                                  <p:subTnLst>
                                    <p:audio>
                                      <p:cMediaNode>
                                        <p:cTn display="0" masterRel="sameClick">
                                          <p:stCondLst>
                                            <p:cond evt="begin" delay="0">
                                              <p:tn val="57"/>
                                            </p:cond>
                                          </p:stCondLst>
                                          <p:endCondLst>
                                            <p:cond evt="onStopAudio" delay="0">
                                              <p:tgtEl>
                                                <p:sldTgt/>
                                              </p:tgtEl>
                                            </p:cond>
                                          </p:endCondLst>
                                        </p:cTn>
                                        <p:tgtEl>
                                          <p:sndTgt r:embed="rId6" name="006.정답발표전_01.wav"/>
                                        </p:tgtEl>
                                      </p:cMediaNode>
                                    </p:audio>
                                  </p:subTnLst>
                                </p:cTn>
                              </p:par>
                              <p:par>
                                <p:cTn id="62" presetID="53" presetClass="entr" presetSubtype="16" fill="hold" grpId="0" nodeType="withEffect">
                                  <p:stCondLst>
                                    <p:cond delay="0"/>
                                  </p:stCondLst>
                                  <p:childTnLst>
                                    <p:set>
                                      <p:cBhvr>
                                        <p:cTn id="63" dur="1" fill="hold">
                                          <p:stCondLst>
                                            <p:cond delay="0"/>
                                          </p:stCondLst>
                                        </p:cTn>
                                        <p:tgtEl>
                                          <p:spTgt spid="15">
                                            <p:txEl>
                                              <p:pRg st="0" end="0"/>
                                            </p:txEl>
                                          </p:spTgt>
                                        </p:tgtEl>
                                        <p:attrNameLst>
                                          <p:attrName>style.visibility</p:attrName>
                                        </p:attrNameLst>
                                      </p:cBhvr>
                                      <p:to>
                                        <p:strVal val="visible"/>
                                      </p:to>
                                    </p:set>
                                    <p:anim calcmode="lin" valueType="num">
                                      <p:cBhvr>
                                        <p:cTn id="64"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15">
                                            <p:txEl>
                                              <p:pRg st="0" end="0"/>
                                            </p:txEl>
                                          </p:spTgt>
                                        </p:tgtEl>
                                      </p:cBhvr>
                                    </p:animEffect>
                                  </p:childTnLst>
                                </p:cTn>
                              </p:par>
                            </p:childTnLst>
                          </p:cTn>
                        </p:par>
                        <p:par>
                          <p:cTn id="67" fill="hold">
                            <p:stCondLst>
                              <p:cond delay="500"/>
                            </p:stCondLst>
                            <p:childTnLst>
                              <p:par>
                                <p:cTn id="68" presetID="32" presetClass="emph" presetSubtype="0" fill="hold" nodeType="afterEffect">
                                  <p:stCondLst>
                                    <p:cond delay="0"/>
                                  </p:stCondLst>
                                  <p:childTnLst>
                                    <p:animRot by="120000">
                                      <p:cBhvr>
                                        <p:cTn id="69" dur="75" fill="hold">
                                          <p:stCondLst>
                                            <p:cond delay="0"/>
                                          </p:stCondLst>
                                        </p:cTn>
                                        <p:tgtEl>
                                          <p:spTgt spid="31"/>
                                        </p:tgtEl>
                                        <p:attrNameLst>
                                          <p:attrName>r</p:attrName>
                                        </p:attrNameLst>
                                      </p:cBhvr>
                                    </p:animRot>
                                    <p:animRot by="-240000">
                                      <p:cBhvr>
                                        <p:cTn id="70" dur="150" fill="hold">
                                          <p:stCondLst>
                                            <p:cond delay="150"/>
                                          </p:stCondLst>
                                        </p:cTn>
                                        <p:tgtEl>
                                          <p:spTgt spid="31"/>
                                        </p:tgtEl>
                                        <p:attrNameLst>
                                          <p:attrName>r</p:attrName>
                                        </p:attrNameLst>
                                      </p:cBhvr>
                                    </p:animRot>
                                    <p:animRot by="240000">
                                      <p:cBhvr>
                                        <p:cTn id="71" dur="150" fill="hold">
                                          <p:stCondLst>
                                            <p:cond delay="300"/>
                                          </p:stCondLst>
                                        </p:cTn>
                                        <p:tgtEl>
                                          <p:spTgt spid="31"/>
                                        </p:tgtEl>
                                        <p:attrNameLst>
                                          <p:attrName>r</p:attrName>
                                        </p:attrNameLst>
                                      </p:cBhvr>
                                    </p:animRot>
                                    <p:animRot by="-240000">
                                      <p:cBhvr>
                                        <p:cTn id="72" dur="150" fill="hold">
                                          <p:stCondLst>
                                            <p:cond delay="450"/>
                                          </p:stCondLst>
                                        </p:cTn>
                                        <p:tgtEl>
                                          <p:spTgt spid="31"/>
                                        </p:tgtEl>
                                        <p:attrNameLst>
                                          <p:attrName>r</p:attrName>
                                        </p:attrNameLst>
                                      </p:cBhvr>
                                    </p:animRot>
                                    <p:animRot by="120000">
                                      <p:cBhvr>
                                        <p:cTn id="73"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4" restart="whenNotActive" fill="hold" evtFilter="cancelBubble" nodeType="interactiveSeq">
                <p:stCondLst>
                  <p:cond evt="onClick" delay="0">
                    <p:tgtEl>
                      <p:spTgt spid="31"/>
                    </p:tgtEl>
                  </p:cond>
                </p:stCondLst>
                <p:endSync evt="end" delay="0">
                  <p:rtn val="all"/>
                </p:endSync>
                <p:childTnLst>
                  <p:par>
                    <p:cTn id="75" fill="hold">
                      <p:stCondLst>
                        <p:cond delay="0"/>
                      </p:stCondLst>
                      <p:childTnLst>
                        <p:par>
                          <p:cTn id="76" fill="hold">
                            <p:stCondLst>
                              <p:cond delay="0"/>
                            </p:stCondLst>
                            <p:childTnLst>
                              <p:par>
                                <p:cTn id="77" presetID="32" presetClass="emph" presetSubtype="0" fill="hold" nodeType="clickEffect">
                                  <p:stCondLst>
                                    <p:cond delay="0"/>
                                  </p:stCondLst>
                                  <p:childTnLst>
                                    <p:animRot by="120000">
                                      <p:cBhvr>
                                        <p:cTn id="78" dur="100" fill="hold">
                                          <p:stCondLst>
                                            <p:cond delay="0"/>
                                          </p:stCondLst>
                                        </p:cTn>
                                        <p:tgtEl>
                                          <p:spTgt spid="31"/>
                                        </p:tgtEl>
                                        <p:attrNameLst>
                                          <p:attrName>r</p:attrName>
                                        </p:attrNameLst>
                                      </p:cBhvr>
                                    </p:animRot>
                                    <p:animRot by="-240000">
                                      <p:cBhvr>
                                        <p:cTn id="79" dur="200" fill="hold">
                                          <p:stCondLst>
                                            <p:cond delay="200"/>
                                          </p:stCondLst>
                                        </p:cTn>
                                        <p:tgtEl>
                                          <p:spTgt spid="31"/>
                                        </p:tgtEl>
                                        <p:attrNameLst>
                                          <p:attrName>r</p:attrName>
                                        </p:attrNameLst>
                                      </p:cBhvr>
                                    </p:animRot>
                                    <p:animRot by="240000">
                                      <p:cBhvr>
                                        <p:cTn id="80" dur="200" fill="hold">
                                          <p:stCondLst>
                                            <p:cond delay="400"/>
                                          </p:stCondLst>
                                        </p:cTn>
                                        <p:tgtEl>
                                          <p:spTgt spid="31"/>
                                        </p:tgtEl>
                                        <p:attrNameLst>
                                          <p:attrName>r</p:attrName>
                                        </p:attrNameLst>
                                      </p:cBhvr>
                                    </p:animRot>
                                    <p:animRot by="-240000">
                                      <p:cBhvr>
                                        <p:cTn id="81" dur="200" fill="hold">
                                          <p:stCondLst>
                                            <p:cond delay="600"/>
                                          </p:stCondLst>
                                        </p:cTn>
                                        <p:tgtEl>
                                          <p:spTgt spid="31"/>
                                        </p:tgtEl>
                                        <p:attrNameLst>
                                          <p:attrName>r</p:attrName>
                                        </p:attrNameLst>
                                      </p:cBhvr>
                                    </p:animRot>
                                    <p:animRot by="120000">
                                      <p:cBhvr>
                                        <p:cTn id="82" dur="200" fill="hold">
                                          <p:stCondLst>
                                            <p:cond delay="800"/>
                                          </p:stCondLst>
                                        </p:cTn>
                                        <p:tgtEl>
                                          <p:spTgt spid="31"/>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5" name="005.정답들어주세요_후_01.wav"/>
                                        </p:tgtEl>
                                      </p:cMediaNode>
                                    </p:audio>
                                  </p:subTnLst>
                                </p:cTn>
                              </p:par>
                            </p:childTnLst>
                          </p:cTn>
                        </p:par>
                        <p:par>
                          <p:cTn id="83" fill="hold">
                            <p:stCondLst>
                              <p:cond delay="1000"/>
                            </p:stCondLst>
                            <p:childTnLst>
                              <p:par>
                                <p:cTn id="84" presetID="32" presetClass="emph" presetSubtype="0" fill="hold" nodeType="afterEffect">
                                  <p:stCondLst>
                                    <p:cond delay="0"/>
                                  </p:stCondLst>
                                  <p:childTnLst>
                                    <p:animRot by="120000">
                                      <p:cBhvr>
                                        <p:cTn id="85" dur="50" fill="hold">
                                          <p:stCondLst>
                                            <p:cond delay="0"/>
                                          </p:stCondLst>
                                        </p:cTn>
                                        <p:tgtEl>
                                          <p:spTgt spid="31"/>
                                        </p:tgtEl>
                                        <p:attrNameLst>
                                          <p:attrName>r</p:attrName>
                                        </p:attrNameLst>
                                      </p:cBhvr>
                                    </p:animRot>
                                    <p:animRot by="-240000">
                                      <p:cBhvr>
                                        <p:cTn id="86" dur="100" fill="hold">
                                          <p:stCondLst>
                                            <p:cond delay="100"/>
                                          </p:stCondLst>
                                        </p:cTn>
                                        <p:tgtEl>
                                          <p:spTgt spid="31"/>
                                        </p:tgtEl>
                                        <p:attrNameLst>
                                          <p:attrName>r</p:attrName>
                                        </p:attrNameLst>
                                      </p:cBhvr>
                                    </p:animRot>
                                    <p:animRot by="240000">
                                      <p:cBhvr>
                                        <p:cTn id="87" dur="100" fill="hold">
                                          <p:stCondLst>
                                            <p:cond delay="200"/>
                                          </p:stCondLst>
                                        </p:cTn>
                                        <p:tgtEl>
                                          <p:spTgt spid="31"/>
                                        </p:tgtEl>
                                        <p:attrNameLst>
                                          <p:attrName>r</p:attrName>
                                        </p:attrNameLst>
                                      </p:cBhvr>
                                    </p:animRot>
                                    <p:animRot by="-240000">
                                      <p:cBhvr>
                                        <p:cTn id="88" dur="100" fill="hold">
                                          <p:stCondLst>
                                            <p:cond delay="300"/>
                                          </p:stCondLst>
                                        </p:cTn>
                                        <p:tgtEl>
                                          <p:spTgt spid="31"/>
                                        </p:tgtEl>
                                        <p:attrNameLst>
                                          <p:attrName>r</p:attrName>
                                        </p:attrNameLst>
                                      </p:cBhvr>
                                    </p:animRot>
                                    <p:animRot by="120000">
                                      <p:cBhvr>
                                        <p:cTn id="89"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ABCD">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sp>
        <p:nvSpPr>
          <p:cNvPr id="27" name="D"/>
          <p:cNvSpPr txBox="1"/>
          <p:nvPr/>
        </p:nvSpPr>
        <p:spPr>
          <a:xfrm>
            <a:off x="6694969"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d</a:t>
            </a:r>
          </a:p>
        </p:txBody>
      </p:sp>
      <p:sp>
        <p:nvSpPr>
          <p:cNvPr id="30" name="Answer D"/>
          <p:cNvSpPr>
            <a:spLocks noGrp="1"/>
          </p:cNvSpPr>
          <p:nvPr>
            <p:ph type="body" sz="quarter" idx="14" hasCustomPrompt="1"/>
          </p:nvPr>
        </p:nvSpPr>
        <p:spPr>
          <a:xfrm>
            <a:off x="7319790"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D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userDrawn="1">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2813714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3" name="General_Question_Appear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50"/>
                                        <p:tgtEl>
                                          <p:spTgt spid="23"/>
                                        </p:tgtEl>
                                      </p:cBhvr>
                                    </p:animEffect>
                                    <p:anim calcmode="lin" valueType="num">
                                      <p:cBhvr>
                                        <p:cTn id="39" dur="250" fill="hold"/>
                                        <p:tgtEl>
                                          <p:spTgt spid="23"/>
                                        </p:tgtEl>
                                        <p:attrNameLst>
                                          <p:attrName>ppt_x</p:attrName>
                                        </p:attrNameLst>
                                      </p:cBhvr>
                                      <p:tavLst>
                                        <p:tav tm="0">
                                          <p:val>
                                            <p:strVal val="#ppt_x"/>
                                          </p:val>
                                        </p:tav>
                                        <p:tav tm="100000">
                                          <p:val>
                                            <p:strVal val="#ppt_x"/>
                                          </p:val>
                                        </p:tav>
                                      </p:tavLst>
                                    </p:anim>
                                    <p:anim calcmode="lin" valueType="num">
                                      <p:cBhvr>
                                        <p:cTn id="40"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3" name="General_Question_Appears.wav"/>
                                        </p:tgtEl>
                                      </p:cMediaNode>
                                    </p:audio>
                                  </p:sub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250"/>
                                        <p:tgtEl>
                                          <p:spTgt spid="25"/>
                                        </p:tgtEl>
                                      </p:cBhvr>
                                    </p:animEffect>
                                    <p:anim calcmode="lin" valueType="num">
                                      <p:cBhvr>
                                        <p:cTn id="44" dur="250" fill="hold"/>
                                        <p:tgtEl>
                                          <p:spTgt spid="25"/>
                                        </p:tgtEl>
                                        <p:attrNameLst>
                                          <p:attrName>ppt_x</p:attrName>
                                        </p:attrNameLst>
                                      </p:cBhvr>
                                      <p:tavLst>
                                        <p:tav tm="0">
                                          <p:val>
                                            <p:strVal val="#ppt_x"/>
                                          </p:val>
                                        </p:tav>
                                        <p:tav tm="100000">
                                          <p:val>
                                            <p:strVal val="#ppt_x"/>
                                          </p:val>
                                        </p:tav>
                                      </p:tavLst>
                                    </p:anim>
                                    <p:anim calcmode="lin" valueType="num">
                                      <p:cBhvr>
                                        <p:cTn id="4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250"/>
                                        <p:tgtEl>
                                          <p:spTgt spid="27"/>
                                        </p:tgtEl>
                                      </p:cBhvr>
                                    </p:animEffect>
                                    <p:anim calcmode="lin" valueType="num">
                                      <p:cBhvr>
                                        <p:cTn id="51" dur="250" fill="hold"/>
                                        <p:tgtEl>
                                          <p:spTgt spid="27"/>
                                        </p:tgtEl>
                                        <p:attrNameLst>
                                          <p:attrName>ppt_x</p:attrName>
                                        </p:attrNameLst>
                                      </p:cBhvr>
                                      <p:tavLst>
                                        <p:tav tm="0">
                                          <p:val>
                                            <p:strVal val="#ppt_x"/>
                                          </p:val>
                                        </p:tav>
                                        <p:tav tm="100000">
                                          <p:val>
                                            <p:strVal val="#ppt_x"/>
                                          </p:val>
                                        </p:tav>
                                      </p:tavLst>
                                    </p:anim>
                                    <p:anim calcmode="lin" valueType="num">
                                      <p:cBhvr>
                                        <p:cTn id="52" dur="250" fill="hold"/>
                                        <p:tgtEl>
                                          <p:spTgt spid="27"/>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8"/>
                                            </p:cond>
                                          </p:stCondLst>
                                          <p:endCondLst>
                                            <p:cond evt="onStopAudio" delay="0">
                                              <p:tgtEl>
                                                <p:sldTgt/>
                                              </p:tgtEl>
                                            </p:cond>
                                          </p:endCondLst>
                                        </p:cTn>
                                        <p:tgtEl>
                                          <p:sndTgt r:embed="rId4" name="General_Question_Box_Leaves.wav"/>
                                        </p:tgtEl>
                                      </p:cMediaNode>
                                    </p:audio>
                                  </p:subTnLst>
                                </p:cTn>
                              </p:par>
                              <p:par>
                                <p:cTn id="53" presetID="42"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250"/>
                                        <p:tgtEl>
                                          <p:spTgt spid="30"/>
                                        </p:tgtEl>
                                      </p:cBhvr>
                                    </p:animEffect>
                                    <p:anim calcmode="lin" valueType="num">
                                      <p:cBhvr>
                                        <p:cTn id="56" dur="250" fill="hold"/>
                                        <p:tgtEl>
                                          <p:spTgt spid="30"/>
                                        </p:tgtEl>
                                        <p:attrNameLst>
                                          <p:attrName>ppt_x</p:attrName>
                                        </p:attrNameLst>
                                      </p:cBhvr>
                                      <p:tavLst>
                                        <p:tav tm="0">
                                          <p:val>
                                            <p:strVal val="#ppt_x"/>
                                          </p:val>
                                        </p:tav>
                                        <p:tav tm="100000">
                                          <p:val>
                                            <p:strVal val="#ppt_x"/>
                                          </p:val>
                                        </p:tav>
                                      </p:tavLst>
                                    </p:anim>
                                    <p:anim calcmode="lin" valueType="num">
                                      <p:cBhvr>
                                        <p:cTn id="57" dur="25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5" name="005.정답들어주세요_후_01.wav"/>
                                        </p:tgtEl>
                                      </p:cMediaNode>
                                    </p:audio>
                                  </p:subTnLst>
                                </p:cTn>
                              </p:par>
                            </p:childTnLst>
                          </p:cTn>
                        </p:par>
                        <p:par>
                          <p:cTn id="62" fill="hold">
                            <p:stCondLst>
                              <p:cond delay="250"/>
                            </p:stCondLst>
                            <p:childTnLst>
                              <p:par>
                                <p:cTn id="63" presetID="32" presetClass="emph" presetSubtype="0" fill="hold" nodeType="afterEffect">
                                  <p:stCondLst>
                                    <p:cond delay="0"/>
                                  </p:stCondLst>
                                  <p:childTnLst>
                                    <p:animRot by="120000">
                                      <p:cBhvr>
                                        <p:cTn id="64" dur="100" fill="hold">
                                          <p:stCondLst>
                                            <p:cond delay="0"/>
                                          </p:stCondLst>
                                        </p:cTn>
                                        <p:tgtEl>
                                          <p:spTgt spid="31"/>
                                        </p:tgtEl>
                                        <p:attrNameLst>
                                          <p:attrName>r</p:attrName>
                                        </p:attrNameLst>
                                      </p:cBhvr>
                                    </p:animRot>
                                    <p:animRot by="-240000">
                                      <p:cBhvr>
                                        <p:cTn id="65" dur="200" fill="hold">
                                          <p:stCondLst>
                                            <p:cond delay="200"/>
                                          </p:stCondLst>
                                        </p:cTn>
                                        <p:tgtEl>
                                          <p:spTgt spid="31"/>
                                        </p:tgtEl>
                                        <p:attrNameLst>
                                          <p:attrName>r</p:attrName>
                                        </p:attrNameLst>
                                      </p:cBhvr>
                                    </p:animRot>
                                    <p:animRot by="240000">
                                      <p:cBhvr>
                                        <p:cTn id="66" dur="200" fill="hold">
                                          <p:stCondLst>
                                            <p:cond delay="400"/>
                                          </p:stCondLst>
                                        </p:cTn>
                                        <p:tgtEl>
                                          <p:spTgt spid="31"/>
                                        </p:tgtEl>
                                        <p:attrNameLst>
                                          <p:attrName>r</p:attrName>
                                        </p:attrNameLst>
                                      </p:cBhvr>
                                    </p:animRot>
                                    <p:animRot by="-240000">
                                      <p:cBhvr>
                                        <p:cTn id="67" dur="200" fill="hold">
                                          <p:stCondLst>
                                            <p:cond delay="600"/>
                                          </p:stCondLst>
                                        </p:cTn>
                                        <p:tgtEl>
                                          <p:spTgt spid="31"/>
                                        </p:tgtEl>
                                        <p:attrNameLst>
                                          <p:attrName>r</p:attrName>
                                        </p:attrNameLst>
                                      </p:cBhvr>
                                    </p:animRot>
                                    <p:animRot by="120000">
                                      <p:cBhvr>
                                        <p:cTn id="68" dur="200" fill="hold">
                                          <p:stCondLst>
                                            <p:cond delay="800"/>
                                          </p:stCondLst>
                                        </p:cTn>
                                        <p:tgtEl>
                                          <p:spTgt spid="31"/>
                                        </p:tgtEl>
                                        <p:attrNameLst>
                                          <p:attrName>r</p:attrName>
                                        </p:attrNameLst>
                                      </p:cBhvr>
                                    </p:animRot>
                                  </p:childTnLst>
                                </p:cTn>
                              </p:par>
                              <p:par>
                                <p:cTn id="69" presetID="22" presetClass="entr" presetSubtype="8" fill="hold" nodeType="withEffect">
                                  <p:stCondLst>
                                    <p:cond delay="250"/>
                                  </p:stCondLst>
                                  <p:childTnLst>
                                    <p:set>
                                      <p:cBhvr>
                                        <p:cTn id="70" dur="1" fill="hold">
                                          <p:stCondLst>
                                            <p:cond delay="0"/>
                                          </p:stCondLst>
                                        </p:cTn>
                                        <p:tgtEl>
                                          <p:spTgt spid="32"/>
                                        </p:tgtEl>
                                        <p:attrNameLst>
                                          <p:attrName>style.visibility</p:attrName>
                                        </p:attrNameLst>
                                      </p:cBhvr>
                                      <p:to>
                                        <p:strVal val="visible"/>
                                      </p:to>
                                    </p:set>
                                    <p:animEffect transition="in" filter="wipe(left)">
                                      <p:cBhvr>
                                        <p:cTn id="71" dur="500"/>
                                        <p:tgtEl>
                                          <p:spTgt spid="32"/>
                                        </p:tgtEl>
                                      </p:cBhvr>
                                    </p:animEffect>
                                  </p:childTnLst>
                                </p:cTn>
                              </p:par>
                            </p:childTnLst>
                          </p:cTn>
                        </p:par>
                        <p:par>
                          <p:cTn id="72" fill="hold">
                            <p:stCondLst>
                              <p:cond delay="1250"/>
                            </p:stCondLst>
                            <p:childTnLst>
                              <p:par>
                                <p:cTn id="73" presetID="32" presetClass="emph" presetSubtype="0" fill="hold" nodeType="afterEffect">
                                  <p:stCondLst>
                                    <p:cond delay="0"/>
                                  </p:stCondLst>
                                  <p:childTnLst>
                                    <p:animRot by="120000">
                                      <p:cBhvr>
                                        <p:cTn id="74" dur="50" fill="hold">
                                          <p:stCondLst>
                                            <p:cond delay="0"/>
                                          </p:stCondLst>
                                        </p:cTn>
                                        <p:tgtEl>
                                          <p:spTgt spid="31"/>
                                        </p:tgtEl>
                                        <p:attrNameLst>
                                          <p:attrName>r</p:attrName>
                                        </p:attrNameLst>
                                      </p:cBhvr>
                                    </p:animRot>
                                    <p:animRot by="-240000">
                                      <p:cBhvr>
                                        <p:cTn id="75" dur="100" fill="hold">
                                          <p:stCondLst>
                                            <p:cond delay="100"/>
                                          </p:stCondLst>
                                        </p:cTn>
                                        <p:tgtEl>
                                          <p:spTgt spid="31"/>
                                        </p:tgtEl>
                                        <p:attrNameLst>
                                          <p:attrName>r</p:attrName>
                                        </p:attrNameLst>
                                      </p:cBhvr>
                                    </p:animRot>
                                    <p:animRot by="240000">
                                      <p:cBhvr>
                                        <p:cTn id="76" dur="100" fill="hold">
                                          <p:stCondLst>
                                            <p:cond delay="200"/>
                                          </p:stCondLst>
                                        </p:cTn>
                                        <p:tgtEl>
                                          <p:spTgt spid="31"/>
                                        </p:tgtEl>
                                        <p:attrNameLst>
                                          <p:attrName>r</p:attrName>
                                        </p:attrNameLst>
                                      </p:cBhvr>
                                    </p:animRot>
                                    <p:animRot by="-240000">
                                      <p:cBhvr>
                                        <p:cTn id="77" dur="100" fill="hold">
                                          <p:stCondLst>
                                            <p:cond delay="300"/>
                                          </p:stCondLst>
                                        </p:cTn>
                                        <p:tgtEl>
                                          <p:spTgt spid="31"/>
                                        </p:tgtEl>
                                        <p:attrNameLst>
                                          <p:attrName>r</p:attrName>
                                        </p:attrNameLst>
                                      </p:cBhvr>
                                    </p:animRot>
                                    <p:animRot by="120000">
                                      <p:cBhvr>
                                        <p:cTn id="78" dur="100" fill="hold">
                                          <p:stCondLst>
                                            <p:cond delay="400"/>
                                          </p:stCondLst>
                                        </p:cTn>
                                        <p:tgtEl>
                                          <p:spTgt spid="31"/>
                                        </p:tgtEl>
                                        <p:attrNameLst>
                                          <p:attrName>r</p:attrName>
                                        </p:attrNameLst>
                                      </p:cBhvr>
                                    </p:animRo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grpId="0" nodeType="clickEffect">
                                  <p:stCondLst>
                                    <p:cond delay="0"/>
                                  </p:stCondLst>
                                  <p:childTnLst>
                                    <p:set>
                                      <p:cBhvr>
                                        <p:cTn id="82" dur="1" fill="hold">
                                          <p:stCondLst>
                                            <p:cond delay="0"/>
                                          </p:stCondLst>
                                        </p:cTn>
                                        <p:tgtEl>
                                          <p:spTgt spid="38"/>
                                        </p:tgtEl>
                                        <p:attrNameLst>
                                          <p:attrName>style.visibility</p:attrName>
                                        </p:attrNameLst>
                                      </p:cBhvr>
                                      <p:to>
                                        <p:strVal val="visible"/>
                                      </p:to>
                                    </p:set>
                                    <p:anim calcmode="lin" valueType="num">
                                      <p:cBhvr>
                                        <p:cTn id="83" dur="250" fill="hold"/>
                                        <p:tgtEl>
                                          <p:spTgt spid="38"/>
                                        </p:tgtEl>
                                        <p:attrNameLst>
                                          <p:attrName>ppt_w</p:attrName>
                                        </p:attrNameLst>
                                      </p:cBhvr>
                                      <p:tavLst>
                                        <p:tav tm="0">
                                          <p:val>
                                            <p:fltVal val="0"/>
                                          </p:val>
                                        </p:tav>
                                        <p:tav tm="100000">
                                          <p:val>
                                            <p:strVal val="#ppt_w"/>
                                          </p:val>
                                        </p:tav>
                                      </p:tavLst>
                                    </p:anim>
                                    <p:anim calcmode="lin" valueType="num">
                                      <p:cBhvr>
                                        <p:cTn id="84" dur="250" fill="hold"/>
                                        <p:tgtEl>
                                          <p:spTgt spid="38"/>
                                        </p:tgtEl>
                                        <p:attrNameLst>
                                          <p:attrName>ppt_h</p:attrName>
                                        </p:attrNameLst>
                                      </p:cBhvr>
                                      <p:tavLst>
                                        <p:tav tm="0">
                                          <p:val>
                                            <p:fltVal val="0"/>
                                          </p:val>
                                        </p:tav>
                                        <p:tav tm="100000">
                                          <p:val>
                                            <p:strVal val="#ppt_h"/>
                                          </p:val>
                                        </p:tav>
                                      </p:tavLst>
                                    </p:anim>
                                    <p:animEffect transition="in" filter="fade">
                                      <p:cBhvr>
                                        <p:cTn id="85" dur="250"/>
                                        <p:tgtEl>
                                          <p:spTgt spid="38"/>
                                        </p:tgtEl>
                                      </p:cBhvr>
                                    </p:animEffect>
                                  </p:childTnLst>
                                  <p:subTnLst>
                                    <p:audio>
                                      <p:cMediaNode>
                                        <p:cTn display="0" masterRel="sameClick">
                                          <p:stCondLst>
                                            <p:cond evt="begin" delay="0">
                                              <p:tn val="81"/>
                                            </p:cond>
                                          </p:stCondLst>
                                          <p:endCondLst>
                                            <p:cond evt="onStopAudio" delay="0">
                                              <p:tgtEl>
                                                <p:sldTgt/>
                                              </p:tgtEl>
                                            </p:cond>
                                          </p:endCondLst>
                                        </p:cTn>
                                        <p:tgtEl>
                                          <p:sndTgt r:embed="rId6" name="006.정답발표전_01.wav"/>
                                        </p:tgtEl>
                                      </p:cMediaNode>
                                    </p:audio>
                                  </p:subTnLst>
                                </p:cTn>
                              </p:par>
                            </p:childTnLst>
                          </p:cTn>
                        </p:par>
                        <p:par>
                          <p:cTn id="86" fill="hold">
                            <p:stCondLst>
                              <p:cond delay="250"/>
                            </p:stCondLst>
                            <p:childTnLst>
                              <p:par>
                                <p:cTn id="87" presetID="32" presetClass="emph" presetSubtype="0" fill="hold" nodeType="afterEffect">
                                  <p:stCondLst>
                                    <p:cond delay="0"/>
                                  </p:stCondLst>
                                  <p:childTnLst>
                                    <p:animRot by="120000">
                                      <p:cBhvr>
                                        <p:cTn id="88" dur="75" fill="hold">
                                          <p:stCondLst>
                                            <p:cond delay="0"/>
                                          </p:stCondLst>
                                        </p:cTn>
                                        <p:tgtEl>
                                          <p:spTgt spid="31"/>
                                        </p:tgtEl>
                                        <p:attrNameLst>
                                          <p:attrName>r</p:attrName>
                                        </p:attrNameLst>
                                      </p:cBhvr>
                                    </p:animRot>
                                    <p:animRot by="-240000">
                                      <p:cBhvr>
                                        <p:cTn id="89" dur="150" fill="hold">
                                          <p:stCondLst>
                                            <p:cond delay="150"/>
                                          </p:stCondLst>
                                        </p:cTn>
                                        <p:tgtEl>
                                          <p:spTgt spid="31"/>
                                        </p:tgtEl>
                                        <p:attrNameLst>
                                          <p:attrName>r</p:attrName>
                                        </p:attrNameLst>
                                      </p:cBhvr>
                                    </p:animRot>
                                    <p:animRot by="240000">
                                      <p:cBhvr>
                                        <p:cTn id="90" dur="150" fill="hold">
                                          <p:stCondLst>
                                            <p:cond delay="300"/>
                                          </p:stCondLst>
                                        </p:cTn>
                                        <p:tgtEl>
                                          <p:spTgt spid="31"/>
                                        </p:tgtEl>
                                        <p:attrNameLst>
                                          <p:attrName>r</p:attrName>
                                        </p:attrNameLst>
                                      </p:cBhvr>
                                    </p:animRot>
                                    <p:animRot by="-240000">
                                      <p:cBhvr>
                                        <p:cTn id="91" dur="150" fill="hold">
                                          <p:stCondLst>
                                            <p:cond delay="450"/>
                                          </p:stCondLst>
                                        </p:cTn>
                                        <p:tgtEl>
                                          <p:spTgt spid="31"/>
                                        </p:tgtEl>
                                        <p:attrNameLst>
                                          <p:attrName>r</p:attrName>
                                        </p:attrNameLst>
                                      </p:cBhvr>
                                    </p:animRot>
                                    <p:animRot by="120000">
                                      <p:cBhvr>
                                        <p:cTn id="92"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3" restart="whenNotActive" fill="hold" evtFilter="cancelBubble" nodeType="interactiveSeq">
                <p:stCondLst>
                  <p:cond evt="onClick" delay="0">
                    <p:tgtEl>
                      <p:spTgt spid="31"/>
                    </p:tgtEl>
                  </p:cond>
                </p:stCondLst>
                <p:endSync evt="end" delay="0">
                  <p:rtn val="all"/>
                </p:endSync>
                <p:childTnLst>
                  <p:par>
                    <p:cTn id="94" fill="hold">
                      <p:stCondLst>
                        <p:cond delay="0"/>
                      </p:stCondLst>
                      <p:childTnLst>
                        <p:par>
                          <p:cTn id="95" fill="hold">
                            <p:stCondLst>
                              <p:cond delay="0"/>
                            </p:stCondLst>
                            <p:childTnLst>
                              <p:par>
                                <p:cTn id="96" presetID="32" presetClass="emph" presetSubtype="0" fill="hold" nodeType="clickEffect">
                                  <p:stCondLst>
                                    <p:cond delay="0"/>
                                  </p:stCondLst>
                                  <p:childTnLst>
                                    <p:animRot by="120000">
                                      <p:cBhvr>
                                        <p:cTn id="97" dur="100" fill="hold">
                                          <p:stCondLst>
                                            <p:cond delay="0"/>
                                          </p:stCondLst>
                                        </p:cTn>
                                        <p:tgtEl>
                                          <p:spTgt spid="31"/>
                                        </p:tgtEl>
                                        <p:attrNameLst>
                                          <p:attrName>r</p:attrName>
                                        </p:attrNameLst>
                                      </p:cBhvr>
                                    </p:animRot>
                                    <p:animRot by="-240000">
                                      <p:cBhvr>
                                        <p:cTn id="98" dur="200" fill="hold">
                                          <p:stCondLst>
                                            <p:cond delay="200"/>
                                          </p:stCondLst>
                                        </p:cTn>
                                        <p:tgtEl>
                                          <p:spTgt spid="31"/>
                                        </p:tgtEl>
                                        <p:attrNameLst>
                                          <p:attrName>r</p:attrName>
                                        </p:attrNameLst>
                                      </p:cBhvr>
                                    </p:animRot>
                                    <p:animRot by="240000">
                                      <p:cBhvr>
                                        <p:cTn id="99" dur="200" fill="hold">
                                          <p:stCondLst>
                                            <p:cond delay="400"/>
                                          </p:stCondLst>
                                        </p:cTn>
                                        <p:tgtEl>
                                          <p:spTgt spid="31"/>
                                        </p:tgtEl>
                                        <p:attrNameLst>
                                          <p:attrName>r</p:attrName>
                                        </p:attrNameLst>
                                      </p:cBhvr>
                                    </p:animRot>
                                    <p:animRot by="-240000">
                                      <p:cBhvr>
                                        <p:cTn id="100" dur="200" fill="hold">
                                          <p:stCondLst>
                                            <p:cond delay="600"/>
                                          </p:stCondLst>
                                        </p:cTn>
                                        <p:tgtEl>
                                          <p:spTgt spid="31"/>
                                        </p:tgtEl>
                                        <p:attrNameLst>
                                          <p:attrName>r</p:attrName>
                                        </p:attrNameLst>
                                      </p:cBhvr>
                                    </p:animRot>
                                    <p:animRot by="120000">
                                      <p:cBhvr>
                                        <p:cTn id="101" dur="200" fill="hold">
                                          <p:stCondLst>
                                            <p:cond delay="800"/>
                                          </p:stCondLst>
                                        </p:cTn>
                                        <p:tgtEl>
                                          <p:spTgt spid="31"/>
                                        </p:tgtEl>
                                        <p:attrNameLst>
                                          <p:attrName>r</p:attrName>
                                        </p:attrNameLst>
                                      </p:cBhvr>
                                    </p:animRot>
                                  </p:childTnLst>
                                  <p:subTnLst>
                                    <p:audio>
                                      <p:cMediaNode>
                                        <p:cTn display="0" masterRel="sameClick">
                                          <p:stCondLst>
                                            <p:cond evt="begin" delay="0">
                                              <p:tn val="96"/>
                                            </p:cond>
                                          </p:stCondLst>
                                          <p:endCondLst>
                                            <p:cond evt="onStopAudio" delay="0">
                                              <p:tgtEl>
                                                <p:sldTgt/>
                                              </p:tgtEl>
                                            </p:cond>
                                          </p:endCondLst>
                                        </p:cTn>
                                        <p:tgtEl>
                                          <p:sndTgt r:embed="rId5" name="005.정답들어주세요_후_01.wav"/>
                                        </p:tgtEl>
                                      </p:cMediaNode>
                                    </p:audio>
                                  </p:subTnLst>
                                </p:cTn>
                              </p:par>
                            </p:childTnLst>
                          </p:cTn>
                        </p:par>
                        <p:par>
                          <p:cTn id="102" fill="hold">
                            <p:stCondLst>
                              <p:cond delay="1000"/>
                            </p:stCondLst>
                            <p:childTnLst>
                              <p:par>
                                <p:cTn id="103" presetID="32" presetClass="emph" presetSubtype="0" fill="hold" nodeType="afterEffect">
                                  <p:stCondLst>
                                    <p:cond delay="0"/>
                                  </p:stCondLst>
                                  <p:childTnLst>
                                    <p:animRot by="120000">
                                      <p:cBhvr>
                                        <p:cTn id="104" dur="50" fill="hold">
                                          <p:stCondLst>
                                            <p:cond delay="0"/>
                                          </p:stCondLst>
                                        </p:cTn>
                                        <p:tgtEl>
                                          <p:spTgt spid="31"/>
                                        </p:tgtEl>
                                        <p:attrNameLst>
                                          <p:attrName>r</p:attrName>
                                        </p:attrNameLst>
                                      </p:cBhvr>
                                    </p:animRot>
                                    <p:animRot by="-240000">
                                      <p:cBhvr>
                                        <p:cTn id="105" dur="100" fill="hold">
                                          <p:stCondLst>
                                            <p:cond delay="100"/>
                                          </p:stCondLst>
                                        </p:cTn>
                                        <p:tgtEl>
                                          <p:spTgt spid="31"/>
                                        </p:tgtEl>
                                        <p:attrNameLst>
                                          <p:attrName>r</p:attrName>
                                        </p:attrNameLst>
                                      </p:cBhvr>
                                    </p:animRot>
                                    <p:animRot by="240000">
                                      <p:cBhvr>
                                        <p:cTn id="106" dur="100" fill="hold">
                                          <p:stCondLst>
                                            <p:cond delay="200"/>
                                          </p:stCondLst>
                                        </p:cTn>
                                        <p:tgtEl>
                                          <p:spTgt spid="31"/>
                                        </p:tgtEl>
                                        <p:attrNameLst>
                                          <p:attrName>r</p:attrName>
                                        </p:attrNameLst>
                                      </p:cBhvr>
                                    </p:animRot>
                                    <p:animRot by="-240000">
                                      <p:cBhvr>
                                        <p:cTn id="107" dur="100" fill="hold">
                                          <p:stCondLst>
                                            <p:cond delay="300"/>
                                          </p:stCondLst>
                                        </p:cTn>
                                        <p:tgtEl>
                                          <p:spTgt spid="31"/>
                                        </p:tgtEl>
                                        <p:attrNameLst>
                                          <p:attrName>r</p:attrName>
                                        </p:attrNameLst>
                                      </p:cBhvr>
                                    </p:animRot>
                                    <p:animRot by="120000">
                                      <p:cBhvr>
                                        <p:cTn id="108"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27" grpId="0"/>
      <p:bldP spid="30" grpId="0" animBg="1">
        <p:tmplLst>
          <p:tmpl>
            <p:tnLst>
              <p:par>
                <p:cTn presetID="42"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250"/>
                        <p:tgtEl>
                          <p:spTgt spid="30"/>
                        </p:tgtEl>
                      </p:cBhvr>
                    </p:animEffect>
                    <p:anim calcmode="lin" valueType="num">
                      <p:cBhvr>
                        <p:cTn dur="250" fill="hold"/>
                        <p:tgtEl>
                          <p:spTgt spid="30"/>
                        </p:tgtEl>
                        <p:attrNameLst>
                          <p:attrName>ppt_x</p:attrName>
                        </p:attrNameLst>
                      </p:cBhvr>
                      <p:tavLst>
                        <p:tav tm="0">
                          <p:val>
                            <p:strVal val="#ppt_x"/>
                          </p:val>
                        </p:tav>
                        <p:tav tm="100000">
                          <p:val>
                            <p:strVal val="#ppt_x"/>
                          </p:val>
                        </p:tav>
                      </p:tavLst>
                    </p:anim>
                    <p:anim calcmode="lin" valueType="num">
                      <p:cBhvr>
                        <p:cTn dur="250" fill="hold"/>
                        <p:tgtEl>
                          <p:spTgt spid="3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 ABC">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207150" y="402459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3831971"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1326254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3" name="General_Question_Appear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50"/>
                                        <p:tgtEl>
                                          <p:spTgt spid="23"/>
                                        </p:tgtEl>
                                      </p:cBhvr>
                                    </p:animEffect>
                                    <p:anim calcmode="lin" valueType="num">
                                      <p:cBhvr>
                                        <p:cTn id="39" dur="250" fill="hold"/>
                                        <p:tgtEl>
                                          <p:spTgt spid="23"/>
                                        </p:tgtEl>
                                        <p:attrNameLst>
                                          <p:attrName>ppt_x</p:attrName>
                                        </p:attrNameLst>
                                      </p:cBhvr>
                                      <p:tavLst>
                                        <p:tav tm="0">
                                          <p:val>
                                            <p:strVal val="#ppt_x"/>
                                          </p:val>
                                        </p:tav>
                                        <p:tav tm="100000">
                                          <p:val>
                                            <p:strVal val="#ppt_x"/>
                                          </p:val>
                                        </p:tav>
                                      </p:tavLst>
                                    </p:anim>
                                    <p:anim calcmode="lin" valueType="num">
                                      <p:cBhvr>
                                        <p:cTn id="40"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4" name="General_Question_Box_Leaves.wav"/>
                                        </p:tgtEl>
                                      </p:cMediaNode>
                                    </p:audio>
                                  </p:sub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250"/>
                                        <p:tgtEl>
                                          <p:spTgt spid="25"/>
                                        </p:tgtEl>
                                      </p:cBhvr>
                                    </p:animEffect>
                                    <p:anim calcmode="lin" valueType="num">
                                      <p:cBhvr>
                                        <p:cTn id="44" dur="250" fill="hold"/>
                                        <p:tgtEl>
                                          <p:spTgt spid="25"/>
                                        </p:tgtEl>
                                        <p:attrNameLst>
                                          <p:attrName>ppt_x</p:attrName>
                                        </p:attrNameLst>
                                      </p:cBhvr>
                                      <p:tavLst>
                                        <p:tav tm="0">
                                          <p:val>
                                            <p:strVal val="#ppt_x"/>
                                          </p:val>
                                        </p:tav>
                                        <p:tav tm="100000">
                                          <p:val>
                                            <p:strVal val="#ppt_x"/>
                                          </p:val>
                                        </p:tav>
                                      </p:tavLst>
                                    </p:anim>
                                    <p:anim calcmode="lin" valueType="num">
                                      <p:cBhvr>
                                        <p:cTn id="4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8"/>
                                            </p:cond>
                                          </p:stCondLst>
                                          <p:endCondLst>
                                            <p:cond evt="onStopAudio" delay="0">
                                              <p:tgtEl>
                                                <p:sldTgt/>
                                              </p:tgtEl>
                                            </p:cond>
                                          </p:endCondLst>
                                        </p:cTn>
                                        <p:tgtEl>
                                          <p:sndTgt r:embed="rId5" name="005.정답들어주세요_후_01.wav"/>
                                        </p:tgtEl>
                                      </p:cMediaNode>
                                    </p:audio>
                                  </p:subTnLst>
                                </p:cTn>
                              </p:par>
                            </p:childTnLst>
                          </p:cTn>
                        </p:par>
                        <p:par>
                          <p:cTn id="50" fill="hold">
                            <p:stCondLst>
                              <p:cond delay="250"/>
                            </p:stCondLst>
                            <p:childTnLst>
                              <p:par>
                                <p:cTn id="51" presetID="32" presetClass="emph" presetSubtype="0" fill="hold" nodeType="afterEffect">
                                  <p:stCondLst>
                                    <p:cond delay="0"/>
                                  </p:stCondLst>
                                  <p:childTnLst>
                                    <p:animRot by="120000">
                                      <p:cBhvr>
                                        <p:cTn id="52" dur="100" fill="hold">
                                          <p:stCondLst>
                                            <p:cond delay="0"/>
                                          </p:stCondLst>
                                        </p:cTn>
                                        <p:tgtEl>
                                          <p:spTgt spid="31"/>
                                        </p:tgtEl>
                                        <p:attrNameLst>
                                          <p:attrName>r</p:attrName>
                                        </p:attrNameLst>
                                      </p:cBhvr>
                                    </p:animRot>
                                    <p:animRot by="-240000">
                                      <p:cBhvr>
                                        <p:cTn id="53" dur="200" fill="hold">
                                          <p:stCondLst>
                                            <p:cond delay="200"/>
                                          </p:stCondLst>
                                        </p:cTn>
                                        <p:tgtEl>
                                          <p:spTgt spid="31"/>
                                        </p:tgtEl>
                                        <p:attrNameLst>
                                          <p:attrName>r</p:attrName>
                                        </p:attrNameLst>
                                      </p:cBhvr>
                                    </p:animRot>
                                    <p:animRot by="240000">
                                      <p:cBhvr>
                                        <p:cTn id="54" dur="200" fill="hold">
                                          <p:stCondLst>
                                            <p:cond delay="400"/>
                                          </p:stCondLst>
                                        </p:cTn>
                                        <p:tgtEl>
                                          <p:spTgt spid="31"/>
                                        </p:tgtEl>
                                        <p:attrNameLst>
                                          <p:attrName>r</p:attrName>
                                        </p:attrNameLst>
                                      </p:cBhvr>
                                    </p:animRot>
                                    <p:animRot by="-240000">
                                      <p:cBhvr>
                                        <p:cTn id="55" dur="200" fill="hold">
                                          <p:stCondLst>
                                            <p:cond delay="600"/>
                                          </p:stCondLst>
                                        </p:cTn>
                                        <p:tgtEl>
                                          <p:spTgt spid="31"/>
                                        </p:tgtEl>
                                        <p:attrNameLst>
                                          <p:attrName>r</p:attrName>
                                        </p:attrNameLst>
                                      </p:cBhvr>
                                    </p:animRot>
                                    <p:animRot by="120000">
                                      <p:cBhvr>
                                        <p:cTn id="56" dur="200" fill="hold">
                                          <p:stCondLst>
                                            <p:cond delay="800"/>
                                          </p:stCondLst>
                                        </p:cTn>
                                        <p:tgtEl>
                                          <p:spTgt spid="31"/>
                                        </p:tgtEl>
                                        <p:attrNameLst>
                                          <p:attrName>r</p:attrName>
                                        </p:attrNameLst>
                                      </p:cBhvr>
                                    </p:animRot>
                                  </p:childTnLst>
                                </p:cTn>
                              </p:par>
                              <p:par>
                                <p:cTn id="57" presetID="22" presetClass="entr" presetSubtype="8" fill="hold" nodeType="withEffect">
                                  <p:stCondLst>
                                    <p:cond delay="25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500"/>
                                        <p:tgtEl>
                                          <p:spTgt spid="32"/>
                                        </p:tgtEl>
                                      </p:cBhvr>
                                    </p:animEffect>
                                  </p:childTnLst>
                                </p:cTn>
                              </p:par>
                            </p:childTnLst>
                          </p:cTn>
                        </p:par>
                        <p:par>
                          <p:cTn id="60" fill="hold">
                            <p:stCondLst>
                              <p:cond delay="1250"/>
                            </p:stCondLst>
                            <p:childTnLst>
                              <p:par>
                                <p:cTn id="61" presetID="32" presetClass="emph" presetSubtype="0" fill="hold" nodeType="afterEffect">
                                  <p:stCondLst>
                                    <p:cond delay="0"/>
                                  </p:stCondLst>
                                  <p:childTnLst>
                                    <p:animRot by="120000">
                                      <p:cBhvr>
                                        <p:cTn id="62" dur="50" fill="hold">
                                          <p:stCondLst>
                                            <p:cond delay="0"/>
                                          </p:stCondLst>
                                        </p:cTn>
                                        <p:tgtEl>
                                          <p:spTgt spid="31"/>
                                        </p:tgtEl>
                                        <p:attrNameLst>
                                          <p:attrName>r</p:attrName>
                                        </p:attrNameLst>
                                      </p:cBhvr>
                                    </p:animRot>
                                    <p:animRot by="-240000">
                                      <p:cBhvr>
                                        <p:cTn id="63" dur="100" fill="hold">
                                          <p:stCondLst>
                                            <p:cond delay="100"/>
                                          </p:stCondLst>
                                        </p:cTn>
                                        <p:tgtEl>
                                          <p:spTgt spid="31"/>
                                        </p:tgtEl>
                                        <p:attrNameLst>
                                          <p:attrName>r</p:attrName>
                                        </p:attrNameLst>
                                      </p:cBhvr>
                                    </p:animRot>
                                    <p:animRot by="240000">
                                      <p:cBhvr>
                                        <p:cTn id="64" dur="100" fill="hold">
                                          <p:stCondLst>
                                            <p:cond delay="200"/>
                                          </p:stCondLst>
                                        </p:cTn>
                                        <p:tgtEl>
                                          <p:spTgt spid="31"/>
                                        </p:tgtEl>
                                        <p:attrNameLst>
                                          <p:attrName>r</p:attrName>
                                        </p:attrNameLst>
                                      </p:cBhvr>
                                    </p:animRot>
                                    <p:animRot by="-240000">
                                      <p:cBhvr>
                                        <p:cTn id="65" dur="100" fill="hold">
                                          <p:stCondLst>
                                            <p:cond delay="300"/>
                                          </p:stCondLst>
                                        </p:cTn>
                                        <p:tgtEl>
                                          <p:spTgt spid="31"/>
                                        </p:tgtEl>
                                        <p:attrNameLst>
                                          <p:attrName>r</p:attrName>
                                        </p:attrNameLst>
                                      </p:cBhvr>
                                    </p:animRot>
                                    <p:animRot by="120000">
                                      <p:cBhvr>
                                        <p:cTn id="66" dur="100" fill="hold">
                                          <p:stCondLst>
                                            <p:cond delay="400"/>
                                          </p:stCondLst>
                                        </p:cTn>
                                        <p:tgtEl>
                                          <p:spTgt spid="31"/>
                                        </p:tgtEl>
                                        <p:attrNameLst>
                                          <p:attrName>r</p:attrName>
                                        </p:attrNameLst>
                                      </p:cBhvr>
                                    </p:animRo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250" fill="hold"/>
                                        <p:tgtEl>
                                          <p:spTgt spid="38"/>
                                        </p:tgtEl>
                                        <p:attrNameLst>
                                          <p:attrName>ppt_w</p:attrName>
                                        </p:attrNameLst>
                                      </p:cBhvr>
                                      <p:tavLst>
                                        <p:tav tm="0">
                                          <p:val>
                                            <p:fltVal val="0"/>
                                          </p:val>
                                        </p:tav>
                                        <p:tav tm="100000">
                                          <p:val>
                                            <p:strVal val="#ppt_w"/>
                                          </p:val>
                                        </p:tav>
                                      </p:tavLst>
                                    </p:anim>
                                    <p:anim calcmode="lin" valueType="num">
                                      <p:cBhvr>
                                        <p:cTn id="72" dur="250" fill="hold"/>
                                        <p:tgtEl>
                                          <p:spTgt spid="38"/>
                                        </p:tgtEl>
                                        <p:attrNameLst>
                                          <p:attrName>ppt_h</p:attrName>
                                        </p:attrNameLst>
                                      </p:cBhvr>
                                      <p:tavLst>
                                        <p:tav tm="0">
                                          <p:val>
                                            <p:fltVal val="0"/>
                                          </p:val>
                                        </p:tav>
                                        <p:tav tm="100000">
                                          <p:val>
                                            <p:strVal val="#ppt_h"/>
                                          </p:val>
                                        </p:tav>
                                      </p:tavLst>
                                    </p:anim>
                                    <p:animEffect transition="in" filter="fade">
                                      <p:cBhvr>
                                        <p:cTn id="73" dur="250"/>
                                        <p:tgtEl>
                                          <p:spTgt spid="38"/>
                                        </p:tgtEl>
                                      </p:cBhvr>
                                    </p:animEffect>
                                  </p:childTnLst>
                                  <p:subTnLst>
                                    <p:audio>
                                      <p:cMediaNode>
                                        <p:cTn display="0" masterRel="sameClick">
                                          <p:stCondLst>
                                            <p:cond evt="begin" delay="0">
                                              <p:tn val="69"/>
                                            </p:cond>
                                          </p:stCondLst>
                                          <p:endCondLst>
                                            <p:cond evt="onStopAudio" delay="0">
                                              <p:tgtEl>
                                                <p:sldTgt/>
                                              </p:tgtEl>
                                            </p:cond>
                                          </p:endCondLst>
                                        </p:cTn>
                                        <p:tgtEl>
                                          <p:sndTgt r:embed="rId6" name="006.정답발표전_01.wav"/>
                                        </p:tgtEl>
                                      </p:cMediaNode>
                                    </p:audio>
                                  </p:subTnLst>
                                </p:cTn>
                              </p:par>
                            </p:childTnLst>
                          </p:cTn>
                        </p:par>
                        <p:par>
                          <p:cTn id="74" fill="hold">
                            <p:stCondLst>
                              <p:cond delay="250"/>
                            </p:stCondLst>
                            <p:childTnLst>
                              <p:par>
                                <p:cTn id="75" presetID="32" presetClass="emph" presetSubtype="0" fill="hold" nodeType="afterEffect">
                                  <p:stCondLst>
                                    <p:cond delay="0"/>
                                  </p:stCondLst>
                                  <p:childTnLst>
                                    <p:animRot by="120000">
                                      <p:cBhvr>
                                        <p:cTn id="76" dur="75" fill="hold">
                                          <p:stCondLst>
                                            <p:cond delay="0"/>
                                          </p:stCondLst>
                                        </p:cTn>
                                        <p:tgtEl>
                                          <p:spTgt spid="31"/>
                                        </p:tgtEl>
                                        <p:attrNameLst>
                                          <p:attrName>r</p:attrName>
                                        </p:attrNameLst>
                                      </p:cBhvr>
                                    </p:animRot>
                                    <p:animRot by="-240000">
                                      <p:cBhvr>
                                        <p:cTn id="77" dur="150" fill="hold">
                                          <p:stCondLst>
                                            <p:cond delay="150"/>
                                          </p:stCondLst>
                                        </p:cTn>
                                        <p:tgtEl>
                                          <p:spTgt spid="31"/>
                                        </p:tgtEl>
                                        <p:attrNameLst>
                                          <p:attrName>r</p:attrName>
                                        </p:attrNameLst>
                                      </p:cBhvr>
                                    </p:animRot>
                                    <p:animRot by="240000">
                                      <p:cBhvr>
                                        <p:cTn id="78" dur="150" fill="hold">
                                          <p:stCondLst>
                                            <p:cond delay="300"/>
                                          </p:stCondLst>
                                        </p:cTn>
                                        <p:tgtEl>
                                          <p:spTgt spid="31"/>
                                        </p:tgtEl>
                                        <p:attrNameLst>
                                          <p:attrName>r</p:attrName>
                                        </p:attrNameLst>
                                      </p:cBhvr>
                                    </p:animRot>
                                    <p:animRot by="-240000">
                                      <p:cBhvr>
                                        <p:cTn id="79" dur="150" fill="hold">
                                          <p:stCondLst>
                                            <p:cond delay="450"/>
                                          </p:stCondLst>
                                        </p:cTn>
                                        <p:tgtEl>
                                          <p:spTgt spid="31"/>
                                        </p:tgtEl>
                                        <p:attrNameLst>
                                          <p:attrName>r</p:attrName>
                                        </p:attrNameLst>
                                      </p:cBhvr>
                                    </p:animRot>
                                    <p:animRot by="120000">
                                      <p:cBhvr>
                                        <p:cTn id="80"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1" restart="whenNotActive" fill="hold" evtFilter="cancelBubble" nodeType="interactiveSeq">
                <p:stCondLst>
                  <p:cond evt="onClick" delay="0">
                    <p:tgtEl>
                      <p:spTgt spid="31"/>
                    </p:tgtEl>
                  </p:cond>
                </p:stCondLst>
                <p:endSync evt="end" delay="0">
                  <p:rtn val="all"/>
                </p:endSync>
                <p:childTnLst>
                  <p:par>
                    <p:cTn id="82" fill="hold">
                      <p:stCondLst>
                        <p:cond delay="0"/>
                      </p:stCondLst>
                      <p:childTnLst>
                        <p:par>
                          <p:cTn id="83" fill="hold">
                            <p:stCondLst>
                              <p:cond delay="0"/>
                            </p:stCondLst>
                            <p:childTnLst>
                              <p:par>
                                <p:cTn id="84" presetID="32" presetClass="emph" presetSubtype="0" fill="hold" nodeType="clickEffect">
                                  <p:stCondLst>
                                    <p:cond delay="0"/>
                                  </p:stCondLst>
                                  <p:childTnLst>
                                    <p:animRot by="120000">
                                      <p:cBhvr>
                                        <p:cTn id="85" dur="100" fill="hold">
                                          <p:stCondLst>
                                            <p:cond delay="0"/>
                                          </p:stCondLst>
                                        </p:cTn>
                                        <p:tgtEl>
                                          <p:spTgt spid="31"/>
                                        </p:tgtEl>
                                        <p:attrNameLst>
                                          <p:attrName>r</p:attrName>
                                        </p:attrNameLst>
                                      </p:cBhvr>
                                    </p:animRot>
                                    <p:animRot by="-240000">
                                      <p:cBhvr>
                                        <p:cTn id="86" dur="200" fill="hold">
                                          <p:stCondLst>
                                            <p:cond delay="200"/>
                                          </p:stCondLst>
                                        </p:cTn>
                                        <p:tgtEl>
                                          <p:spTgt spid="31"/>
                                        </p:tgtEl>
                                        <p:attrNameLst>
                                          <p:attrName>r</p:attrName>
                                        </p:attrNameLst>
                                      </p:cBhvr>
                                    </p:animRot>
                                    <p:animRot by="240000">
                                      <p:cBhvr>
                                        <p:cTn id="87" dur="200" fill="hold">
                                          <p:stCondLst>
                                            <p:cond delay="400"/>
                                          </p:stCondLst>
                                        </p:cTn>
                                        <p:tgtEl>
                                          <p:spTgt spid="31"/>
                                        </p:tgtEl>
                                        <p:attrNameLst>
                                          <p:attrName>r</p:attrName>
                                        </p:attrNameLst>
                                      </p:cBhvr>
                                    </p:animRot>
                                    <p:animRot by="-240000">
                                      <p:cBhvr>
                                        <p:cTn id="88" dur="200" fill="hold">
                                          <p:stCondLst>
                                            <p:cond delay="600"/>
                                          </p:stCondLst>
                                        </p:cTn>
                                        <p:tgtEl>
                                          <p:spTgt spid="31"/>
                                        </p:tgtEl>
                                        <p:attrNameLst>
                                          <p:attrName>r</p:attrName>
                                        </p:attrNameLst>
                                      </p:cBhvr>
                                    </p:animRot>
                                    <p:animRot by="120000">
                                      <p:cBhvr>
                                        <p:cTn id="89" dur="200" fill="hold">
                                          <p:stCondLst>
                                            <p:cond delay="800"/>
                                          </p:stCondLst>
                                        </p:cTn>
                                        <p:tgtEl>
                                          <p:spTgt spid="31"/>
                                        </p:tgtEl>
                                        <p:attrNameLst>
                                          <p:attrName>r</p:attrName>
                                        </p:attrNameLst>
                                      </p:cBhvr>
                                    </p:animRot>
                                  </p:childTnLst>
                                  <p:subTnLst>
                                    <p:audio>
                                      <p:cMediaNode>
                                        <p:cTn display="0" masterRel="sameClick">
                                          <p:stCondLst>
                                            <p:cond evt="begin" delay="0">
                                              <p:tn val="84"/>
                                            </p:cond>
                                          </p:stCondLst>
                                          <p:endCondLst>
                                            <p:cond evt="onStopAudio" delay="0">
                                              <p:tgtEl>
                                                <p:sldTgt/>
                                              </p:tgtEl>
                                            </p:cond>
                                          </p:endCondLst>
                                        </p:cTn>
                                        <p:tgtEl>
                                          <p:sndTgt r:embed="rId5" name="005.정답들어주세요_후_01.wav"/>
                                        </p:tgtEl>
                                      </p:cMediaNode>
                                    </p:audio>
                                  </p:subTnLst>
                                </p:cTn>
                              </p:par>
                            </p:childTnLst>
                          </p:cTn>
                        </p:par>
                        <p:par>
                          <p:cTn id="90" fill="hold">
                            <p:stCondLst>
                              <p:cond delay="1000"/>
                            </p:stCondLst>
                            <p:childTnLst>
                              <p:par>
                                <p:cTn id="91" presetID="32" presetClass="emph" presetSubtype="0" fill="hold" nodeType="afterEffect">
                                  <p:stCondLst>
                                    <p:cond delay="0"/>
                                  </p:stCondLst>
                                  <p:childTnLst>
                                    <p:animRot by="120000">
                                      <p:cBhvr>
                                        <p:cTn id="92" dur="50" fill="hold">
                                          <p:stCondLst>
                                            <p:cond delay="0"/>
                                          </p:stCondLst>
                                        </p:cTn>
                                        <p:tgtEl>
                                          <p:spTgt spid="31"/>
                                        </p:tgtEl>
                                        <p:attrNameLst>
                                          <p:attrName>r</p:attrName>
                                        </p:attrNameLst>
                                      </p:cBhvr>
                                    </p:animRot>
                                    <p:animRot by="-240000">
                                      <p:cBhvr>
                                        <p:cTn id="93" dur="100" fill="hold">
                                          <p:stCondLst>
                                            <p:cond delay="100"/>
                                          </p:stCondLst>
                                        </p:cTn>
                                        <p:tgtEl>
                                          <p:spTgt spid="31"/>
                                        </p:tgtEl>
                                        <p:attrNameLst>
                                          <p:attrName>r</p:attrName>
                                        </p:attrNameLst>
                                      </p:cBhvr>
                                    </p:animRot>
                                    <p:animRot by="240000">
                                      <p:cBhvr>
                                        <p:cTn id="94" dur="100" fill="hold">
                                          <p:stCondLst>
                                            <p:cond delay="200"/>
                                          </p:stCondLst>
                                        </p:cTn>
                                        <p:tgtEl>
                                          <p:spTgt spid="31"/>
                                        </p:tgtEl>
                                        <p:attrNameLst>
                                          <p:attrName>r</p:attrName>
                                        </p:attrNameLst>
                                      </p:cBhvr>
                                    </p:animRot>
                                    <p:animRot by="-240000">
                                      <p:cBhvr>
                                        <p:cTn id="95" dur="100" fill="hold">
                                          <p:stCondLst>
                                            <p:cond delay="300"/>
                                          </p:stCondLst>
                                        </p:cTn>
                                        <p:tgtEl>
                                          <p:spTgt spid="31"/>
                                        </p:tgtEl>
                                        <p:attrNameLst>
                                          <p:attrName>r</p:attrName>
                                        </p:attrNameLst>
                                      </p:cBhvr>
                                    </p:animRot>
                                    <p:animRot by="120000">
                                      <p:cBhvr>
                                        <p:cTn id="96"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estion with Picture 2">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742719" y="3348127"/>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74041" y="185344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195267" y="2243991"/>
            <a:ext cx="3134830" cy="891469"/>
          </a:xfrm>
          <a:prstGeom prst="rect">
            <a:avLst/>
          </a:prstGeom>
        </p:spPr>
      </p:pic>
      <p:sp>
        <p:nvSpPr>
          <p:cNvPr id="9" name="Content Placeholder 16"/>
          <p:cNvSpPr>
            <a:spLocks noGrp="1"/>
          </p:cNvSpPr>
          <p:nvPr>
            <p:ph sz="quarter" idx="16" hasCustomPrompt="1"/>
          </p:nvPr>
        </p:nvSpPr>
        <p:spPr>
          <a:xfrm>
            <a:off x="8662332" y="280302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229417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p:cTn id="12"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3" name="005.정답들어주세요_후_01.wav"/>
                                        </p:tgtEl>
                                      </p:cMediaNode>
                                    </p:audio>
                                  </p:subTnLst>
                                </p:cTn>
                              </p:par>
                            </p:childTnLst>
                          </p:cTn>
                        </p:par>
                        <p:par>
                          <p:cTn id="19" fill="hold">
                            <p:stCondLst>
                              <p:cond delay="250"/>
                            </p:stCondLst>
                            <p:childTnLst>
                              <p:par>
                                <p:cTn id="20" presetID="32" presetClass="emph" presetSubtype="0" fill="hold" nodeType="afterEffect">
                                  <p:stCondLst>
                                    <p:cond delay="0"/>
                                  </p:stCondLst>
                                  <p:childTnLst>
                                    <p:animRot by="120000">
                                      <p:cBhvr>
                                        <p:cTn id="21" dur="100" fill="hold">
                                          <p:stCondLst>
                                            <p:cond delay="0"/>
                                          </p:stCondLst>
                                        </p:cTn>
                                        <p:tgtEl>
                                          <p:spTgt spid="31"/>
                                        </p:tgtEl>
                                        <p:attrNameLst>
                                          <p:attrName>r</p:attrName>
                                        </p:attrNameLst>
                                      </p:cBhvr>
                                    </p:animRot>
                                    <p:animRot by="-240000">
                                      <p:cBhvr>
                                        <p:cTn id="22" dur="200" fill="hold">
                                          <p:stCondLst>
                                            <p:cond delay="200"/>
                                          </p:stCondLst>
                                        </p:cTn>
                                        <p:tgtEl>
                                          <p:spTgt spid="31"/>
                                        </p:tgtEl>
                                        <p:attrNameLst>
                                          <p:attrName>r</p:attrName>
                                        </p:attrNameLst>
                                      </p:cBhvr>
                                    </p:animRot>
                                    <p:animRot by="240000">
                                      <p:cBhvr>
                                        <p:cTn id="23" dur="200" fill="hold">
                                          <p:stCondLst>
                                            <p:cond delay="400"/>
                                          </p:stCondLst>
                                        </p:cTn>
                                        <p:tgtEl>
                                          <p:spTgt spid="31"/>
                                        </p:tgtEl>
                                        <p:attrNameLst>
                                          <p:attrName>r</p:attrName>
                                        </p:attrNameLst>
                                      </p:cBhvr>
                                    </p:animRot>
                                    <p:animRot by="-240000">
                                      <p:cBhvr>
                                        <p:cTn id="24" dur="200" fill="hold">
                                          <p:stCondLst>
                                            <p:cond delay="600"/>
                                          </p:stCondLst>
                                        </p:cTn>
                                        <p:tgtEl>
                                          <p:spTgt spid="31"/>
                                        </p:tgtEl>
                                        <p:attrNameLst>
                                          <p:attrName>r</p:attrName>
                                        </p:attrNameLst>
                                      </p:cBhvr>
                                    </p:animRot>
                                    <p:animRot by="120000">
                                      <p:cBhvr>
                                        <p:cTn id="25" dur="200" fill="hold">
                                          <p:stCondLst>
                                            <p:cond delay="800"/>
                                          </p:stCondLst>
                                        </p:cTn>
                                        <p:tgtEl>
                                          <p:spTgt spid="31"/>
                                        </p:tgtEl>
                                        <p:attrNameLst>
                                          <p:attrName>r</p:attrName>
                                        </p:attrNameLst>
                                      </p:cBhvr>
                                    </p:animRot>
                                  </p:childTnLst>
                                </p:cTn>
                              </p:par>
                              <p:par>
                                <p:cTn id="26" presetID="22" presetClass="entr" presetSubtype="8" fill="hold" nodeType="withEffect">
                                  <p:stCondLst>
                                    <p:cond delay="25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childTnLst>
                          </p:cTn>
                        </p:par>
                        <p:par>
                          <p:cTn id="29" fill="hold">
                            <p:stCondLst>
                              <p:cond delay="1250"/>
                            </p:stCondLst>
                            <p:childTnLst>
                              <p:par>
                                <p:cTn id="30" presetID="32" presetClass="emph" presetSubtype="0" fill="hold" nodeType="afterEffect">
                                  <p:stCondLst>
                                    <p:cond delay="0"/>
                                  </p:stCondLst>
                                  <p:childTnLst>
                                    <p:animRot by="120000">
                                      <p:cBhvr>
                                        <p:cTn id="31" dur="50" fill="hold">
                                          <p:stCondLst>
                                            <p:cond delay="0"/>
                                          </p:stCondLst>
                                        </p:cTn>
                                        <p:tgtEl>
                                          <p:spTgt spid="31"/>
                                        </p:tgtEl>
                                        <p:attrNameLst>
                                          <p:attrName>r</p:attrName>
                                        </p:attrNameLst>
                                      </p:cBhvr>
                                    </p:animRot>
                                    <p:animRot by="-240000">
                                      <p:cBhvr>
                                        <p:cTn id="32" dur="100" fill="hold">
                                          <p:stCondLst>
                                            <p:cond delay="100"/>
                                          </p:stCondLst>
                                        </p:cTn>
                                        <p:tgtEl>
                                          <p:spTgt spid="31"/>
                                        </p:tgtEl>
                                        <p:attrNameLst>
                                          <p:attrName>r</p:attrName>
                                        </p:attrNameLst>
                                      </p:cBhvr>
                                    </p:animRot>
                                    <p:animRot by="240000">
                                      <p:cBhvr>
                                        <p:cTn id="33" dur="100" fill="hold">
                                          <p:stCondLst>
                                            <p:cond delay="200"/>
                                          </p:stCondLst>
                                        </p:cTn>
                                        <p:tgtEl>
                                          <p:spTgt spid="31"/>
                                        </p:tgtEl>
                                        <p:attrNameLst>
                                          <p:attrName>r</p:attrName>
                                        </p:attrNameLst>
                                      </p:cBhvr>
                                    </p:animRot>
                                    <p:animRot by="-240000">
                                      <p:cBhvr>
                                        <p:cTn id="34" dur="100" fill="hold">
                                          <p:stCondLst>
                                            <p:cond delay="300"/>
                                          </p:stCondLst>
                                        </p:cTn>
                                        <p:tgtEl>
                                          <p:spTgt spid="31"/>
                                        </p:tgtEl>
                                        <p:attrNameLst>
                                          <p:attrName>r</p:attrName>
                                        </p:attrNameLst>
                                      </p:cBhvr>
                                    </p:animRot>
                                    <p:animRot by="120000">
                                      <p:cBhvr>
                                        <p:cTn id="35" dur="100" fill="hold">
                                          <p:stCondLst>
                                            <p:cond delay="400"/>
                                          </p:stCondLst>
                                        </p:cTn>
                                        <p:tgtEl>
                                          <p:spTgt spid="31"/>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250" fill="hold"/>
                                        <p:tgtEl>
                                          <p:spTgt spid="20"/>
                                        </p:tgtEl>
                                        <p:attrNameLst>
                                          <p:attrName>ppt_w</p:attrName>
                                        </p:attrNameLst>
                                      </p:cBhvr>
                                      <p:tavLst>
                                        <p:tav tm="0">
                                          <p:val>
                                            <p:fltVal val="0"/>
                                          </p:val>
                                        </p:tav>
                                        <p:tav tm="100000">
                                          <p:val>
                                            <p:strVal val="#ppt_w"/>
                                          </p:val>
                                        </p:tav>
                                      </p:tavLst>
                                    </p:anim>
                                    <p:anim calcmode="lin" valueType="num">
                                      <p:cBhvr>
                                        <p:cTn id="41" dur="250" fill="hold"/>
                                        <p:tgtEl>
                                          <p:spTgt spid="20"/>
                                        </p:tgtEl>
                                        <p:attrNameLst>
                                          <p:attrName>ppt_h</p:attrName>
                                        </p:attrNameLst>
                                      </p:cBhvr>
                                      <p:tavLst>
                                        <p:tav tm="0">
                                          <p:val>
                                            <p:fltVal val="0"/>
                                          </p:val>
                                        </p:tav>
                                        <p:tav tm="100000">
                                          <p:val>
                                            <p:strVal val="#ppt_h"/>
                                          </p:val>
                                        </p:tav>
                                      </p:tavLst>
                                    </p:anim>
                                    <p:animEffect transition="in" filter="fade">
                                      <p:cBhvr>
                                        <p:cTn id="42" dur="250"/>
                                        <p:tgtEl>
                                          <p:spTgt spid="20"/>
                                        </p:tgtEl>
                                      </p:cBhvr>
                                    </p:animEffect>
                                  </p:childTnLst>
                                  <p:subTnLst>
                                    <p:audio>
                                      <p:cMediaNode>
                                        <p:cTn display="0" masterRel="sameClick">
                                          <p:stCondLst>
                                            <p:cond evt="begin" delay="0">
                                              <p:tn val="38"/>
                                            </p:cond>
                                          </p:stCondLst>
                                          <p:endCondLst>
                                            <p:cond evt="onStopAudio" delay="0">
                                              <p:tgtEl>
                                                <p:sldTgt/>
                                              </p:tgtEl>
                                            </p:cond>
                                          </p:endCondLst>
                                        </p:cTn>
                                        <p:tgtEl>
                                          <p:sndTgt r:embed="rId4" name="006.정답발표전_01.wav"/>
                                        </p:tgtEl>
                                      </p:cMediaNode>
                                    </p:audio>
                                  </p:subTnLst>
                                </p:cTn>
                              </p:par>
                            </p:childTnLst>
                          </p:cTn>
                        </p:par>
                        <p:par>
                          <p:cTn id="43" fill="hold">
                            <p:stCondLst>
                              <p:cond delay="25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 ABC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1975421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50"/>
                                        <p:tgtEl>
                                          <p:spTgt spid="18"/>
                                        </p:tgtEl>
                                      </p:cBhvr>
                                    </p:animEffect>
                                    <p:anim calcmode="lin" valueType="num">
                                      <p:cBhvr>
                                        <p:cTn id="32" dur="250" fill="hold"/>
                                        <p:tgtEl>
                                          <p:spTgt spid="18"/>
                                        </p:tgtEl>
                                        <p:attrNameLst>
                                          <p:attrName>ppt_x</p:attrName>
                                        </p:attrNameLst>
                                      </p:cBhvr>
                                      <p:tavLst>
                                        <p:tav tm="0">
                                          <p:val>
                                            <p:strVal val="#ppt_x"/>
                                          </p:val>
                                        </p:tav>
                                        <p:tav tm="100000">
                                          <p:val>
                                            <p:strVal val="#ppt_x"/>
                                          </p:val>
                                        </p:tav>
                                      </p:tavLst>
                                    </p:anim>
                                    <p:anim calcmode="lin" valueType="num">
                                      <p:cBhvr>
                                        <p:cTn id="33"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General_Question_Appears.wav"/>
                                        </p:tgtEl>
                                      </p:cMediaNode>
                                    </p:audio>
                                  </p:subTnLst>
                                </p:cTn>
                              </p:par>
                              <p:par>
                                <p:cTn id="34" presetID="42"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250"/>
                                        <p:tgtEl>
                                          <p:spTgt spid="20"/>
                                        </p:tgtEl>
                                      </p:cBhvr>
                                    </p:animEffect>
                                    <p:anim calcmode="lin" valueType="num">
                                      <p:cBhvr>
                                        <p:cTn id="37" dur="250" fill="hold"/>
                                        <p:tgtEl>
                                          <p:spTgt spid="20"/>
                                        </p:tgtEl>
                                        <p:attrNameLst>
                                          <p:attrName>ppt_x</p:attrName>
                                        </p:attrNameLst>
                                      </p:cBhvr>
                                      <p:tavLst>
                                        <p:tav tm="0">
                                          <p:val>
                                            <p:strVal val="#ppt_x"/>
                                          </p:val>
                                        </p:tav>
                                        <p:tav tm="100000">
                                          <p:val>
                                            <p:strVal val="#ppt_x"/>
                                          </p:val>
                                        </p:tav>
                                      </p:tavLst>
                                    </p:anim>
                                    <p:anim calcmode="lin" valueType="num">
                                      <p:cBhvr>
                                        <p:cTn id="38"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250"/>
                                        <p:tgtEl>
                                          <p:spTgt spid="23"/>
                                        </p:tgtEl>
                                      </p:cBhvr>
                                    </p:animEffect>
                                    <p:anim calcmode="lin" valueType="num">
                                      <p:cBhvr>
                                        <p:cTn id="44" dur="250" fill="hold"/>
                                        <p:tgtEl>
                                          <p:spTgt spid="23"/>
                                        </p:tgtEl>
                                        <p:attrNameLst>
                                          <p:attrName>ppt_x</p:attrName>
                                        </p:attrNameLst>
                                      </p:cBhvr>
                                      <p:tavLst>
                                        <p:tav tm="0">
                                          <p:val>
                                            <p:strVal val="#ppt_x"/>
                                          </p:val>
                                        </p:tav>
                                        <p:tav tm="100000">
                                          <p:val>
                                            <p:strVal val="#ppt_x"/>
                                          </p:val>
                                        </p:tav>
                                      </p:tavLst>
                                    </p:anim>
                                    <p:anim calcmode="lin" valueType="num">
                                      <p:cBhvr>
                                        <p:cTn id="45"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4" name="General_Question_Box_Leaves.wav"/>
                                        </p:tgtEl>
                                      </p:cMediaNode>
                                    </p:audio>
                                  </p:subTnLst>
                                </p:cTn>
                              </p:par>
                              <p:par>
                                <p:cTn id="46" presetID="42"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250"/>
                                        <p:tgtEl>
                                          <p:spTgt spid="25"/>
                                        </p:tgtEl>
                                      </p:cBhvr>
                                    </p:animEffect>
                                    <p:anim calcmode="lin" valueType="num">
                                      <p:cBhvr>
                                        <p:cTn id="49" dur="250" fill="hold"/>
                                        <p:tgtEl>
                                          <p:spTgt spid="25"/>
                                        </p:tgtEl>
                                        <p:attrNameLst>
                                          <p:attrName>ppt_x</p:attrName>
                                        </p:attrNameLst>
                                      </p:cBhvr>
                                      <p:tavLst>
                                        <p:tav tm="0">
                                          <p:val>
                                            <p:strVal val="#ppt_x"/>
                                          </p:val>
                                        </p:tav>
                                        <p:tav tm="100000">
                                          <p:val>
                                            <p:strVal val="#ppt_x"/>
                                          </p:val>
                                        </p:tav>
                                      </p:tavLst>
                                    </p:anim>
                                    <p:anim calcmode="lin" valueType="num">
                                      <p:cBhvr>
                                        <p:cTn id="50"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5" name="005.정답들어주세요_후_01.wav"/>
                                        </p:tgtEl>
                                      </p:cMediaNode>
                                    </p:audio>
                                  </p:subTnLst>
                                </p:cTn>
                              </p:par>
                            </p:childTnLst>
                          </p:cTn>
                        </p:par>
                        <p:par>
                          <p:cTn id="55" fill="hold">
                            <p:stCondLst>
                              <p:cond delay="250"/>
                            </p:stCondLst>
                            <p:childTnLst>
                              <p:par>
                                <p:cTn id="56" presetID="32" presetClass="emph" presetSubtype="0" fill="hold" nodeType="afterEffect">
                                  <p:stCondLst>
                                    <p:cond delay="0"/>
                                  </p:stCondLst>
                                  <p:childTnLst>
                                    <p:animRot by="120000">
                                      <p:cBhvr>
                                        <p:cTn id="57" dur="100" fill="hold">
                                          <p:stCondLst>
                                            <p:cond delay="0"/>
                                          </p:stCondLst>
                                        </p:cTn>
                                        <p:tgtEl>
                                          <p:spTgt spid="31"/>
                                        </p:tgtEl>
                                        <p:attrNameLst>
                                          <p:attrName>r</p:attrName>
                                        </p:attrNameLst>
                                      </p:cBhvr>
                                    </p:animRot>
                                    <p:animRot by="-240000">
                                      <p:cBhvr>
                                        <p:cTn id="58" dur="200" fill="hold">
                                          <p:stCondLst>
                                            <p:cond delay="200"/>
                                          </p:stCondLst>
                                        </p:cTn>
                                        <p:tgtEl>
                                          <p:spTgt spid="31"/>
                                        </p:tgtEl>
                                        <p:attrNameLst>
                                          <p:attrName>r</p:attrName>
                                        </p:attrNameLst>
                                      </p:cBhvr>
                                    </p:animRot>
                                    <p:animRot by="240000">
                                      <p:cBhvr>
                                        <p:cTn id="59" dur="200" fill="hold">
                                          <p:stCondLst>
                                            <p:cond delay="400"/>
                                          </p:stCondLst>
                                        </p:cTn>
                                        <p:tgtEl>
                                          <p:spTgt spid="31"/>
                                        </p:tgtEl>
                                        <p:attrNameLst>
                                          <p:attrName>r</p:attrName>
                                        </p:attrNameLst>
                                      </p:cBhvr>
                                    </p:animRot>
                                    <p:animRot by="-240000">
                                      <p:cBhvr>
                                        <p:cTn id="60" dur="200" fill="hold">
                                          <p:stCondLst>
                                            <p:cond delay="600"/>
                                          </p:stCondLst>
                                        </p:cTn>
                                        <p:tgtEl>
                                          <p:spTgt spid="31"/>
                                        </p:tgtEl>
                                        <p:attrNameLst>
                                          <p:attrName>r</p:attrName>
                                        </p:attrNameLst>
                                      </p:cBhvr>
                                    </p:animRot>
                                    <p:animRot by="120000">
                                      <p:cBhvr>
                                        <p:cTn id="61" dur="200" fill="hold">
                                          <p:stCondLst>
                                            <p:cond delay="800"/>
                                          </p:stCondLst>
                                        </p:cTn>
                                        <p:tgtEl>
                                          <p:spTgt spid="31"/>
                                        </p:tgtEl>
                                        <p:attrNameLst>
                                          <p:attrName>r</p:attrName>
                                        </p:attrNameLst>
                                      </p:cBhvr>
                                    </p:animRot>
                                  </p:childTnLst>
                                </p:cTn>
                              </p:par>
                              <p:par>
                                <p:cTn id="62" presetID="22" presetClass="entr" presetSubtype="8" fill="hold" nodeType="withEffect">
                                  <p:stCondLst>
                                    <p:cond delay="25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500"/>
                                        <p:tgtEl>
                                          <p:spTgt spid="32"/>
                                        </p:tgtEl>
                                      </p:cBhvr>
                                    </p:animEffect>
                                  </p:childTnLst>
                                </p:cTn>
                              </p:par>
                            </p:childTnLst>
                          </p:cTn>
                        </p:par>
                        <p:par>
                          <p:cTn id="65" fill="hold">
                            <p:stCondLst>
                              <p:cond delay="1250"/>
                            </p:stCondLst>
                            <p:childTnLst>
                              <p:par>
                                <p:cTn id="66" presetID="32" presetClass="emph" presetSubtype="0" fill="hold" nodeType="afterEffect">
                                  <p:stCondLst>
                                    <p:cond delay="0"/>
                                  </p:stCondLst>
                                  <p:childTnLst>
                                    <p:animRot by="120000">
                                      <p:cBhvr>
                                        <p:cTn id="67" dur="50" fill="hold">
                                          <p:stCondLst>
                                            <p:cond delay="0"/>
                                          </p:stCondLst>
                                        </p:cTn>
                                        <p:tgtEl>
                                          <p:spTgt spid="31"/>
                                        </p:tgtEl>
                                        <p:attrNameLst>
                                          <p:attrName>r</p:attrName>
                                        </p:attrNameLst>
                                      </p:cBhvr>
                                    </p:animRot>
                                    <p:animRot by="-240000">
                                      <p:cBhvr>
                                        <p:cTn id="68" dur="100" fill="hold">
                                          <p:stCondLst>
                                            <p:cond delay="100"/>
                                          </p:stCondLst>
                                        </p:cTn>
                                        <p:tgtEl>
                                          <p:spTgt spid="31"/>
                                        </p:tgtEl>
                                        <p:attrNameLst>
                                          <p:attrName>r</p:attrName>
                                        </p:attrNameLst>
                                      </p:cBhvr>
                                    </p:animRot>
                                    <p:animRot by="240000">
                                      <p:cBhvr>
                                        <p:cTn id="69" dur="100" fill="hold">
                                          <p:stCondLst>
                                            <p:cond delay="200"/>
                                          </p:stCondLst>
                                        </p:cTn>
                                        <p:tgtEl>
                                          <p:spTgt spid="31"/>
                                        </p:tgtEl>
                                        <p:attrNameLst>
                                          <p:attrName>r</p:attrName>
                                        </p:attrNameLst>
                                      </p:cBhvr>
                                    </p:animRot>
                                    <p:animRot by="-240000">
                                      <p:cBhvr>
                                        <p:cTn id="70" dur="100" fill="hold">
                                          <p:stCondLst>
                                            <p:cond delay="300"/>
                                          </p:stCondLst>
                                        </p:cTn>
                                        <p:tgtEl>
                                          <p:spTgt spid="31"/>
                                        </p:tgtEl>
                                        <p:attrNameLst>
                                          <p:attrName>r</p:attrName>
                                        </p:attrNameLst>
                                      </p:cBhvr>
                                    </p:animRot>
                                    <p:animRot by="120000">
                                      <p:cBhvr>
                                        <p:cTn id="71" dur="100" fill="hold">
                                          <p:stCondLst>
                                            <p:cond delay="400"/>
                                          </p:stCondLst>
                                        </p:cTn>
                                        <p:tgtEl>
                                          <p:spTgt spid="31"/>
                                        </p:tgtEl>
                                        <p:attrNameLst>
                                          <p:attrName>r</p:attrName>
                                        </p:attrNameLst>
                                      </p:cBhvr>
                                    </p:animRo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250" fill="hold"/>
                                        <p:tgtEl>
                                          <p:spTgt spid="38"/>
                                        </p:tgtEl>
                                        <p:attrNameLst>
                                          <p:attrName>ppt_w</p:attrName>
                                        </p:attrNameLst>
                                      </p:cBhvr>
                                      <p:tavLst>
                                        <p:tav tm="0">
                                          <p:val>
                                            <p:fltVal val="0"/>
                                          </p:val>
                                        </p:tav>
                                        <p:tav tm="100000">
                                          <p:val>
                                            <p:strVal val="#ppt_w"/>
                                          </p:val>
                                        </p:tav>
                                      </p:tavLst>
                                    </p:anim>
                                    <p:anim calcmode="lin" valueType="num">
                                      <p:cBhvr>
                                        <p:cTn id="77" dur="250" fill="hold"/>
                                        <p:tgtEl>
                                          <p:spTgt spid="38"/>
                                        </p:tgtEl>
                                        <p:attrNameLst>
                                          <p:attrName>ppt_h</p:attrName>
                                        </p:attrNameLst>
                                      </p:cBhvr>
                                      <p:tavLst>
                                        <p:tav tm="0">
                                          <p:val>
                                            <p:fltVal val="0"/>
                                          </p:val>
                                        </p:tav>
                                        <p:tav tm="100000">
                                          <p:val>
                                            <p:strVal val="#ppt_h"/>
                                          </p:val>
                                        </p:tav>
                                      </p:tavLst>
                                    </p:anim>
                                    <p:animEffect transition="in" filter="fade">
                                      <p:cBhvr>
                                        <p:cTn id="78" dur="250"/>
                                        <p:tgtEl>
                                          <p:spTgt spid="38"/>
                                        </p:tgtEl>
                                      </p:cBhvr>
                                    </p:animEffect>
                                  </p:childTnLst>
                                  <p:subTnLst>
                                    <p:audio>
                                      <p:cMediaNode>
                                        <p:cTn display="0" masterRel="sameClick">
                                          <p:stCondLst>
                                            <p:cond evt="begin" delay="0">
                                              <p:tn val="74"/>
                                            </p:cond>
                                          </p:stCondLst>
                                          <p:endCondLst>
                                            <p:cond evt="onStopAudio" delay="0">
                                              <p:tgtEl>
                                                <p:sldTgt/>
                                              </p:tgtEl>
                                            </p:cond>
                                          </p:endCondLst>
                                        </p:cTn>
                                        <p:tgtEl>
                                          <p:sndTgt r:embed="rId6" name="006.정답발표전_01.wav"/>
                                        </p:tgtEl>
                                      </p:cMediaNode>
                                    </p:audio>
                                  </p:subTnLst>
                                </p:cTn>
                              </p:par>
                            </p:childTnLst>
                          </p:cTn>
                        </p:par>
                        <p:par>
                          <p:cTn id="79" fill="hold">
                            <p:stCondLst>
                              <p:cond delay="250"/>
                            </p:stCondLst>
                            <p:childTnLst>
                              <p:par>
                                <p:cTn id="80" presetID="32" presetClass="emph" presetSubtype="0" fill="hold" nodeType="afterEffect">
                                  <p:stCondLst>
                                    <p:cond delay="0"/>
                                  </p:stCondLst>
                                  <p:childTnLst>
                                    <p:animRot by="120000">
                                      <p:cBhvr>
                                        <p:cTn id="81" dur="75" fill="hold">
                                          <p:stCondLst>
                                            <p:cond delay="0"/>
                                          </p:stCondLst>
                                        </p:cTn>
                                        <p:tgtEl>
                                          <p:spTgt spid="31"/>
                                        </p:tgtEl>
                                        <p:attrNameLst>
                                          <p:attrName>r</p:attrName>
                                        </p:attrNameLst>
                                      </p:cBhvr>
                                    </p:animRot>
                                    <p:animRot by="-240000">
                                      <p:cBhvr>
                                        <p:cTn id="82" dur="150" fill="hold">
                                          <p:stCondLst>
                                            <p:cond delay="150"/>
                                          </p:stCondLst>
                                        </p:cTn>
                                        <p:tgtEl>
                                          <p:spTgt spid="31"/>
                                        </p:tgtEl>
                                        <p:attrNameLst>
                                          <p:attrName>r</p:attrName>
                                        </p:attrNameLst>
                                      </p:cBhvr>
                                    </p:animRot>
                                    <p:animRot by="240000">
                                      <p:cBhvr>
                                        <p:cTn id="83" dur="150" fill="hold">
                                          <p:stCondLst>
                                            <p:cond delay="300"/>
                                          </p:stCondLst>
                                        </p:cTn>
                                        <p:tgtEl>
                                          <p:spTgt spid="31"/>
                                        </p:tgtEl>
                                        <p:attrNameLst>
                                          <p:attrName>r</p:attrName>
                                        </p:attrNameLst>
                                      </p:cBhvr>
                                    </p:animRot>
                                    <p:animRot by="-240000">
                                      <p:cBhvr>
                                        <p:cTn id="84" dur="150" fill="hold">
                                          <p:stCondLst>
                                            <p:cond delay="450"/>
                                          </p:stCondLst>
                                        </p:cTn>
                                        <p:tgtEl>
                                          <p:spTgt spid="31"/>
                                        </p:tgtEl>
                                        <p:attrNameLst>
                                          <p:attrName>r</p:attrName>
                                        </p:attrNameLst>
                                      </p:cBhvr>
                                    </p:animRot>
                                    <p:animRot by="120000">
                                      <p:cBhvr>
                                        <p:cTn id="85"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6" restart="whenNotActive" fill="hold" evtFilter="cancelBubble" nodeType="interactiveSeq">
                <p:stCondLst>
                  <p:cond evt="onClick" delay="0">
                    <p:tgtEl>
                      <p:spTgt spid="31"/>
                    </p:tgtEl>
                  </p:cond>
                </p:stCondLst>
                <p:endSync evt="end" delay="0">
                  <p:rtn val="all"/>
                </p:endSync>
                <p:childTnLst>
                  <p:par>
                    <p:cTn id="87" fill="hold">
                      <p:stCondLst>
                        <p:cond delay="0"/>
                      </p:stCondLst>
                      <p:childTnLst>
                        <p:par>
                          <p:cTn id="88" fill="hold">
                            <p:stCondLst>
                              <p:cond delay="0"/>
                            </p:stCondLst>
                            <p:childTnLst>
                              <p:par>
                                <p:cTn id="89" presetID="32" presetClass="emph" presetSubtype="0" fill="hold" nodeType="clickEffect">
                                  <p:stCondLst>
                                    <p:cond delay="0"/>
                                  </p:stCondLst>
                                  <p:childTnLst>
                                    <p:animRot by="120000">
                                      <p:cBhvr>
                                        <p:cTn id="90" dur="100" fill="hold">
                                          <p:stCondLst>
                                            <p:cond delay="0"/>
                                          </p:stCondLst>
                                        </p:cTn>
                                        <p:tgtEl>
                                          <p:spTgt spid="31"/>
                                        </p:tgtEl>
                                        <p:attrNameLst>
                                          <p:attrName>r</p:attrName>
                                        </p:attrNameLst>
                                      </p:cBhvr>
                                    </p:animRot>
                                    <p:animRot by="-240000">
                                      <p:cBhvr>
                                        <p:cTn id="91" dur="200" fill="hold">
                                          <p:stCondLst>
                                            <p:cond delay="200"/>
                                          </p:stCondLst>
                                        </p:cTn>
                                        <p:tgtEl>
                                          <p:spTgt spid="31"/>
                                        </p:tgtEl>
                                        <p:attrNameLst>
                                          <p:attrName>r</p:attrName>
                                        </p:attrNameLst>
                                      </p:cBhvr>
                                    </p:animRot>
                                    <p:animRot by="240000">
                                      <p:cBhvr>
                                        <p:cTn id="92" dur="200" fill="hold">
                                          <p:stCondLst>
                                            <p:cond delay="400"/>
                                          </p:stCondLst>
                                        </p:cTn>
                                        <p:tgtEl>
                                          <p:spTgt spid="31"/>
                                        </p:tgtEl>
                                        <p:attrNameLst>
                                          <p:attrName>r</p:attrName>
                                        </p:attrNameLst>
                                      </p:cBhvr>
                                    </p:animRot>
                                    <p:animRot by="-240000">
                                      <p:cBhvr>
                                        <p:cTn id="93" dur="200" fill="hold">
                                          <p:stCondLst>
                                            <p:cond delay="600"/>
                                          </p:stCondLst>
                                        </p:cTn>
                                        <p:tgtEl>
                                          <p:spTgt spid="31"/>
                                        </p:tgtEl>
                                        <p:attrNameLst>
                                          <p:attrName>r</p:attrName>
                                        </p:attrNameLst>
                                      </p:cBhvr>
                                    </p:animRot>
                                    <p:animRot by="120000">
                                      <p:cBhvr>
                                        <p:cTn id="94" dur="200" fill="hold">
                                          <p:stCondLst>
                                            <p:cond delay="800"/>
                                          </p:stCondLst>
                                        </p:cTn>
                                        <p:tgtEl>
                                          <p:spTgt spid="31"/>
                                        </p:tgtEl>
                                        <p:attrNameLst>
                                          <p:attrName>r</p:attrName>
                                        </p:attrNameLst>
                                      </p:cBhvr>
                                    </p:animRot>
                                  </p:childTnLst>
                                  <p:subTnLst>
                                    <p:audio>
                                      <p:cMediaNode>
                                        <p:cTn display="0" masterRel="sameClick">
                                          <p:stCondLst>
                                            <p:cond evt="begin" delay="0">
                                              <p:tn val="89"/>
                                            </p:cond>
                                          </p:stCondLst>
                                          <p:endCondLst>
                                            <p:cond evt="onStopAudio" delay="0">
                                              <p:tgtEl>
                                                <p:sldTgt/>
                                              </p:tgtEl>
                                            </p:cond>
                                          </p:endCondLst>
                                        </p:cTn>
                                        <p:tgtEl>
                                          <p:sndTgt r:embed="rId5" name="005.정답들어주세요_후_01.wav"/>
                                        </p:tgtEl>
                                      </p:cMediaNode>
                                    </p:audio>
                                  </p:subTnLst>
                                </p:cTn>
                              </p:par>
                            </p:childTnLst>
                          </p:cTn>
                        </p:par>
                        <p:par>
                          <p:cTn id="95" fill="hold">
                            <p:stCondLst>
                              <p:cond delay="1000"/>
                            </p:stCondLst>
                            <p:childTnLst>
                              <p:par>
                                <p:cTn id="96" presetID="32" presetClass="emph" presetSubtype="0" fill="hold" nodeType="afterEffect">
                                  <p:stCondLst>
                                    <p:cond delay="0"/>
                                  </p:stCondLst>
                                  <p:childTnLst>
                                    <p:animRot by="120000">
                                      <p:cBhvr>
                                        <p:cTn id="97" dur="50" fill="hold">
                                          <p:stCondLst>
                                            <p:cond delay="0"/>
                                          </p:stCondLst>
                                        </p:cTn>
                                        <p:tgtEl>
                                          <p:spTgt spid="31"/>
                                        </p:tgtEl>
                                        <p:attrNameLst>
                                          <p:attrName>r</p:attrName>
                                        </p:attrNameLst>
                                      </p:cBhvr>
                                    </p:animRot>
                                    <p:animRot by="-240000">
                                      <p:cBhvr>
                                        <p:cTn id="98" dur="100" fill="hold">
                                          <p:stCondLst>
                                            <p:cond delay="100"/>
                                          </p:stCondLst>
                                        </p:cTn>
                                        <p:tgtEl>
                                          <p:spTgt spid="31"/>
                                        </p:tgtEl>
                                        <p:attrNameLst>
                                          <p:attrName>r</p:attrName>
                                        </p:attrNameLst>
                                      </p:cBhvr>
                                    </p:animRot>
                                    <p:animRot by="240000">
                                      <p:cBhvr>
                                        <p:cTn id="99" dur="100" fill="hold">
                                          <p:stCondLst>
                                            <p:cond delay="200"/>
                                          </p:stCondLst>
                                        </p:cTn>
                                        <p:tgtEl>
                                          <p:spTgt spid="31"/>
                                        </p:tgtEl>
                                        <p:attrNameLst>
                                          <p:attrName>r</p:attrName>
                                        </p:attrNameLst>
                                      </p:cBhvr>
                                    </p:animRot>
                                    <p:animRot by="-240000">
                                      <p:cBhvr>
                                        <p:cTn id="100" dur="100" fill="hold">
                                          <p:stCondLst>
                                            <p:cond delay="300"/>
                                          </p:stCondLst>
                                        </p:cTn>
                                        <p:tgtEl>
                                          <p:spTgt spid="31"/>
                                        </p:tgtEl>
                                        <p:attrNameLst>
                                          <p:attrName>r</p:attrName>
                                        </p:attrNameLst>
                                      </p:cBhvr>
                                    </p:animRot>
                                    <p:animRot by="120000">
                                      <p:cBhvr>
                                        <p:cTn id="101"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ABC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3509942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3" name="General_Question_Appear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50"/>
                                        <p:tgtEl>
                                          <p:spTgt spid="23"/>
                                        </p:tgtEl>
                                      </p:cBhvr>
                                    </p:animEffect>
                                    <p:anim calcmode="lin" valueType="num">
                                      <p:cBhvr>
                                        <p:cTn id="39" dur="250" fill="hold"/>
                                        <p:tgtEl>
                                          <p:spTgt spid="23"/>
                                        </p:tgtEl>
                                        <p:attrNameLst>
                                          <p:attrName>ppt_x</p:attrName>
                                        </p:attrNameLst>
                                      </p:cBhvr>
                                      <p:tavLst>
                                        <p:tav tm="0">
                                          <p:val>
                                            <p:strVal val="#ppt_x"/>
                                          </p:val>
                                        </p:tav>
                                        <p:tav tm="100000">
                                          <p:val>
                                            <p:strVal val="#ppt_x"/>
                                          </p:val>
                                        </p:tav>
                                      </p:tavLst>
                                    </p:anim>
                                    <p:anim calcmode="lin" valueType="num">
                                      <p:cBhvr>
                                        <p:cTn id="40"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4" name="General_Question_Box_Leaves.wav"/>
                                        </p:tgtEl>
                                      </p:cMediaNode>
                                    </p:audio>
                                  </p:sub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250"/>
                                        <p:tgtEl>
                                          <p:spTgt spid="25"/>
                                        </p:tgtEl>
                                      </p:cBhvr>
                                    </p:animEffect>
                                    <p:anim calcmode="lin" valueType="num">
                                      <p:cBhvr>
                                        <p:cTn id="44" dur="250" fill="hold"/>
                                        <p:tgtEl>
                                          <p:spTgt spid="25"/>
                                        </p:tgtEl>
                                        <p:attrNameLst>
                                          <p:attrName>ppt_x</p:attrName>
                                        </p:attrNameLst>
                                      </p:cBhvr>
                                      <p:tavLst>
                                        <p:tav tm="0">
                                          <p:val>
                                            <p:strVal val="#ppt_x"/>
                                          </p:val>
                                        </p:tav>
                                        <p:tav tm="100000">
                                          <p:val>
                                            <p:strVal val="#ppt_x"/>
                                          </p:val>
                                        </p:tav>
                                      </p:tavLst>
                                    </p:anim>
                                    <p:anim calcmode="lin" valueType="num">
                                      <p:cBhvr>
                                        <p:cTn id="4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8"/>
                                            </p:cond>
                                          </p:stCondLst>
                                          <p:endCondLst>
                                            <p:cond evt="onStopAudio" delay="0">
                                              <p:tgtEl>
                                                <p:sldTgt/>
                                              </p:tgtEl>
                                            </p:cond>
                                          </p:endCondLst>
                                        </p:cTn>
                                        <p:tgtEl>
                                          <p:sndTgt r:embed="rId5" name="005.정답들어주세요_후_01.wav"/>
                                        </p:tgtEl>
                                      </p:cMediaNode>
                                    </p:audio>
                                  </p:subTnLst>
                                </p:cTn>
                              </p:par>
                            </p:childTnLst>
                          </p:cTn>
                        </p:par>
                        <p:par>
                          <p:cTn id="50" fill="hold">
                            <p:stCondLst>
                              <p:cond delay="250"/>
                            </p:stCondLst>
                            <p:childTnLst>
                              <p:par>
                                <p:cTn id="51" presetID="32" presetClass="emph" presetSubtype="0" fill="hold" nodeType="afterEffect">
                                  <p:stCondLst>
                                    <p:cond delay="0"/>
                                  </p:stCondLst>
                                  <p:childTnLst>
                                    <p:animRot by="120000">
                                      <p:cBhvr>
                                        <p:cTn id="52" dur="100" fill="hold">
                                          <p:stCondLst>
                                            <p:cond delay="0"/>
                                          </p:stCondLst>
                                        </p:cTn>
                                        <p:tgtEl>
                                          <p:spTgt spid="31"/>
                                        </p:tgtEl>
                                        <p:attrNameLst>
                                          <p:attrName>r</p:attrName>
                                        </p:attrNameLst>
                                      </p:cBhvr>
                                    </p:animRot>
                                    <p:animRot by="-240000">
                                      <p:cBhvr>
                                        <p:cTn id="53" dur="200" fill="hold">
                                          <p:stCondLst>
                                            <p:cond delay="200"/>
                                          </p:stCondLst>
                                        </p:cTn>
                                        <p:tgtEl>
                                          <p:spTgt spid="31"/>
                                        </p:tgtEl>
                                        <p:attrNameLst>
                                          <p:attrName>r</p:attrName>
                                        </p:attrNameLst>
                                      </p:cBhvr>
                                    </p:animRot>
                                    <p:animRot by="240000">
                                      <p:cBhvr>
                                        <p:cTn id="54" dur="200" fill="hold">
                                          <p:stCondLst>
                                            <p:cond delay="400"/>
                                          </p:stCondLst>
                                        </p:cTn>
                                        <p:tgtEl>
                                          <p:spTgt spid="31"/>
                                        </p:tgtEl>
                                        <p:attrNameLst>
                                          <p:attrName>r</p:attrName>
                                        </p:attrNameLst>
                                      </p:cBhvr>
                                    </p:animRot>
                                    <p:animRot by="-240000">
                                      <p:cBhvr>
                                        <p:cTn id="55" dur="200" fill="hold">
                                          <p:stCondLst>
                                            <p:cond delay="600"/>
                                          </p:stCondLst>
                                        </p:cTn>
                                        <p:tgtEl>
                                          <p:spTgt spid="31"/>
                                        </p:tgtEl>
                                        <p:attrNameLst>
                                          <p:attrName>r</p:attrName>
                                        </p:attrNameLst>
                                      </p:cBhvr>
                                    </p:animRot>
                                    <p:animRot by="120000">
                                      <p:cBhvr>
                                        <p:cTn id="56" dur="200" fill="hold">
                                          <p:stCondLst>
                                            <p:cond delay="800"/>
                                          </p:stCondLst>
                                        </p:cTn>
                                        <p:tgtEl>
                                          <p:spTgt spid="31"/>
                                        </p:tgtEl>
                                        <p:attrNameLst>
                                          <p:attrName>r</p:attrName>
                                        </p:attrNameLst>
                                      </p:cBhvr>
                                    </p:animRot>
                                  </p:childTnLst>
                                </p:cTn>
                              </p:par>
                              <p:par>
                                <p:cTn id="57" presetID="22" presetClass="entr" presetSubtype="8" fill="hold" nodeType="withEffect">
                                  <p:stCondLst>
                                    <p:cond delay="25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500"/>
                                        <p:tgtEl>
                                          <p:spTgt spid="32"/>
                                        </p:tgtEl>
                                      </p:cBhvr>
                                    </p:animEffect>
                                  </p:childTnLst>
                                </p:cTn>
                              </p:par>
                            </p:childTnLst>
                          </p:cTn>
                        </p:par>
                        <p:par>
                          <p:cTn id="60" fill="hold">
                            <p:stCondLst>
                              <p:cond delay="1250"/>
                            </p:stCondLst>
                            <p:childTnLst>
                              <p:par>
                                <p:cTn id="61" presetID="32" presetClass="emph" presetSubtype="0" fill="hold" nodeType="afterEffect">
                                  <p:stCondLst>
                                    <p:cond delay="0"/>
                                  </p:stCondLst>
                                  <p:childTnLst>
                                    <p:animRot by="120000">
                                      <p:cBhvr>
                                        <p:cTn id="62" dur="50" fill="hold">
                                          <p:stCondLst>
                                            <p:cond delay="0"/>
                                          </p:stCondLst>
                                        </p:cTn>
                                        <p:tgtEl>
                                          <p:spTgt spid="31"/>
                                        </p:tgtEl>
                                        <p:attrNameLst>
                                          <p:attrName>r</p:attrName>
                                        </p:attrNameLst>
                                      </p:cBhvr>
                                    </p:animRot>
                                    <p:animRot by="-240000">
                                      <p:cBhvr>
                                        <p:cTn id="63" dur="100" fill="hold">
                                          <p:stCondLst>
                                            <p:cond delay="100"/>
                                          </p:stCondLst>
                                        </p:cTn>
                                        <p:tgtEl>
                                          <p:spTgt spid="31"/>
                                        </p:tgtEl>
                                        <p:attrNameLst>
                                          <p:attrName>r</p:attrName>
                                        </p:attrNameLst>
                                      </p:cBhvr>
                                    </p:animRot>
                                    <p:animRot by="240000">
                                      <p:cBhvr>
                                        <p:cTn id="64" dur="100" fill="hold">
                                          <p:stCondLst>
                                            <p:cond delay="200"/>
                                          </p:stCondLst>
                                        </p:cTn>
                                        <p:tgtEl>
                                          <p:spTgt spid="31"/>
                                        </p:tgtEl>
                                        <p:attrNameLst>
                                          <p:attrName>r</p:attrName>
                                        </p:attrNameLst>
                                      </p:cBhvr>
                                    </p:animRot>
                                    <p:animRot by="-240000">
                                      <p:cBhvr>
                                        <p:cTn id="65" dur="100" fill="hold">
                                          <p:stCondLst>
                                            <p:cond delay="300"/>
                                          </p:stCondLst>
                                        </p:cTn>
                                        <p:tgtEl>
                                          <p:spTgt spid="31"/>
                                        </p:tgtEl>
                                        <p:attrNameLst>
                                          <p:attrName>r</p:attrName>
                                        </p:attrNameLst>
                                      </p:cBhvr>
                                    </p:animRot>
                                    <p:animRot by="120000">
                                      <p:cBhvr>
                                        <p:cTn id="66" dur="100" fill="hold">
                                          <p:stCondLst>
                                            <p:cond delay="400"/>
                                          </p:stCondLst>
                                        </p:cTn>
                                        <p:tgtEl>
                                          <p:spTgt spid="31"/>
                                        </p:tgtEl>
                                        <p:attrNameLst>
                                          <p:attrName>r</p:attrName>
                                        </p:attrNameLst>
                                      </p:cBhvr>
                                    </p:animRo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250" fill="hold"/>
                                        <p:tgtEl>
                                          <p:spTgt spid="38"/>
                                        </p:tgtEl>
                                        <p:attrNameLst>
                                          <p:attrName>ppt_w</p:attrName>
                                        </p:attrNameLst>
                                      </p:cBhvr>
                                      <p:tavLst>
                                        <p:tav tm="0">
                                          <p:val>
                                            <p:fltVal val="0"/>
                                          </p:val>
                                        </p:tav>
                                        <p:tav tm="100000">
                                          <p:val>
                                            <p:strVal val="#ppt_w"/>
                                          </p:val>
                                        </p:tav>
                                      </p:tavLst>
                                    </p:anim>
                                    <p:anim calcmode="lin" valueType="num">
                                      <p:cBhvr>
                                        <p:cTn id="72" dur="250" fill="hold"/>
                                        <p:tgtEl>
                                          <p:spTgt spid="38"/>
                                        </p:tgtEl>
                                        <p:attrNameLst>
                                          <p:attrName>ppt_h</p:attrName>
                                        </p:attrNameLst>
                                      </p:cBhvr>
                                      <p:tavLst>
                                        <p:tav tm="0">
                                          <p:val>
                                            <p:fltVal val="0"/>
                                          </p:val>
                                        </p:tav>
                                        <p:tav tm="100000">
                                          <p:val>
                                            <p:strVal val="#ppt_h"/>
                                          </p:val>
                                        </p:tav>
                                      </p:tavLst>
                                    </p:anim>
                                    <p:animEffect transition="in" filter="fade">
                                      <p:cBhvr>
                                        <p:cTn id="73" dur="250"/>
                                        <p:tgtEl>
                                          <p:spTgt spid="38"/>
                                        </p:tgtEl>
                                      </p:cBhvr>
                                    </p:animEffect>
                                  </p:childTnLst>
                                  <p:subTnLst>
                                    <p:audio>
                                      <p:cMediaNode>
                                        <p:cTn display="0" masterRel="sameClick">
                                          <p:stCondLst>
                                            <p:cond evt="begin" delay="0">
                                              <p:tn val="69"/>
                                            </p:cond>
                                          </p:stCondLst>
                                          <p:endCondLst>
                                            <p:cond evt="onStopAudio" delay="0">
                                              <p:tgtEl>
                                                <p:sldTgt/>
                                              </p:tgtEl>
                                            </p:cond>
                                          </p:endCondLst>
                                        </p:cTn>
                                        <p:tgtEl>
                                          <p:sndTgt r:embed="rId6" name="006.정답발표전_01.wav"/>
                                        </p:tgtEl>
                                      </p:cMediaNode>
                                    </p:audio>
                                  </p:subTnLst>
                                </p:cTn>
                              </p:par>
                              <p:par>
                                <p:cTn id="74" presetID="53" presetClass="entr" presetSubtype="16" fill="hold" grpId="0" nodeType="withEffect">
                                  <p:stCondLst>
                                    <p:cond delay="0"/>
                                  </p:stCondLst>
                                  <p:childTnLst>
                                    <p:set>
                                      <p:cBhvr>
                                        <p:cTn id="75" dur="1" fill="hold">
                                          <p:stCondLst>
                                            <p:cond delay="0"/>
                                          </p:stCondLst>
                                        </p:cTn>
                                        <p:tgtEl>
                                          <p:spTgt spid="15">
                                            <p:txEl>
                                              <p:pRg st="0" end="0"/>
                                            </p:txEl>
                                          </p:spTgt>
                                        </p:tgtEl>
                                        <p:attrNameLst>
                                          <p:attrName>style.visibility</p:attrName>
                                        </p:attrNameLst>
                                      </p:cBhvr>
                                      <p:to>
                                        <p:strVal val="visible"/>
                                      </p:to>
                                    </p:set>
                                    <p:anim calcmode="lin" valueType="num">
                                      <p:cBhvr>
                                        <p:cTn id="76"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15">
                                            <p:txEl>
                                              <p:pRg st="0" end="0"/>
                                            </p:txEl>
                                          </p:spTgt>
                                        </p:tgtEl>
                                      </p:cBhvr>
                                    </p:animEffect>
                                  </p:childTnLst>
                                </p:cTn>
                              </p:par>
                            </p:childTnLst>
                          </p:cTn>
                        </p:par>
                        <p:par>
                          <p:cTn id="79" fill="hold">
                            <p:stCondLst>
                              <p:cond delay="500"/>
                            </p:stCondLst>
                            <p:childTnLst>
                              <p:par>
                                <p:cTn id="80" presetID="32" presetClass="emph" presetSubtype="0" fill="hold" nodeType="afterEffect">
                                  <p:stCondLst>
                                    <p:cond delay="0"/>
                                  </p:stCondLst>
                                  <p:childTnLst>
                                    <p:animRot by="120000">
                                      <p:cBhvr>
                                        <p:cTn id="81" dur="75" fill="hold">
                                          <p:stCondLst>
                                            <p:cond delay="0"/>
                                          </p:stCondLst>
                                        </p:cTn>
                                        <p:tgtEl>
                                          <p:spTgt spid="31"/>
                                        </p:tgtEl>
                                        <p:attrNameLst>
                                          <p:attrName>r</p:attrName>
                                        </p:attrNameLst>
                                      </p:cBhvr>
                                    </p:animRot>
                                    <p:animRot by="-240000">
                                      <p:cBhvr>
                                        <p:cTn id="82" dur="150" fill="hold">
                                          <p:stCondLst>
                                            <p:cond delay="150"/>
                                          </p:stCondLst>
                                        </p:cTn>
                                        <p:tgtEl>
                                          <p:spTgt spid="31"/>
                                        </p:tgtEl>
                                        <p:attrNameLst>
                                          <p:attrName>r</p:attrName>
                                        </p:attrNameLst>
                                      </p:cBhvr>
                                    </p:animRot>
                                    <p:animRot by="240000">
                                      <p:cBhvr>
                                        <p:cTn id="83" dur="150" fill="hold">
                                          <p:stCondLst>
                                            <p:cond delay="300"/>
                                          </p:stCondLst>
                                        </p:cTn>
                                        <p:tgtEl>
                                          <p:spTgt spid="31"/>
                                        </p:tgtEl>
                                        <p:attrNameLst>
                                          <p:attrName>r</p:attrName>
                                        </p:attrNameLst>
                                      </p:cBhvr>
                                    </p:animRot>
                                    <p:animRot by="-240000">
                                      <p:cBhvr>
                                        <p:cTn id="84" dur="150" fill="hold">
                                          <p:stCondLst>
                                            <p:cond delay="450"/>
                                          </p:stCondLst>
                                        </p:cTn>
                                        <p:tgtEl>
                                          <p:spTgt spid="31"/>
                                        </p:tgtEl>
                                        <p:attrNameLst>
                                          <p:attrName>r</p:attrName>
                                        </p:attrNameLst>
                                      </p:cBhvr>
                                    </p:animRot>
                                    <p:animRot by="120000">
                                      <p:cBhvr>
                                        <p:cTn id="85"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6" restart="whenNotActive" fill="hold" evtFilter="cancelBubble" nodeType="interactiveSeq">
                <p:stCondLst>
                  <p:cond evt="onClick" delay="0">
                    <p:tgtEl>
                      <p:spTgt spid="31"/>
                    </p:tgtEl>
                  </p:cond>
                </p:stCondLst>
                <p:endSync evt="end" delay="0">
                  <p:rtn val="all"/>
                </p:endSync>
                <p:childTnLst>
                  <p:par>
                    <p:cTn id="87" fill="hold">
                      <p:stCondLst>
                        <p:cond delay="0"/>
                      </p:stCondLst>
                      <p:childTnLst>
                        <p:par>
                          <p:cTn id="88" fill="hold">
                            <p:stCondLst>
                              <p:cond delay="0"/>
                            </p:stCondLst>
                            <p:childTnLst>
                              <p:par>
                                <p:cTn id="89" presetID="32" presetClass="emph" presetSubtype="0" fill="hold" nodeType="clickEffect">
                                  <p:stCondLst>
                                    <p:cond delay="0"/>
                                  </p:stCondLst>
                                  <p:childTnLst>
                                    <p:animRot by="120000">
                                      <p:cBhvr>
                                        <p:cTn id="90" dur="100" fill="hold">
                                          <p:stCondLst>
                                            <p:cond delay="0"/>
                                          </p:stCondLst>
                                        </p:cTn>
                                        <p:tgtEl>
                                          <p:spTgt spid="31"/>
                                        </p:tgtEl>
                                        <p:attrNameLst>
                                          <p:attrName>r</p:attrName>
                                        </p:attrNameLst>
                                      </p:cBhvr>
                                    </p:animRot>
                                    <p:animRot by="-240000">
                                      <p:cBhvr>
                                        <p:cTn id="91" dur="200" fill="hold">
                                          <p:stCondLst>
                                            <p:cond delay="200"/>
                                          </p:stCondLst>
                                        </p:cTn>
                                        <p:tgtEl>
                                          <p:spTgt spid="31"/>
                                        </p:tgtEl>
                                        <p:attrNameLst>
                                          <p:attrName>r</p:attrName>
                                        </p:attrNameLst>
                                      </p:cBhvr>
                                    </p:animRot>
                                    <p:animRot by="240000">
                                      <p:cBhvr>
                                        <p:cTn id="92" dur="200" fill="hold">
                                          <p:stCondLst>
                                            <p:cond delay="400"/>
                                          </p:stCondLst>
                                        </p:cTn>
                                        <p:tgtEl>
                                          <p:spTgt spid="31"/>
                                        </p:tgtEl>
                                        <p:attrNameLst>
                                          <p:attrName>r</p:attrName>
                                        </p:attrNameLst>
                                      </p:cBhvr>
                                    </p:animRot>
                                    <p:animRot by="-240000">
                                      <p:cBhvr>
                                        <p:cTn id="93" dur="200" fill="hold">
                                          <p:stCondLst>
                                            <p:cond delay="600"/>
                                          </p:stCondLst>
                                        </p:cTn>
                                        <p:tgtEl>
                                          <p:spTgt spid="31"/>
                                        </p:tgtEl>
                                        <p:attrNameLst>
                                          <p:attrName>r</p:attrName>
                                        </p:attrNameLst>
                                      </p:cBhvr>
                                    </p:animRot>
                                    <p:animRot by="120000">
                                      <p:cBhvr>
                                        <p:cTn id="94" dur="200" fill="hold">
                                          <p:stCondLst>
                                            <p:cond delay="800"/>
                                          </p:stCondLst>
                                        </p:cTn>
                                        <p:tgtEl>
                                          <p:spTgt spid="31"/>
                                        </p:tgtEl>
                                        <p:attrNameLst>
                                          <p:attrName>r</p:attrName>
                                        </p:attrNameLst>
                                      </p:cBhvr>
                                    </p:animRot>
                                  </p:childTnLst>
                                  <p:subTnLst>
                                    <p:audio>
                                      <p:cMediaNode>
                                        <p:cTn display="0" masterRel="sameClick">
                                          <p:stCondLst>
                                            <p:cond evt="begin" delay="0">
                                              <p:tn val="89"/>
                                            </p:cond>
                                          </p:stCondLst>
                                          <p:endCondLst>
                                            <p:cond evt="onStopAudio" delay="0">
                                              <p:tgtEl>
                                                <p:sldTgt/>
                                              </p:tgtEl>
                                            </p:cond>
                                          </p:endCondLst>
                                        </p:cTn>
                                        <p:tgtEl>
                                          <p:sndTgt r:embed="rId5" name="005.정답들어주세요_후_01.wav"/>
                                        </p:tgtEl>
                                      </p:cMediaNode>
                                    </p:audio>
                                  </p:subTnLst>
                                </p:cTn>
                              </p:par>
                            </p:childTnLst>
                          </p:cTn>
                        </p:par>
                        <p:par>
                          <p:cTn id="95" fill="hold">
                            <p:stCondLst>
                              <p:cond delay="1000"/>
                            </p:stCondLst>
                            <p:childTnLst>
                              <p:par>
                                <p:cTn id="96" presetID="32" presetClass="emph" presetSubtype="0" fill="hold" nodeType="afterEffect">
                                  <p:stCondLst>
                                    <p:cond delay="0"/>
                                  </p:stCondLst>
                                  <p:childTnLst>
                                    <p:animRot by="120000">
                                      <p:cBhvr>
                                        <p:cTn id="97" dur="50" fill="hold">
                                          <p:stCondLst>
                                            <p:cond delay="0"/>
                                          </p:stCondLst>
                                        </p:cTn>
                                        <p:tgtEl>
                                          <p:spTgt spid="31"/>
                                        </p:tgtEl>
                                        <p:attrNameLst>
                                          <p:attrName>r</p:attrName>
                                        </p:attrNameLst>
                                      </p:cBhvr>
                                    </p:animRot>
                                    <p:animRot by="-240000">
                                      <p:cBhvr>
                                        <p:cTn id="98" dur="100" fill="hold">
                                          <p:stCondLst>
                                            <p:cond delay="100"/>
                                          </p:stCondLst>
                                        </p:cTn>
                                        <p:tgtEl>
                                          <p:spTgt spid="31"/>
                                        </p:tgtEl>
                                        <p:attrNameLst>
                                          <p:attrName>r</p:attrName>
                                        </p:attrNameLst>
                                      </p:cBhvr>
                                    </p:animRot>
                                    <p:animRot by="240000">
                                      <p:cBhvr>
                                        <p:cTn id="99" dur="100" fill="hold">
                                          <p:stCondLst>
                                            <p:cond delay="200"/>
                                          </p:stCondLst>
                                        </p:cTn>
                                        <p:tgtEl>
                                          <p:spTgt spid="31"/>
                                        </p:tgtEl>
                                        <p:attrNameLst>
                                          <p:attrName>r</p:attrName>
                                        </p:attrNameLst>
                                      </p:cBhvr>
                                    </p:animRot>
                                    <p:animRot by="-240000">
                                      <p:cBhvr>
                                        <p:cTn id="100" dur="100" fill="hold">
                                          <p:stCondLst>
                                            <p:cond delay="300"/>
                                          </p:stCondLst>
                                        </p:cTn>
                                        <p:tgtEl>
                                          <p:spTgt spid="31"/>
                                        </p:tgtEl>
                                        <p:attrNameLst>
                                          <p:attrName>r</p:attrName>
                                        </p:attrNameLst>
                                      </p:cBhvr>
                                    </p:animRot>
                                    <p:animRot by="120000">
                                      <p:cBhvr>
                                        <p:cTn id="101"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AB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2030503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50"/>
                                        <p:tgtEl>
                                          <p:spTgt spid="18"/>
                                        </p:tgtEl>
                                      </p:cBhvr>
                                    </p:animEffect>
                                    <p:anim calcmode="lin" valueType="num">
                                      <p:cBhvr>
                                        <p:cTn id="32" dur="250" fill="hold"/>
                                        <p:tgtEl>
                                          <p:spTgt spid="18"/>
                                        </p:tgtEl>
                                        <p:attrNameLst>
                                          <p:attrName>ppt_x</p:attrName>
                                        </p:attrNameLst>
                                      </p:cBhvr>
                                      <p:tavLst>
                                        <p:tav tm="0">
                                          <p:val>
                                            <p:strVal val="#ppt_x"/>
                                          </p:val>
                                        </p:tav>
                                        <p:tav tm="100000">
                                          <p:val>
                                            <p:strVal val="#ppt_x"/>
                                          </p:val>
                                        </p:tav>
                                      </p:tavLst>
                                    </p:anim>
                                    <p:anim calcmode="lin" valueType="num">
                                      <p:cBhvr>
                                        <p:cTn id="33"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4" name="General_Question_Box_Leaves.wav"/>
                                        </p:tgtEl>
                                      </p:cMediaNode>
                                    </p:audio>
                                  </p:subTnLst>
                                </p:cTn>
                              </p:par>
                              <p:par>
                                <p:cTn id="34" presetID="42"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250"/>
                                        <p:tgtEl>
                                          <p:spTgt spid="20"/>
                                        </p:tgtEl>
                                      </p:cBhvr>
                                    </p:animEffect>
                                    <p:anim calcmode="lin" valueType="num">
                                      <p:cBhvr>
                                        <p:cTn id="37" dur="250" fill="hold"/>
                                        <p:tgtEl>
                                          <p:spTgt spid="20"/>
                                        </p:tgtEl>
                                        <p:attrNameLst>
                                          <p:attrName>ppt_x</p:attrName>
                                        </p:attrNameLst>
                                      </p:cBhvr>
                                      <p:tavLst>
                                        <p:tav tm="0">
                                          <p:val>
                                            <p:strVal val="#ppt_x"/>
                                          </p:val>
                                        </p:tav>
                                        <p:tav tm="100000">
                                          <p:val>
                                            <p:strVal val="#ppt_x"/>
                                          </p:val>
                                        </p:tav>
                                      </p:tavLst>
                                    </p:anim>
                                    <p:anim calcmode="lin" valueType="num">
                                      <p:cBhvr>
                                        <p:cTn id="38"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1"/>
                                            </p:cond>
                                          </p:stCondLst>
                                          <p:endCondLst>
                                            <p:cond evt="onStopAudio" delay="0">
                                              <p:tgtEl>
                                                <p:sldTgt/>
                                              </p:tgtEl>
                                            </p:cond>
                                          </p:endCondLst>
                                        </p:cTn>
                                        <p:tgtEl>
                                          <p:sndTgt r:embed="rId5" name="005.정답들어주세요_후_01.wav"/>
                                        </p:tgtEl>
                                      </p:cMediaNode>
                                    </p:audio>
                                  </p:subTnLst>
                                </p:cTn>
                              </p:par>
                            </p:childTnLst>
                          </p:cTn>
                        </p:par>
                        <p:par>
                          <p:cTn id="43" fill="hold">
                            <p:stCondLst>
                              <p:cond delay="250"/>
                            </p:stCondLst>
                            <p:childTnLst>
                              <p:par>
                                <p:cTn id="44" presetID="32" presetClass="emph" presetSubtype="0" fill="hold" nodeType="afterEffect">
                                  <p:stCondLst>
                                    <p:cond delay="0"/>
                                  </p:stCondLst>
                                  <p:childTnLst>
                                    <p:animRot by="120000">
                                      <p:cBhvr>
                                        <p:cTn id="45" dur="100" fill="hold">
                                          <p:stCondLst>
                                            <p:cond delay="0"/>
                                          </p:stCondLst>
                                        </p:cTn>
                                        <p:tgtEl>
                                          <p:spTgt spid="31"/>
                                        </p:tgtEl>
                                        <p:attrNameLst>
                                          <p:attrName>r</p:attrName>
                                        </p:attrNameLst>
                                      </p:cBhvr>
                                    </p:animRot>
                                    <p:animRot by="-240000">
                                      <p:cBhvr>
                                        <p:cTn id="46" dur="200" fill="hold">
                                          <p:stCondLst>
                                            <p:cond delay="200"/>
                                          </p:stCondLst>
                                        </p:cTn>
                                        <p:tgtEl>
                                          <p:spTgt spid="31"/>
                                        </p:tgtEl>
                                        <p:attrNameLst>
                                          <p:attrName>r</p:attrName>
                                        </p:attrNameLst>
                                      </p:cBhvr>
                                    </p:animRot>
                                    <p:animRot by="240000">
                                      <p:cBhvr>
                                        <p:cTn id="47" dur="200" fill="hold">
                                          <p:stCondLst>
                                            <p:cond delay="400"/>
                                          </p:stCondLst>
                                        </p:cTn>
                                        <p:tgtEl>
                                          <p:spTgt spid="31"/>
                                        </p:tgtEl>
                                        <p:attrNameLst>
                                          <p:attrName>r</p:attrName>
                                        </p:attrNameLst>
                                      </p:cBhvr>
                                    </p:animRot>
                                    <p:animRot by="-240000">
                                      <p:cBhvr>
                                        <p:cTn id="48" dur="200" fill="hold">
                                          <p:stCondLst>
                                            <p:cond delay="600"/>
                                          </p:stCondLst>
                                        </p:cTn>
                                        <p:tgtEl>
                                          <p:spTgt spid="31"/>
                                        </p:tgtEl>
                                        <p:attrNameLst>
                                          <p:attrName>r</p:attrName>
                                        </p:attrNameLst>
                                      </p:cBhvr>
                                    </p:animRot>
                                    <p:animRot by="120000">
                                      <p:cBhvr>
                                        <p:cTn id="49" dur="200" fill="hold">
                                          <p:stCondLst>
                                            <p:cond delay="800"/>
                                          </p:stCondLst>
                                        </p:cTn>
                                        <p:tgtEl>
                                          <p:spTgt spid="31"/>
                                        </p:tgtEl>
                                        <p:attrNameLst>
                                          <p:attrName>r</p:attrName>
                                        </p:attrNameLst>
                                      </p:cBhvr>
                                    </p:animRot>
                                  </p:childTnLst>
                                </p:cTn>
                              </p:par>
                              <p:par>
                                <p:cTn id="50" presetID="22" presetClass="entr" presetSubtype="8" fill="hold" nodeType="withEffect">
                                  <p:stCondLst>
                                    <p:cond delay="25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par>
                          <p:cTn id="53" fill="hold">
                            <p:stCondLst>
                              <p:cond delay="1250"/>
                            </p:stCondLst>
                            <p:childTnLst>
                              <p:par>
                                <p:cTn id="54" presetID="32" presetClass="emph" presetSubtype="0" fill="hold" nodeType="afterEffect">
                                  <p:stCondLst>
                                    <p:cond delay="0"/>
                                  </p:stCondLst>
                                  <p:childTnLst>
                                    <p:animRot by="120000">
                                      <p:cBhvr>
                                        <p:cTn id="55" dur="50" fill="hold">
                                          <p:stCondLst>
                                            <p:cond delay="0"/>
                                          </p:stCondLst>
                                        </p:cTn>
                                        <p:tgtEl>
                                          <p:spTgt spid="31"/>
                                        </p:tgtEl>
                                        <p:attrNameLst>
                                          <p:attrName>r</p:attrName>
                                        </p:attrNameLst>
                                      </p:cBhvr>
                                    </p:animRot>
                                    <p:animRot by="-240000">
                                      <p:cBhvr>
                                        <p:cTn id="56" dur="100" fill="hold">
                                          <p:stCondLst>
                                            <p:cond delay="100"/>
                                          </p:stCondLst>
                                        </p:cTn>
                                        <p:tgtEl>
                                          <p:spTgt spid="31"/>
                                        </p:tgtEl>
                                        <p:attrNameLst>
                                          <p:attrName>r</p:attrName>
                                        </p:attrNameLst>
                                      </p:cBhvr>
                                    </p:animRot>
                                    <p:animRot by="240000">
                                      <p:cBhvr>
                                        <p:cTn id="57" dur="100" fill="hold">
                                          <p:stCondLst>
                                            <p:cond delay="200"/>
                                          </p:stCondLst>
                                        </p:cTn>
                                        <p:tgtEl>
                                          <p:spTgt spid="31"/>
                                        </p:tgtEl>
                                        <p:attrNameLst>
                                          <p:attrName>r</p:attrName>
                                        </p:attrNameLst>
                                      </p:cBhvr>
                                    </p:animRot>
                                    <p:animRot by="-240000">
                                      <p:cBhvr>
                                        <p:cTn id="58" dur="100" fill="hold">
                                          <p:stCondLst>
                                            <p:cond delay="300"/>
                                          </p:stCondLst>
                                        </p:cTn>
                                        <p:tgtEl>
                                          <p:spTgt spid="31"/>
                                        </p:tgtEl>
                                        <p:attrNameLst>
                                          <p:attrName>r</p:attrName>
                                        </p:attrNameLst>
                                      </p:cBhvr>
                                    </p:animRot>
                                    <p:animRot by="120000">
                                      <p:cBhvr>
                                        <p:cTn id="59" dur="100" fill="hold">
                                          <p:stCondLst>
                                            <p:cond delay="400"/>
                                          </p:stCondLst>
                                        </p:cTn>
                                        <p:tgtEl>
                                          <p:spTgt spid="31"/>
                                        </p:tgtEl>
                                        <p:attrNameLst>
                                          <p:attrName>r</p:attrName>
                                        </p:attrNameLst>
                                      </p:cBhvr>
                                    </p:animRo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250" fill="hold"/>
                                        <p:tgtEl>
                                          <p:spTgt spid="38"/>
                                        </p:tgtEl>
                                        <p:attrNameLst>
                                          <p:attrName>ppt_w</p:attrName>
                                        </p:attrNameLst>
                                      </p:cBhvr>
                                      <p:tavLst>
                                        <p:tav tm="0">
                                          <p:val>
                                            <p:fltVal val="0"/>
                                          </p:val>
                                        </p:tav>
                                        <p:tav tm="100000">
                                          <p:val>
                                            <p:strVal val="#ppt_w"/>
                                          </p:val>
                                        </p:tav>
                                      </p:tavLst>
                                    </p:anim>
                                    <p:anim calcmode="lin" valueType="num">
                                      <p:cBhvr>
                                        <p:cTn id="65" dur="250" fill="hold"/>
                                        <p:tgtEl>
                                          <p:spTgt spid="38"/>
                                        </p:tgtEl>
                                        <p:attrNameLst>
                                          <p:attrName>ppt_h</p:attrName>
                                        </p:attrNameLst>
                                      </p:cBhvr>
                                      <p:tavLst>
                                        <p:tav tm="0">
                                          <p:val>
                                            <p:fltVal val="0"/>
                                          </p:val>
                                        </p:tav>
                                        <p:tav tm="100000">
                                          <p:val>
                                            <p:strVal val="#ppt_h"/>
                                          </p:val>
                                        </p:tav>
                                      </p:tavLst>
                                    </p:anim>
                                    <p:animEffect transition="in" filter="fade">
                                      <p:cBhvr>
                                        <p:cTn id="66" dur="250"/>
                                        <p:tgtEl>
                                          <p:spTgt spid="38"/>
                                        </p:tgtEl>
                                      </p:cBhvr>
                                    </p:animEffect>
                                  </p:childTnLst>
                                  <p:subTnLst>
                                    <p:audio>
                                      <p:cMediaNode>
                                        <p:cTn display="0" masterRel="sameClick">
                                          <p:stCondLst>
                                            <p:cond evt="begin" delay="0">
                                              <p:tn val="62"/>
                                            </p:cond>
                                          </p:stCondLst>
                                          <p:endCondLst>
                                            <p:cond evt="onStopAudio" delay="0">
                                              <p:tgtEl>
                                                <p:sldTgt/>
                                              </p:tgtEl>
                                            </p:cond>
                                          </p:endCondLst>
                                        </p:cTn>
                                        <p:tgtEl>
                                          <p:sndTgt r:embed="rId6" name="006.정답발표전_01.wav"/>
                                        </p:tgtEl>
                                      </p:cMediaNode>
                                    </p:audio>
                                  </p:subTnLst>
                                </p:cTn>
                              </p:par>
                            </p:childTnLst>
                          </p:cTn>
                        </p:par>
                        <p:par>
                          <p:cTn id="67" fill="hold">
                            <p:stCondLst>
                              <p:cond delay="250"/>
                            </p:stCondLst>
                            <p:childTnLst>
                              <p:par>
                                <p:cTn id="68" presetID="32" presetClass="emph" presetSubtype="0" fill="hold" nodeType="afterEffect">
                                  <p:stCondLst>
                                    <p:cond delay="0"/>
                                  </p:stCondLst>
                                  <p:childTnLst>
                                    <p:animRot by="120000">
                                      <p:cBhvr>
                                        <p:cTn id="69" dur="75" fill="hold">
                                          <p:stCondLst>
                                            <p:cond delay="0"/>
                                          </p:stCondLst>
                                        </p:cTn>
                                        <p:tgtEl>
                                          <p:spTgt spid="31"/>
                                        </p:tgtEl>
                                        <p:attrNameLst>
                                          <p:attrName>r</p:attrName>
                                        </p:attrNameLst>
                                      </p:cBhvr>
                                    </p:animRot>
                                    <p:animRot by="-240000">
                                      <p:cBhvr>
                                        <p:cTn id="70" dur="150" fill="hold">
                                          <p:stCondLst>
                                            <p:cond delay="150"/>
                                          </p:stCondLst>
                                        </p:cTn>
                                        <p:tgtEl>
                                          <p:spTgt spid="31"/>
                                        </p:tgtEl>
                                        <p:attrNameLst>
                                          <p:attrName>r</p:attrName>
                                        </p:attrNameLst>
                                      </p:cBhvr>
                                    </p:animRot>
                                    <p:animRot by="240000">
                                      <p:cBhvr>
                                        <p:cTn id="71" dur="150" fill="hold">
                                          <p:stCondLst>
                                            <p:cond delay="300"/>
                                          </p:stCondLst>
                                        </p:cTn>
                                        <p:tgtEl>
                                          <p:spTgt spid="31"/>
                                        </p:tgtEl>
                                        <p:attrNameLst>
                                          <p:attrName>r</p:attrName>
                                        </p:attrNameLst>
                                      </p:cBhvr>
                                    </p:animRot>
                                    <p:animRot by="-240000">
                                      <p:cBhvr>
                                        <p:cTn id="72" dur="150" fill="hold">
                                          <p:stCondLst>
                                            <p:cond delay="450"/>
                                          </p:stCondLst>
                                        </p:cTn>
                                        <p:tgtEl>
                                          <p:spTgt spid="31"/>
                                        </p:tgtEl>
                                        <p:attrNameLst>
                                          <p:attrName>r</p:attrName>
                                        </p:attrNameLst>
                                      </p:cBhvr>
                                    </p:animRot>
                                    <p:animRot by="120000">
                                      <p:cBhvr>
                                        <p:cTn id="73"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4" restart="whenNotActive" fill="hold" evtFilter="cancelBubble" nodeType="interactiveSeq">
                <p:stCondLst>
                  <p:cond evt="onClick" delay="0">
                    <p:tgtEl>
                      <p:spTgt spid="31"/>
                    </p:tgtEl>
                  </p:cond>
                </p:stCondLst>
                <p:endSync evt="end" delay="0">
                  <p:rtn val="all"/>
                </p:endSync>
                <p:childTnLst>
                  <p:par>
                    <p:cTn id="75" fill="hold">
                      <p:stCondLst>
                        <p:cond delay="0"/>
                      </p:stCondLst>
                      <p:childTnLst>
                        <p:par>
                          <p:cTn id="76" fill="hold">
                            <p:stCondLst>
                              <p:cond delay="0"/>
                            </p:stCondLst>
                            <p:childTnLst>
                              <p:par>
                                <p:cTn id="77" presetID="32" presetClass="emph" presetSubtype="0" fill="hold" nodeType="clickEffect">
                                  <p:stCondLst>
                                    <p:cond delay="0"/>
                                  </p:stCondLst>
                                  <p:childTnLst>
                                    <p:animRot by="120000">
                                      <p:cBhvr>
                                        <p:cTn id="78" dur="100" fill="hold">
                                          <p:stCondLst>
                                            <p:cond delay="0"/>
                                          </p:stCondLst>
                                        </p:cTn>
                                        <p:tgtEl>
                                          <p:spTgt spid="31"/>
                                        </p:tgtEl>
                                        <p:attrNameLst>
                                          <p:attrName>r</p:attrName>
                                        </p:attrNameLst>
                                      </p:cBhvr>
                                    </p:animRot>
                                    <p:animRot by="-240000">
                                      <p:cBhvr>
                                        <p:cTn id="79" dur="200" fill="hold">
                                          <p:stCondLst>
                                            <p:cond delay="200"/>
                                          </p:stCondLst>
                                        </p:cTn>
                                        <p:tgtEl>
                                          <p:spTgt spid="31"/>
                                        </p:tgtEl>
                                        <p:attrNameLst>
                                          <p:attrName>r</p:attrName>
                                        </p:attrNameLst>
                                      </p:cBhvr>
                                    </p:animRot>
                                    <p:animRot by="240000">
                                      <p:cBhvr>
                                        <p:cTn id="80" dur="200" fill="hold">
                                          <p:stCondLst>
                                            <p:cond delay="400"/>
                                          </p:stCondLst>
                                        </p:cTn>
                                        <p:tgtEl>
                                          <p:spTgt spid="31"/>
                                        </p:tgtEl>
                                        <p:attrNameLst>
                                          <p:attrName>r</p:attrName>
                                        </p:attrNameLst>
                                      </p:cBhvr>
                                    </p:animRot>
                                    <p:animRot by="-240000">
                                      <p:cBhvr>
                                        <p:cTn id="81" dur="200" fill="hold">
                                          <p:stCondLst>
                                            <p:cond delay="600"/>
                                          </p:stCondLst>
                                        </p:cTn>
                                        <p:tgtEl>
                                          <p:spTgt spid="31"/>
                                        </p:tgtEl>
                                        <p:attrNameLst>
                                          <p:attrName>r</p:attrName>
                                        </p:attrNameLst>
                                      </p:cBhvr>
                                    </p:animRot>
                                    <p:animRot by="120000">
                                      <p:cBhvr>
                                        <p:cTn id="82" dur="200" fill="hold">
                                          <p:stCondLst>
                                            <p:cond delay="800"/>
                                          </p:stCondLst>
                                        </p:cTn>
                                        <p:tgtEl>
                                          <p:spTgt spid="31"/>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5" name="005.정답들어주세요_후_01.wav"/>
                                        </p:tgtEl>
                                      </p:cMediaNode>
                                    </p:audio>
                                  </p:subTnLst>
                                </p:cTn>
                              </p:par>
                            </p:childTnLst>
                          </p:cTn>
                        </p:par>
                        <p:par>
                          <p:cTn id="83" fill="hold">
                            <p:stCondLst>
                              <p:cond delay="1000"/>
                            </p:stCondLst>
                            <p:childTnLst>
                              <p:par>
                                <p:cTn id="84" presetID="32" presetClass="emph" presetSubtype="0" fill="hold" nodeType="afterEffect">
                                  <p:stCondLst>
                                    <p:cond delay="0"/>
                                  </p:stCondLst>
                                  <p:childTnLst>
                                    <p:animRot by="120000">
                                      <p:cBhvr>
                                        <p:cTn id="85" dur="50" fill="hold">
                                          <p:stCondLst>
                                            <p:cond delay="0"/>
                                          </p:stCondLst>
                                        </p:cTn>
                                        <p:tgtEl>
                                          <p:spTgt spid="31"/>
                                        </p:tgtEl>
                                        <p:attrNameLst>
                                          <p:attrName>r</p:attrName>
                                        </p:attrNameLst>
                                      </p:cBhvr>
                                    </p:animRot>
                                    <p:animRot by="-240000">
                                      <p:cBhvr>
                                        <p:cTn id="86" dur="100" fill="hold">
                                          <p:stCondLst>
                                            <p:cond delay="100"/>
                                          </p:stCondLst>
                                        </p:cTn>
                                        <p:tgtEl>
                                          <p:spTgt spid="31"/>
                                        </p:tgtEl>
                                        <p:attrNameLst>
                                          <p:attrName>r</p:attrName>
                                        </p:attrNameLst>
                                      </p:cBhvr>
                                    </p:animRot>
                                    <p:animRot by="240000">
                                      <p:cBhvr>
                                        <p:cTn id="87" dur="100" fill="hold">
                                          <p:stCondLst>
                                            <p:cond delay="200"/>
                                          </p:stCondLst>
                                        </p:cTn>
                                        <p:tgtEl>
                                          <p:spTgt spid="31"/>
                                        </p:tgtEl>
                                        <p:attrNameLst>
                                          <p:attrName>r</p:attrName>
                                        </p:attrNameLst>
                                      </p:cBhvr>
                                    </p:animRot>
                                    <p:animRot by="-240000">
                                      <p:cBhvr>
                                        <p:cTn id="88" dur="100" fill="hold">
                                          <p:stCondLst>
                                            <p:cond delay="300"/>
                                          </p:stCondLst>
                                        </p:cTn>
                                        <p:tgtEl>
                                          <p:spTgt spid="31"/>
                                        </p:tgtEl>
                                        <p:attrNameLst>
                                          <p:attrName>r</p:attrName>
                                        </p:attrNameLst>
                                      </p:cBhvr>
                                    </p:animRot>
                                    <p:animRot by="120000">
                                      <p:cBhvr>
                                        <p:cTn id="89"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AB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4072731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4" name="General_Question_Box_Leave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36"/>
                                            </p:cond>
                                          </p:stCondLst>
                                          <p:endCondLst>
                                            <p:cond evt="onStopAudio" delay="0">
                                              <p:tgtEl>
                                                <p:sldTgt/>
                                              </p:tgtEl>
                                            </p:cond>
                                          </p:endCondLst>
                                        </p:cTn>
                                        <p:tgtEl>
                                          <p:sndTgt r:embed="rId5" name="005.정답들어주세요_후_01.wav"/>
                                        </p:tgtEl>
                                      </p:cMediaNode>
                                    </p:audio>
                                  </p:subTnLst>
                                </p:cTn>
                              </p:par>
                            </p:childTnLst>
                          </p:cTn>
                        </p:par>
                        <p:par>
                          <p:cTn id="38" fill="hold">
                            <p:stCondLst>
                              <p:cond delay="250"/>
                            </p:stCondLst>
                            <p:childTnLst>
                              <p:par>
                                <p:cTn id="39" presetID="32" presetClass="emph" presetSubtype="0" fill="hold" nodeType="afterEffect">
                                  <p:stCondLst>
                                    <p:cond delay="0"/>
                                  </p:stCondLst>
                                  <p:childTnLst>
                                    <p:animRot by="120000">
                                      <p:cBhvr>
                                        <p:cTn id="40" dur="100" fill="hold">
                                          <p:stCondLst>
                                            <p:cond delay="0"/>
                                          </p:stCondLst>
                                        </p:cTn>
                                        <p:tgtEl>
                                          <p:spTgt spid="31"/>
                                        </p:tgtEl>
                                        <p:attrNameLst>
                                          <p:attrName>r</p:attrName>
                                        </p:attrNameLst>
                                      </p:cBhvr>
                                    </p:animRot>
                                    <p:animRot by="-240000">
                                      <p:cBhvr>
                                        <p:cTn id="41" dur="200" fill="hold">
                                          <p:stCondLst>
                                            <p:cond delay="200"/>
                                          </p:stCondLst>
                                        </p:cTn>
                                        <p:tgtEl>
                                          <p:spTgt spid="31"/>
                                        </p:tgtEl>
                                        <p:attrNameLst>
                                          <p:attrName>r</p:attrName>
                                        </p:attrNameLst>
                                      </p:cBhvr>
                                    </p:animRot>
                                    <p:animRot by="240000">
                                      <p:cBhvr>
                                        <p:cTn id="42" dur="200" fill="hold">
                                          <p:stCondLst>
                                            <p:cond delay="400"/>
                                          </p:stCondLst>
                                        </p:cTn>
                                        <p:tgtEl>
                                          <p:spTgt spid="31"/>
                                        </p:tgtEl>
                                        <p:attrNameLst>
                                          <p:attrName>r</p:attrName>
                                        </p:attrNameLst>
                                      </p:cBhvr>
                                    </p:animRot>
                                    <p:animRot by="-240000">
                                      <p:cBhvr>
                                        <p:cTn id="43" dur="200" fill="hold">
                                          <p:stCondLst>
                                            <p:cond delay="600"/>
                                          </p:stCondLst>
                                        </p:cTn>
                                        <p:tgtEl>
                                          <p:spTgt spid="31"/>
                                        </p:tgtEl>
                                        <p:attrNameLst>
                                          <p:attrName>r</p:attrName>
                                        </p:attrNameLst>
                                      </p:cBhvr>
                                    </p:animRot>
                                    <p:animRot by="120000">
                                      <p:cBhvr>
                                        <p:cTn id="44" dur="200" fill="hold">
                                          <p:stCondLst>
                                            <p:cond delay="800"/>
                                          </p:stCondLst>
                                        </p:cTn>
                                        <p:tgtEl>
                                          <p:spTgt spid="31"/>
                                        </p:tgtEl>
                                        <p:attrNameLst>
                                          <p:attrName>r</p:attrName>
                                        </p:attrNameLst>
                                      </p:cBhvr>
                                    </p:animRot>
                                  </p:childTnLst>
                                </p:cTn>
                              </p:par>
                              <p:par>
                                <p:cTn id="45" presetID="22" presetClass="entr" presetSubtype="8" fill="hold" nodeType="withEffect">
                                  <p:stCondLst>
                                    <p:cond delay="25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500"/>
                                        <p:tgtEl>
                                          <p:spTgt spid="32"/>
                                        </p:tgtEl>
                                      </p:cBhvr>
                                    </p:animEffect>
                                  </p:childTnLst>
                                </p:cTn>
                              </p:par>
                            </p:childTnLst>
                          </p:cTn>
                        </p:par>
                        <p:par>
                          <p:cTn id="48" fill="hold">
                            <p:stCondLst>
                              <p:cond delay="1250"/>
                            </p:stCondLst>
                            <p:childTnLst>
                              <p:par>
                                <p:cTn id="49" presetID="32" presetClass="emph" presetSubtype="0" fill="hold" nodeType="afterEffect">
                                  <p:stCondLst>
                                    <p:cond delay="0"/>
                                  </p:stCondLst>
                                  <p:childTnLst>
                                    <p:animRot by="120000">
                                      <p:cBhvr>
                                        <p:cTn id="50" dur="50" fill="hold">
                                          <p:stCondLst>
                                            <p:cond delay="0"/>
                                          </p:stCondLst>
                                        </p:cTn>
                                        <p:tgtEl>
                                          <p:spTgt spid="31"/>
                                        </p:tgtEl>
                                        <p:attrNameLst>
                                          <p:attrName>r</p:attrName>
                                        </p:attrNameLst>
                                      </p:cBhvr>
                                    </p:animRot>
                                    <p:animRot by="-240000">
                                      <p:cBhvr>
                                        <p:cTn id="51" dur="100" fill="hold">
                                          <p:stCondLst>
                                            <p:cond delay="100"/>
                                          </p:stCondLst>
                                        </p:cTn>
                                        <p:tgtEl>
                                          <p:spTgt spid="31"/>
                                        </p:tgtEl>
                                        <p:attrNameLst>
                                          <p:attrName>r</p:attrName>
                                        </p:attrNameLst>
                                      </p:cBhvr>
                                    </p:animRot>
                                    <p:animRot by="240000">
                                      <p:cBhvr>
                                        <p:cTn id="52" dur="100" fill="hold">
                                          <p:stCondLst>
                                            <p:cond delay="200"/>
                                          </p:stCondLst>
                                        </p:cTn>
                                        <p:tgtEl>
                                          <p:spTgt spid="31"/>
                                        </p:tgtEl>
                                        <p:attrNameLst>
                                          <p:attrName>r</p:attrName>
                                        </p:attrNameLst>
                                      </p:cBhvr>
                                    </p:animRot>
                                    <p:animRot by="-240000">
                                      <p:cBhvr>
                                        <p:cTn id="53" dur="100" fill="hold">
                                          <p:stCondLst>
                                            <p:cond delay="300"/>
                                          </p:stCondLst>
                                        </p:cTn>
                                        <p:tgtEl>
                                          <p:spTgt spid="31"/>
                                        </p:tgtEl>
                                        <p:attrNameLst>
                                          <p:attrName>r</p:attrName>
                                        </p:attrNameLst>
                                      </p:cBhvr>
                                    </p:animRot>
                                    <p:animRot by="120000">
                                      <p:cBhvr>
                                        <p:cTn id="54" dur="100" fill="hold">
                                          <p:stCondLst>
                                            <p:cond delay="400"/>
                                          </p:stCondLst>
                                        </p:cTn>
                                        <p:tgtEl>
                                          <p:spTgt spid="31"/>
                                        </p:tgtEl>
                                        <p:attrNameLst>
                                          <p:attrName>r</p:attrName>
                                        </p:attrNameLst>
                                      </p:cBhvr>
                                    </p:animRo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250" fill="hold"/>
                                        <p:tgtEl>
                                          <p:spTgt spid="38"/>
                                        </p:tgtEl>
                                        <p:attrNameLst>
                                          <p:attrName>ppt_w</p:attrName>
                                        </p:attrNameLst>
                                      </p:cBhvr>
                                      <p:tavLst>
                                        <p:tav tm="0">
                                          <p:val>
                                            <p:fltVal val="0"/>
                                          </p:val>
                                        </p:tav>
                                        <p:tav tm="100000">
                                          <p:val>
                                            <p:strVal val="#ppt_w"/>
                                          </p:val>
                                        </p:tav>
                                      </p:tavLst>
                                    </p:anim>
                                    <p:anim calcmode="lin" valueType="num">
                                      <p:cBhvr>
                                        <p:cTn id="60" dur="250" fill="hold"/>
                                        <p:tgtEl>
                                          <p:spTgt spid="38"/>
                                        </p:tgtEl>
                                        <p:attrNameLst>
                                          <p:attrName>ppt_h</p:attrName>
                                        </p:attrNameLst>
                                      </p:cBhvr>
                                      <p:tavLst>
                                        <p:tav tm="0">
                                          <p:val>
                                            <p:fltVal val="0"/>
                                          </p:val>
                                        </p:tav>
                                        <p:tav tm="100000">
                                          <p:val>
                                            <p:strVal val="#ppt_h"/>
                                          </p:val>
                                        </p:tav>
                                      </p:tavLst>
                                    </p:anim>
                                    <p:animEffect transition="in" filter="fade">
                                      <p:cBhvr>
                                        <p:cTn id="61" dur="250"/>
                                        <p:tgtEl>
                                          <p:spTgt spid="38"/>
                                        </p:tgtEl>
                                      </p:cBhvr>
                                    </p:animEffect>
                                  </p:childTnLst>
                                  <p:subTnLst>
                                    <p:audio>
                                      <p:cMediaNode>
                                        <p:cTn display="0" masterRel="sameClick">
                                          <p:stCondLst>
                                            <p:cond evt="begin" delay="0">
                                              <p:tn val="57"/>
                                            </p:cond>
                                          </p:stCondLst>
                                          <p:endCondLst>
                                            <p:cond evt="onStopAudio" delay="0">
                                              <p:tgtEl>
                                                <p:sldTgt/>
                                              </p:tgtEl>
                                            </p:cond>
                                          </p:endCondLst>
                                        </p:cTn>
                                        <p:tgtEl>
                                          <p:sndTgt r:embed="rId6" name="006.정답발표전_01.wav"/>
                                        </p:tgtEl>
                                      </p:cMediaNode>
                                    </p:audio>
                                  </p:subTnLst>
                                </p:cTn>
                              </p:par>
                              <p:par>
                                <p:cTn id="62" presetID="53" presetClass="entr" presetSubtype="16" fill="hold" grpId="0" nodeType="withEffect">
                                  <p:stCondLst>
                                    <p:cond delay="0"/>
                                  </p:stCondLst>
                                  <p:childTnLst>
                                    <p:set>
                                      <p:cBhvr>
                                        <p:cTn id="63" dur="1" fill="hold">
                                          <p:stCondLst>
                                            <p:cond delay="0"/>
                                          </p:stCondLst>
                                        </p:cTn>
                                        <p:tgtEl>
                                          <p:spTgt spid="15">
                                            <p:txEl>
                                              <p:pRg st="0" end="0"/>
                                            </p:txEl>
                                          </p:spTgt>
                                        </p:tgtEl>
                                        <p:attrNameLst>
                                          <p:attrName>style.visibility</p:attrName>
                                        </p:attrNameLst>
                                      </p:cBhvr>
                                      <p:to>
                                        <p:strVal val="visible"/>
                                      </p:to>
                                    </p:set>
                                    <p:anim calcmode="lin" valueType="num">
                                      <p:cBhvr>
                                        <p:cTn id="64"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15">
                                            <p:txEl>
                                              <p:pRg st="0" end="0"/>
                                            </p:txEl>
                                          </p:spTgt>
                                        </p:tgtEl>
                                      </p:cBhvr>
                                    </p:animEffect>
                                  </p:childTnLst>
                                </p:cTn>
                              </p:par>
                            </p:childTnLst>
                          </p:cTn>
                        </p:par>
                        <p:par>
                          <p:cTn id="67" fill="hold">
                            <p:stCondLst>
                              <p:cond delay="500"/>
                            </p:stCondLst>
                            <p:childTnLst>
                              <p:par>
                                <p:cTn id="68" presetID="32" presetClass="emph" presetSubtype="0" fill="hold" nodeType="afterEffect">
                                  <p:stCondLst>
                                    <p:cond delay="0"/>
                                  </p:stCondLst>
                                  <p:childTnLst>
                                    <p:animRot by="120000">
                                      <p:cBhvr>
                                        <p:cTn id="69" dur="75" fill="hold">
                                          <p:stCondLst>
                                            <p:cond delay="0"/>
                                          </p:stCondLst>
                                        </p:cTn>
                                        <p:tgtEl>
                                          <p:spTgt spid="31"/>
                                        </p:tgtEl>
                                        <p:attrNameLst>
                                          <p:attrName>r</p:attrName>
                                        </p:attrNameLst>
                                      </p:cBhvr>
                                    </p:animRot>
                                    <p:animRot by="-240000">
                                      <p:cBhvr>
                                        <p:cTn id="70" dur="150" fill="hold">
                                          <p:stCondLst>
                                            <p:cond delay="150"/>
                                          </p:stCondLst>
                                        </p:cTn>
                                        <p:tgtEl>
                                          <p:spTgt spid="31"/>
                                        </p:tgtEl>
                                        <p:attrNameLst>
                                          <p:attrName>r</p:attrName>
                                        </p:attrNameLst>
                                      </p:cBhvr>
                                    </p:animRot>
                                    <p:animRot by="240000">
                                      <p:cBhvr>
                                        <p:cTn id="71" dur="150" fill="hold">
                                          <p:stCondLst>
                                            <p:cond delay="300"/>
                                          </p:stCondLst>
                                        </p:cTn>
                                        <p:tgtEl>
                                          <p:spTgt spid="31"/>
                                        </p:tgtEl>
                                        <p:attrNameLst>
                                          <p:attrName>r</p:attrName>
                                        </p:attrNameLst>
                                      </p:cBhvr>
                                    </p:animRot>
                                    <p:animRot by="-240000">
                                      <p:cBhvr>
                                        <p:cTn id="72" dur="150" fill="hold">
                                          <p:stCondLst>
                                            <p:cond delay="450"/>
                                          </p:stCondLst>
                                        </p:cTn>
                                        <p:tgtEl>
                                          <p:spTgt spid="31"/>
                                        </p:tgtEl>
                                        <p:attrNameLst>
                                          <p:attrName>r</p:attrName>
                                        </p:attrNameLst>
                                      </p:cBhvr>
                                    </p:animRot>
                                    <p:animRot by="120000">
                                      <p:cBhvr>
                                        <p:cTn id="73"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4" restart="whenNotActive" fill="hold" evtFilter="cancelBubble" nodeType="interactiveSeq">
                <p:stCondLst>
                  <p:cond evt="onClick" delay="0">
                    <p:tgtEl>
                      <p:spTgt spid="31"/>
                    </p:tgtEl>
                  </p:cond>
                </p:stCondLst>
                <p:endSync evt="end" delay="0">
                  <p:rtn val="all"/>
                </p:endSync>
                <p:childTnLst>
                  <p:par>
                    <p:cTn id="75" fill="hold">
                      <p:stCondLst>
                        <p:cond delay="0"/>
                      </p:stCondLst>
                      <p:childTnLst>
                        <p:par>
                          <p:cTn id="76" fill="hold">
                            <p:stCondLst>
                              <p:cond delay="0"/>
                            </p:stCondLst>
                            <p:childTnLst>
                              <p:par>
                                <p:cTn id="77" presetID="32" presetClass="emph" presetSubtype="0" fill="hold" nodeType="clickEffect">
                                  <p:stCondLst>
                                    <p:cond delay="0"/>
                                  </p:stCondLst>
                                  <p:childTnLst>
                                    <p:animRot by="120000">
                                      <p:cBhvr>
                                        <p:cTn id="78" dur="100" fill="hold">
                                          <p:stCondLst>
                                            <p:cond delay="0"/>
                                          </p:stCondLst>
                                        </p:cTn>
                                        <p:tgtEl>
                                          <p:spTgt spid="31"/>
                                        </p:tgtEl>
                                        <p:attrNameLst>
                                          <p:attrName>r</p:attrName>
                                        </p:attrNameLst>
                                      </p:cBhvr>
                                    </p:animRot>
                                    <p:animRot by="-240000">
                                      <p:cBhvr>
                                        <p:cTn id="79" dur="200" fill="hold">
                                          <p:stCondLst>
                                            <p:cond delay="200"/>
                                          </p:stCondLst>
                                        </p:cTn>
                                        <p:tgtEl>
                                          <p:spTgt spid="31"/>
                                        </p:tgtEl>
                                        <p:attrNameLst>
                                          <p:attrName>r</p:attrName>
                                        </p:attrNameLst>
                                      </p:cBhvr>
                                    </p:animRot>
                                    <p:animRot by="240000">
                                      <p:cBhvr>
                                        <p:cTn id="80" dur="200" fill="hold">
                                          <p:stCondLst>
                                            <p:cond delay="400"/>
                                          </p:stCondLst>
                                        </p:cTn>
                                        <p:tgtEl>
                                          <p:spTgt spid="31"/>
                                        </p:tgtEl>
                                        <p:attrNameLst>
                                          <p:attrName>r</p:attrName>
                                        </p:attrNameLst>
                                      </p:cBhvr>
                                    </p:animRot>
                                    <p:animRot by="-240000">
                                      <p:cBhvr>
                                        <p:cTn id="81" dur="200" fill="hold">
                                          <p:stCondLst>
                                            <p:cond delay="600"/>
                                          </p:stCondLst>
                                        </p:cTn>
                                        <p:tgtEl>
                                          <p:spTgt spid="31"/>
                                        </p:tgtEl>
                                        <p:attrNameLst>
                                          <p:attrName>r</p:attrName>
                                        </p:attrNameLst>
                                      </p:cBhvr>
                                    </p:animRot>
                                    <p:animRot by="120000">
                                      <p:cBhvr>
                                        <p:cTn id="82" dur="200" fill="hold">
                                          <p:stCondLst>
                                            <p:cond delay="800"/>
                                          </p:stCondLst>
                                        </p:cTn>
                                        <p:tgtEl>
                                          <p:spTgt spid="31"/>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5" name="005.정답들어주세요_후_01.wav"/>
                                        </p:tgtEl>
                                      </p:cMediaNode>
                                    </p:audio>
                                  </p:subTnLst>
                                </p:cTn>
                              </p:par>
                            </p:childTnLst>
                          </p:cTn>
                        </p:par>
                        <p:par>
                          <p:cTn id="83" fill="hold">
                            <p:stCondLst>
                              <p:cond delay="1000"/>
                            </p:stCondLst>
                            <p:childTnLst>
                              <p:par>
                                <p:cTn id="84" presetID="32" presetClass="emph" presetSubtype="0" fill="hold" nodeType="afterEffect">
                                  <p:stCondLst>
                                    <p:cond delay="0"/>
                                  </p:stCondLst>
                                  <p:childTnLst>
                                    <p:animRot by="120000">
                                      <p:cBhvr>
                                        <p:cTn id="85" dur="50" fill="hold">
                                          <p:stCondLst>
                                            <p:cond delay="0"/>
                                          </p:stCondLst>
                                        </p:cTn>
                                        <p:tgtEl>
                                          <p:spTgt spid="31"/>
                                        </p:tgtEl>
                                        <p:attrNameLst>
                                          <p:attrName>r</p:attrName>
                                        </p:attrNameLst>
                                      </p:cBhvr>
                                    </p:animRot>
                                    <p:animRot by="-240000">
                                      <p:cBhvr>
                                        <p:cTn id="86" dur="100" fill="hold">
                                          <p:stCondLst>
                                            <p:cond delay="100"/>
                                          </p:stCondLst>
                                        </p:cTn>
                                        <p:tgtEl>
                                          <p:spTgt spid="31"/>
                                        </p:tgtEl>
                                        <p:attrNameLst>
                                          <p:attrName>r</p:attrName>
                                        </p:attrNameLst>
                                      </p:cBhvr>
                                    </p:animRot>
                                    <p:animRot by="240000">
                                      <p:cBhvr>
                                        <p:cTn id="87" dur="100" fill="hold">
                                          <p:stCondLst>
                                            <p:cond delay="200"/>
                                          </p:stCondLst>
                                        </p:cTn>
                                        <p:tgtEl>
                                          <p:spTgt spid="31"/>
                                        </p:tgtEl>
                                        <p:attrNameLst>
                                          <p:attrName>r</p:attrName>
                                        </p:attrNameLst>
                                      </p:cBhvr>
                                    </p:animRot>
                                    <p:animRot by="-240000">
                                      <p:cBhvr>
                                        <p:cTn id="88" dur="100" fill="hold">
                                          <p:stCondLst>
                                            <p:cond delay="300"/>
                                          </p:stCondLst>
                                        </p:cTn>
                                        <p:tgtEl>
                                          <p:spTgt spid="31"/>
                                        </p:tgtEl>
                                        <p:attrNameLst>
                                          <p:attrName>r</p:attrName>
                                        </p:attrNameLst>
                                      </p:cBhvr>
                                    </p:animRot>
                                    <p:animRot by="120000">
                                      <p:cBhvr>
                                        <p:cTn id="89"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Intro">
    <p:spTree>
      <p:nvGrpSpPr>
        <p:cNvPr id="1" name=""/>
        <p:cNvGrpSpPr/>
        <p:nvPr/>
      </p:nvGrpSpPr>
      <p:grpSpPr>
        <a:xfrm>
          <a:off x="0" y="0"/>
          <a:ext cx="0" cy="0"/>
          <a:chOff x="0" y="0"/>
          <a:chExt cx="0" cy="0"/>
        </a:xfrm>
      </p:grpSpPr>
      <p:pic>
        <p:nvPicPr>
          <p:cNvPr id="2" name="Mario_Colo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3" name="Mario_Gold"/>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4" name="Super_Mario_Colo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0" y="160618"/>
            <a:ext cx="7809414" cy="4187033"/>
          </a:xfrm>
          <a:prstGeom prst="rect">
            <a:avLst/>
          </a:prstGeom>
          <a:effectLst>
            <a:outerShdw blurRad="50800" dist="38100" dir="8100000" algn="tr" rotWithShape="0">
              <a:prstClr val="black">
                <a:alpha val="40000"/>
              </a:prstClr>
            </a:outerShdw>
          </a:effectLst>
        </p:spPr>
      </p:pic>
      <p:pic>
        <p:nvPicPr>
          <p:cNvPr id="5" name="Super_Mario_Gold"/>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0" y="160618"/>
            <a:ext cx="7809414" cy="4187033"/>
          </a:xfrm>
          <a:prstGeom prst="rect">
            <a:avLst/>
          </a:prstGeom>
          <a:effectLst>
            <a:outerShdw blurRad="50800" dist="38100" dir="8100000" algn="tr" rotWithShape="0">
              <a:prstClr val="black">
                <a:alpha val="40000"/>
              </a:prstClr>
            </a:outerShdw>
          </a:effectLst>
        </p:spPr>
      </p:pic>
      <p:pic>
        <p:nvPicPr>
          <p:cNvPr id="12" name="Picture 11"/>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9218611" y="312147"/>
            <a:ext cx="2919682" cy="2715984"/>
          </a:xfrm>
          <a:prstGeom prst="rect">
            <a:avLst/>
          </a:prstGeom>
        </p:spPr>
      </p:pic>
      <p:sp>
        <p:nvSpPr>
          <p:cNvPr id="6" name="Golden_Bell"/>
          <p:cNvSpPr txBox="1"/>
          <p:nvPr userDrawn="1"/>
        </p:nvSpPr>
        <p:spPr>
          <a:xfrm>
            <a:off x="168711" y="3550496"/>
            <a:ext cx="8234262" cy="1685077"/>
          </a:xfrm>
          <a:prstGeom prst="rect">
            <a:avLst/>
          </a:prstGeom>
          <a:noFill/>
        </p:spPr>
        <p:txBody>
          <a:bodyPr wrap="square" rtlCol="0">
            <a:spAutoFit/>
            <a:scene3d>
              <a:camera prst="isometricRightUp">
                <a:rot lat="538265" lon="19724243" rev="218625"/>
              </a:camera>
              <a:lightRig rig="threePt" dir="t"/>
            </a:scene3d>
            <a:sp3d extrusionH="317500" contourW="12700">
              <a:bevelT w="44450" h="38100" prst="angle"/>
              <a:bevelB w="95250" h="38100" prst="hardEdge"/>
              <a:extrusionClr>
                <a:schemeClr val="tx1"/>
              </a:extrusionClr>
              <a:contourClr>
                <a:schemeClr val="tx1">
                  <a:lumMod val="75000"/>
                  <a:lumOff val="25000"/>
                </a:schemeClr>
              </a:contourClr>
            </a:sp3d>
          </a:bodyPr>
          <a:lstStyle>
            <a:defPPr>
              <a:defRPr lang="en-US"/>
            </a:defPPr>
            <a:lvl1pPr>
              <a:lnSpc>
                <a:spcPct val="75000"/>
              </a:lnSpc>
              <a:defRPr sz="8800" b="1">
                <a:ln w="69850" cap="rnd">
                  <a:gradFill>
                    <a:gsLst>
                      <a:gs pos="0">
                        <a:schemeClr val="accent1">
                          <a:lumMod val="5000"/>
                          <a:lumOff val="95000"/>
                        </a:schemeClr>
                      </a:gs>
                      <a:gs pos="44000">
                        <a:schemeClr val="bg1">
                          <a:lumMod val="65000"/>
                        </a:schemeClr>
                      </a:gs>
                      <a:gs pos="29000">
                        <a:schemeClr val="bg1">
                          <a:lumMod val="85000"/>
                        </a:schemeClr>
                      </a:gs>
                    </a:gsLst>
                    <a:lin ang="5400000" scaled="1"/>
                  </a:gradFill>
                  <a:prstDash val="solid"/>
                </a:ln>
                <a:gradFill>
                  <a:gsLst>
                    <a:gs pos="0">
                      <a:schemeClr val="accent1">
                        <a:lumMod val="5000"/>
                        <a:lumOff val="95000"/>
                      </a:schemeClr>
                    </a:gs>
                    <a:gs pos="100000">
                      <a:schemeClr val="bg1">
                        <a:lumMod val="85000"/>
                      </a:schemeClr>
                    </a:gs>
                    <a:gs pos="65000">
                      <a:schemeClr val="bg1">
                        <a:lumMod val="85000"/>
                      </a:schemeClr>
                    </a:gs>
                  </a:gsLst>
                  <a:lin ang="5400000" scaled="1"/>
                </a:gradFill>
                <a:effectLst>
                  <a:outerShdw blurRad="50800" dist="38100" dir="5400000" sx="102000" sy="102000" algn="t" rotWithShape="0">
                    <a:prstClr val="black">
                      <a:alpha val="40000"/>
                    </a:prstClr>
                  </a:outerShdw>
                </a:effectLst>
                <a:latin typeface="SuperMarioBrosWii" panose="02000000000000000000" pitchFamily="50" charset="0"/>
              </a:defRPr>
            </a:lvl1pPr>
          </a:lstStyle>
          <a:p>
            <a:pPr algn="ctr"/>
            <a:r>
              <a:rPr lang="en-US" sz="13800" dirty="0">
                <a:ln w="69850" cap="rnd">
                  <a:gradFill flip="none" rotWithShape="1">
                    <a:gsLst>
                      <a:gs pos="28000">
                        <a:srgbClr val="FFF305"/>
                      </a:gs>
                      <a:gs pos="64000">
                        <a:srgbClr val="C7BC00"/>
                      </a:gs>
                      <a:gs pos="72000">
                        <a:srgbClr val="ACA400"/>
                      </a:gs>
                    </a:gsLst>
                    <a:lin ang="2700000" scaled="1"/>
                    <a:tileRect/>
                  </a:gradFill>
                  <a:prstDash val="solid"/>
                </a:ln>
                <a:solidFill>
                  <a:srgbClr val="C7BC00"/>
                </a:solidFill>
                <a:latin typeface="Super Mario" panose="02000503000000000000" pitchFamily="2" charset="0"/>
              </a:rPr>
              <a:t>Golden Bell</a:t>
            </a:r>
          </a:p>
        </p:txBody>
      </p:sp>
      <p:pic>
        <p:nvPicPr>
          <p:cNvPr id="7" name="Bell"/>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H="1">
            <a:off x="7883957" y="160618"/>
            <a:ext cx="2809009" cy="3150289"/>
          </a:xfrm>
          <a:prstGeom prst="rect">
            <a:avLst/>
          </a:prstGeom>
        </p:spPr>
      </p:pic>
      <p:pic>
        <p:nvPicPr>
          <p:cNvPr id="8" name="Toad">
            <a:hlinkClick r:id="" action="ppaction://customshow?id=0&amp;return=true"/>
          </p:cNvPr>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flipH="1">
            <a:off x="3391001" y="146330"/>
            <a:ext cx="1460317" cy="1523809"/>
          </a:xfrm>
          <a:prstGeom prst="rect">
            <a:avLst/>
          </a:prstGeom>
        </p:spPr>
      </p:pic>
      <p:sp>
        <p:nvSpPr>
          <p:cNvPr id="11" name="Text Placeholder 10"/>
          <p:cNvSpPr>
            <a:spLocks noGrp="1"/>
          </p:cNvSpPr>
          <p:nvPr>
            <p:ph type="body" sz="quarter" idx="10" hasCustomPrompt="1"/>
          </p:nvPr>
        </p:nvSpPr>
        <p:spPr>
          <a:xfrm>
            <a:off x="5657036" y="3916053"/>
            <a:ext cx="6534964" cy="2956235"/>
          </a:xfrm>
          <a:prstGeom prst="rect">
            <a:avLst/>
          </a:prstGeom>
        </p:spPr>
        <p:txBody>
          <a:bodyPr anchor="t" anchorCtr="0">
            <a:noAutofit/>
            <a:scene3d>
              <a:camera prst="orthographicFront">
                <a:rot lat="540000" lon="19722000" rev="516000"/>
              </a:camera>
              <a:lightRig rig="threePt" dir="t"/>
            </a:scene3d>
            <a:sp3d extrusionH="317500" contourW="12700">
              <a:bevelT w="44450" h="38100" prst="angle"/>
              <a:bevelB w="95250" h="38100"/>
              <a:extrusionClr>
                <a:schemeClr val="tx1"/>
              </a:extrusionClr>
            </a:sp3d>
          </a:bodyPr>
          <a:lstStyle>
            <a:lvl1pPr marL="0" indent="0" algn="ctr">
              <a:buNone/>
              <a:defRPr lang="en-US" sz="8800" b="1" kern="1200" cap="all" baseline="0" dirty="0" smtClean="0">
                <a:ln w="69850" cap="rnd">
                  <a:gradFill flip="none" rotWithShape="1">
                    <a:gsLst>
                      <a:gs pos="28000">
                        <a:srgbClr val="FFF305"/>
                      </a:gs>
                      <a:gs pos="64000">
                        <a:srgbClr val="C7BC00"/>
                      </a:gs>
                      <a:gs pos="72000">
                        <a:srgbClr val="ACA400"/>
                      </a:gs>
                    </a:gsLst>
                    <a:lin ang="2700000" scaled="1"/>
                    <a:tileRect/>
                  </a:gradFill>
                  <a:prstDash val="solid"/>
                </a:ln>
                <a:solidFill>
                  <a:srgbClr val="C7BC00"/>
                </a:solidFill>
                <a:effectLst>
                  <a:outerShdw blurRad="50800" dist="38100" dir="5400000" sx="102000" sy="102000" algn="t" rotWithShape="0">
                    <a:prstClr val="black">
                      <a:alpha val="40000"/>
                    </a:prstClr>
                  </a:outerShdw>
                </a:effectLst>
                <a:latin typeface="Super Mario" panose="02000503000000000000" pitchFamily="2" charset="0"/>
                <a:ea typeface="+mn-ea"/>
                <a:cs typeface="+mn-cs"/>
              </a:defRPr>
            </a:lvl1pPr>
            <a:lvl2pPr marL="457200" indent="0">
              <a:buNone/>
              <a:defRPr lang="en-US" sz="11500" b="1" kern="1200" dirty="0" smtClean="0">
                <a:ln w="69850" cap="rnd">
                  <a:gradFill flip="none" rotWithShape="1">
                    <a:gsLst>
                      <a:gs pos="28000">
                        <a:srgbClr val="FFF305"/>
                      </a:gs>
                      <a:gs pos="64000">
                        <a:srgbClr val="C7BC00"/>
                      </a:gs>
                      <a:gs pos="72000">
                        <a:srgbClr val="ACA400"/>
                      </a:gs>
                    </a:gsLst>
                    <a:lin ang="2700000" scaled="1"/>
                    <a:tileRect/>
                  </a:gradFill>
                  <a:prstDash val="solid"/>
                </a:ln>
                <a:solidFill>
                  <a:srgbClr val="C7BC00"/>
                </a:solidFill>
                <a:effectLst>
                  <a:outerShdw blurRad="50800" dist="38100" dir="5400000" sx="102000" sy="102000" algn="t" rotWithShape="0">
                    <a:prstClr val="black">
                      <a:alpha val="40000"/>
                    </a:prstClr>
                  </a:outerShdw>
                </a:effectLst>
                <a:latin typeface="Pipe Dream" panose="02000500000000000000" pitchFamily="2" charset="0"/>
                <a:ea typeface="+mn-ea"/>
                <a:cs typeface="+mn-cs"/>
              </a:defRPr>
            </a:lvl2pPr>
            <a:lvl3pPr marL="914400" indent="0">
              <a:buNone/>
              <a:defRPr lang="en-US" sz="11500" b="1" kern="1200" dirty="0" smtClean="0">
                <a:ln w="69850" cap="rnd">
                  <a:gradFill flip="none" rotWithShape="1">
                    <a:gsLst>
                      <a:gs pos="28000">
                        <a:srgbClr val="FFF305"/>
                      </a:gs>
                      <a:gs pos="64000">
                        <a:srgbClr val="C7BC00"/>
                      </a:gs>
                      <a:gs pos="72000">
                        <a:srgbClr val="ACA400"/>
                      </a:gs>
                    </a:gsLst>
                    <a:lin ang="2700000" scaled="1"/>
                    <a:tileRect/>
                  </a:gradFill>
                  <a:prstDash val="solid"/>
                </a:ln>
                <a:solidFill>
                  <a:srgbClr val="C7BC00"/>
                </a:solidFill>
                <a:effectLst>
                  <a:outerShdw blurRad="50800" dist="38100" dir="5400000" sx="102000" sy="102000" algn="t" rotWithShape="0">
                    <a:prstClr val="black">
                      <a:alpha val="40000"/>
                    </a:prstClr>
                  </a:outerShdw>
                </a:effectLst>
                <a:latin typeface="Pipe Dream" panose="02000500000000000000" pitchFamily="2" charset="0"/>
                <a:ea typeface="+mn-ea"/>
                <a:cs typeface="+mn-cs"/>
              </a:defRPr>
            </a:lvl3pPr>
            <a:lvl4pPr marL="1371600" indent="0">
              <a:buNone/>
              <a:defRPr lang="en-US" sz="11500" b="1" kern="1200" dirty="0" smtClean="0">
                <a:ln w="69850" cap="rnd">
                  <a:gradFill flip="none" rotWithShape="1">
                    <a:gsLst>
                      <a:gs pos="28000">
                        <a:srgbClr val="FFF305"/>
                      </a:gs>
                      <a:gs pos="64000">
                        <a:srgbClr val="C7BC00"/>
                      </a:gs>
                      <a:gs pos="72000">
                        <a:srgbClr val="ACA400"/>
                      </a:gs>
                    </a:gsLst>
                    <a:lin ang="2700000" scaled="1"/>
                    <a:tileRect/>
                  </a:gradFill>
                  <a:prstDash val="solid"/>
                </a:ln>
                <a:solidFill>
                  <a:srgbClr val="C7BC00"/>
                </a:solidFill>
                <a:effectLst>
                  <a:outerShdw blurRad="50800" dist="38100" dir="5400000" sx="102000" sy="102000" algn="t" rotWithShape="0">
                    <a:prstClr val="black">
                      <a:alpha val="40000"/>
                    </a:prstClr>
                  </a:outerShdw>
                </a:effectLst>
                <a:latin typeface="Pipe Dream" panose="02000500000000000000" pitchFamily="2" charset="0"/>
                <a:ea typeface="+mn-ea"/>
                <a:cs typeface="+mn-cs"/>
              </a:defRPr>
            </a:lvl4pPr>
            <a:lvl5pPr marL="1828800" indent="0">
              <a:buNone/>
              <a:defRPr lang="en-US" sz="11500" b="1" kern="1200" dirty="0">
                <a:ln w="69850" cap="rnd">
                  <a:gradFill flip="none" rotWithShape="1">
                    <a:gsLst>
                      <a:gs pos="28000">
                        <a:srgbClr val="FFF305"/>
                      </a:gs>
                      <a:gs pos="64000">
                        <a:srgbClr val="C7BC00"/>
                      </a:gs>
                      <a:gs pos="72000">
                        <a:srgbClr val="ACA400"/>
                      </a:gs>
                    </a:gsLst>
                    <a:lin ang="2700000" scaled="1"/>
                    <a:tileRect/>
                  </a:gradFill>
                  <a:prstDash val="solid"/>
                </a:ln>
                <a:solidFill>
                  <a:srgbClr val="C7BC00"/>
                </a:solidFill>
                <a:effectLst>
                  <a:outerShdw blurRad="50800" dist="38100" dir="5400000" sx="102000" sy="102000" algn="t" rotWithShape="0">
                    <a:prstClr val="black">
                      <a:alpha val="40000"/>
                    </a:prstClr>
                  </a:outerShdw>
                </a:effectLst>
                <a:latin typeface="Pipe Dream" panose="02000500000000000000" pitchFamily="2" charset="0"/>
                <a:ea typeface="+mn-ea"/>
                <a:cs typeface="+mn-cs"/>
              </a:defRPr>
            </a:lvl5pPr>
          </a:lstStyle>
          <a:p>
            <a:pPr lvl="0"/>
            <a:r>
              <a:rPr lang="en-US" dirty="0"/>
              <a:t>TYPE YOUR EVENT NAME</a:t>
            </a:r>
          </a:p>
        </p:txBody>
      </p:sp>
    </p:spTree>
    <p:custDataLst>
      <p:tags r:id="rId1"/>
    </p:custDataLst>
    <p:extLst>
      <p:ext uri="{BB962C8B-B14F-4D97-AF65-F5344CB8AC3E}">
        <p14:creationId xmlns:p14="http://schemas.microsoft.com/office/powerpoint/2010/main" val="3235326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2" name="mario-itsme.WAV"/>
                                        </p:tgtEl>
                                      </p:cMediaNode>
                                    </p:audio>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subTnLst>
                                    <p:audio>
                                      <p:cMediaNode vol="9000">
                                        <p:cTn display="0" masterRel="sameClick">
                                          <p:stCondLst>
                                            <p:cond evt="begin" delay="0">
                                              <p:tn val="10"/>
                                            </p:cond>
                                          </p:stCondLst>
                                          <p:endCondLst>
                                            <p:cond evt="onStopAudio" delay="0">
                                              <p:tgtEl>
                                                <p:sldTgt/>
                                              </p:tgtEl>
                                            </p:cond>
                                          </p:endCondLst>
                                        </p:cTn>
                                        <p:tgtEl>
                                          <p:sndTgt r:embed="rId3" name="005.정답들어주세요_후_01.wav"/>
                                        </p:tgtEl>
                                      </p:cMediaNode>
                                    </p:audio>
                                  </p:sub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32" presetClass="emph" presetSubtype="0" fill="hold" nodeType="withEffect">
                                  <p:stCondLst>
                                    <p:cond delay="0"/>
                                  </p:stCondLst>
                                  <p:childTnLst>
                                    <p:animRot by="120000">
                                      <p:cBhvr>
                                        <p:cTn id="23" dur="100" fill="hold">
                                          <p:stCondLst>
                                            <p:cond delay="0"/>
                                          </p:stCondLst>
                                        </p:cTn>
                                        <p:tgtEl>
                                          <p:spTgt spid="12"/>
                                        </p:tgtEl>
                                        <p:attrNameLst>
                                          <p:attrName>r</p:attrName>
                                        </p:attrNameLst>
                                      </p:cBhvr>
                                    </p:animRot>
                                    <p:animRot by="-240000">
                                      <p:cBhvr>
                                        <p:cTn id="24" dur="200" fill="hold">
                                          <p:stCondLst>
                                            <p:cond delay="200"/>
                                          </p:stCondLst>
                                        </p:cTn>
                                        <p:tgtEl>
                                          <p:spTgt spid="12"/>
                                        </p:tgtEl>
                                        <p:attrNameLst>
                                          <p:attrName>r</p:attrName>
                                        </p:attrNameLst>
                                      </p:cBhvr>
                                    </p:animRot>
                                    <p:animRot by="240000">
                                      <p:cBhvr>
                                        <p:cTn id="25" dur="200" fill="hold">
                                          <p:stCondLst>
                                            <p:cond delay="400"/>
                                          </p:stCondLst>
                                        </p:cTn>
                                        <p:tgtEl>
                                          <p:spTgt spid="12"/>
                                        </p:tgtEl>
                                        <p:attrNameLst>
                                          <p:attrName>r</p:attrName>
                                        </p:attrNameLst>
                                      </p:cBhvr>
                                    </p:animRot>
                                    <p:animRot by="-240000">
                                      <p:cBhvr>
                                        <p:cTn id="26" dur="200" fill="hold">
                                          <p:stCondLst>
                                            <p:cond delay="600"/>
                                          </p:stCondLst>
                                        </p:cTn>
                                        <p:tgtEl>
                                          <p:spTgt spid="12"/>
                                        </p:tgtEl>
                                        <p:attrNameLst>
                                          <p:attrName>r</p:attrName>
                                        </p:attrNameLst>
                                      </p:cBhvr>
                                    </p:animRot>
                                    <p:animRot by="120000">
                                      <p:cBhvr>
                                        <p:cTn id="27" dur="200" fill="hold">
                                          <p:stCondLst>
                                            <p:cond delay="800"/>
                                          </p:stCondLst>
                                        </p:cTn>
                                        <p:tgtEl>
                                          <p:spTgt spid="12"/>
                                        </p:tgtEl>
                                        <p:attrNameLst>
                                          <p:attrName>r</p:attrName>
                                        </p:attrNameLst>
                                      </p:cBhvr>
                                    </p:animRot>
                                  </p:childTnLst>
                                </p:cTn>
                              </p:par>
                              <p:par>
                                <p:cTn id="28" presetID="32" presetClass="emph" presetSubtype="0" fill="hold" nodeType="withEffect">
                                  <p:stCondLst>
                                    <p:cond delay="1000"/>
                                  </p:stCondLst>
                                  <p:childTnLst>
                                    <p:animRot by="120000">
                                      <p:cBhvr>
                                        <p:cTn id="29" dur="50" fill="hold">
                                          <p:stCondLst>
                                            <p:cond delay="0"/>
                                          </p:stCondLst>
                                        </p:cTn>
                                        <p:tgtEl>
                                          <p:spTgt spid="12"/>
                                        </p:tgtEl>
                                        <p:attrNameLst>
                                          <p:attrName>r</p:attrName>
                                        </p:attrNameLst>
                                      </p:cBhvr>
                                    </p:animRot>
                                    <p:animRot by="-240000">
                                      <p:cBhvr>
                                        <p:cTn id="30" dur="100" fill="hold">
                                          <p:stCondLst>
                                            <p:cond delay="100"/>
                                          </p:stCondLst>
                                        </p:cTn>
                                        <p:tgtEl>
                                          <p:spTgt spid="12"/>
                                        </p:tgtEl>
                                        <p:attrNameLst>
                                          <p:attrName>r</p:attrName>
                                        </p:attrNameLst>
                                      </p:cBhvr>
                                    </p:animRot>
                                    <p:animRot by="240000">
                                      <p:cBhvr>
                                        <p:cTn id="31" dur="100" fill="hold">
                                          <p:stCondLst>
                                            <p:cond delay="200"/>
                                          </p:stCondLst>
                                        </p:cTn>
                                        <p:tgtEl>
                                          <p:spTgt spid="12"/>
                                        </p:tgtEl>
                                        <p:attrNameLst>
                                          <p:attrName>r</p:attrName>
                                        </p:attrNameLst>
                                      </p:cBhvr>
                                    </p:animRot>
                                    <p:animRot by="-240000">
                                      <p:cBhvr>
                                        <p:cTn id="32" dur="100" fill="hold">
                                          <p:stCondLst>
                                            <p:cond delay="300"/>
                                          </p:stCondLst>
                                        </p:cTn>
                                        <p:tgtEl>
                                          <p:spTgt spid="12"/>
                                        </p:tgtEl>
                                        <p:attrNameLst>
                                          <p:attrName>r</p:attrName>
                                        </p:attrNameLst>
                                      </p:cBhvr>
                                    </p:animRot>
                                    <p:animRot by="120000">
                                      <p:cBhvr>
                                        <p:cTn id="33" dur="100" fill="hold">
                                          <p:stCondLst>
                                            <p:cond delay="400"/>
                                          </p:stCondLst>
                                        </p:cTn>
                                        <p:tgtEl>
                                          <p:spTgt spid="12"/>
                                        </p:tgtEl>
                                        <p:attrNameLst>
                                          <p:attrName>r</p:attrName>
                                        </p:attrNameLst>
                                      </p:cBhvr>
                                    </p:animRot>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par>
                                <p:cTn id="38" presetID="32" presetClass="emph" presetSubtype="0" fill="hold" nodeType="withEffect">
                                  <p:stCondLst>
                                    <p:cond delay="1000"/>
                                  </p:stCondLst>
                                  <p:childTnLst>
                                    <p:animRot by="120000">
                                      <p:cBhvr>
                                        <p:cTn id="39" dur="100" fill="hold">
                                          <p:stCondLst>
                                            <p:cond delay="0"/>
                                          </p:stCondLst>
                                        </p:cTn>
                                        <p:tgtEl>
                                          <p:spTgt spid="7"/>
                                        </p:tgtEl>
                                        <p:attrNameLst>
                                          <p:attrName>r</p:attrName>
                                        </p:attrNameLst>
                                      </p:cBhvr>
                                    </p:animRot>
                                    <p:animRot by="-240000">
                                      <p:cBhvr>
                                        <p:cTn id="40" dur="200" fill="hold">
                                          <p:stCondLst>
                                            <p:cond delay="200"/>
                                          </p:stCondLst>
                                        </p:cTn>
                                        <p:tgtEl>
                                          <p:spTgt spid="7"/>
                                        </p:tgtEl>
                                        <p:attrNameLst>
                                          <p:attrName>r</p:attrName>
                                        </p:attrNameLst>
                                      </p:cBhvr>
                                    </p:animRot>
                                    <p:animRot by="240000">
                                      <p:cBhvr>
                                        <p:cTn id="41" dur="200" fill="hold">
                                          <p:stCondLst>
                                            <p:cond delay="400"/>
                                          </p:stCondLst>
                                        </p:cTn>
                                        <p:tgtEl>
                                          <p:spTgt spid="7"/>
                                        </p:tgtEl>
                                        <p:attrNameLst>
                                          <p:attrName>r</p:attrName>
                                        </p:attrNameLst>
                                      </p:cBhvr>
                                    </p:animRot>
                                    <p:animRot by="-240000">
                                      <p:cBhvr>
                                        <p:cTn id="42" dur="200" fill="hold">
                                          <p:stCondLst>
                                            <p:cond delay="600"/>
                                          </p:stCondLst>
                                        </p:cTn>
                                        <p:tgtEl>
                                          <p:spTgt spid="7"/>
                                        </p:tgtEl>
                                        <p:attrNameLst>
                                          <p:attrName>r</p:attrName>
                                        </p:attrNameLst>
                                      </p:cBhvr>
                                    </p:animRot>
                                    <p:animRot by="120000">
                                      <p:cBhvr>
                                        <p:cTn id="43" dur="200" fill="hold">
                                          <p:stCondLst>
                                            <p:cond delay="800"/>
                                          </p:stCondLst>
                                        </p:cTn>
                                        <p:tgtEl>
                                          <p:spTgt spid="7"/>
                                        </p:tgtEl>
                                        <p:attrNameLst>
                                          <p:attrName>r</p:attrName>
                                        </p:attrNameLst>
                                      </p:cBhvr>
                                    </p:animRot>
                                  </p:childTnLst>
                                  <p:subTnLst>
                                    <p:audio>
                                      <p:cMediaNode vol="2000">
                                        <p:cTn display="0" masterRel="sameClick">
                                          <p:stCondLst>
                                            <p:cond evt="begin" delay="0">
                                              <p:tn val="38"/>
                                            </p:cond>
                                          </p:stCondLst>
                                          <p:endCondLst>
                                            <p:cond evt="onStopAudio" delay="0">
                                              <p:tgtEl>
                                                <p:sldTgt/>
                                              </p:tgtEl>
                                            </p:cond>
                                          </p:endCondLst>
                                        </p:cTn>
                                        <p:tgtEl>
                                          <p:sndTgt r:embed="rId4" name="006.정답발표전_01.wav"/>
                                        </p:tgtEl>
                                      </p:cMediaNode>
                                    </p:audio>
                                  </p:subTnLst>
                                </p:cTn>
                              </p:par>
                              <p:par>
                                <p:cTn id="44" presetID="47" presetClass="entr" presetSubtype="0"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anim calcmode="lin" valueType="num">
                                      <p:cBhvr>
                                        <p:cTn id="47" dur="500" fill="hold"/>
                                        <p:tgtEl>
                                          <p:spTgt spid="6"/>
                                        </p:tgtEl>
                                        <p:attrNameLst>
                                          <p:attrName>ppt_x</p:attrName>
                                        </p:attrNameLst>
                                      </p:cBhvr>
                                      <p:tavLst>
                                        <p:tav tm="0">
                                          <p:val>
                                            <p:strVal val="#ppt_x"/>
                                          </p:val>
                                        </p:tav>
                                        <p:tav tm="100000">
                                          <p:val>
                                            <p:strVal val="#ppt_x"/>
                                          </p:val>
                                        </p:tav>
                                      </p:tavLst>
                                    </p:anim>
                                    <p:anim calcmode="lin" valueType="num">
                                      <p:cBhvr>
                                        <p:cTn id="48" dur="500" fill="hold"/>
                                        <p:tgtEl>
                                          <p:spTgt spid="6"/>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anim calcmode="lin" valueType="num">
                                      <p:cBhvr>
                                        <p:cTn id="52" dur="500" fill="hold"/>
                                        <p:tgtEl>
                                          <p:spTgt spid="11"/>
                                        </p:tgtEl>
                                        <p:attrNameLst>
                                          <p:attrName>ppt_x</p:attrName>
                                        </p:attrNameLst>
                                      </p:cBhvr>
                                      <p:tavLst>
                                        <p:tav tm="0">
                                          <p:val>
                                            <p:strVal val="#ppt_x"/>
                                          </p:val>
                                        </p:tav>
                                        <p:tav tm="100000">
                                          <p:val>
                                            <p:strVal val="#ppt_x"/>
                                          </p:val>
                                        </p:tav>
                                      </p:tavLst>
                                    </p:anim>
                                    <p:anim calcmode="lin" valueType="num">
                                      <p:cBhvr>
                                        <p:cTn id="53"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4" restart="whenNotActive" fill="hold" evtFilter="cancelBubble" nodeType="interactiveSeq">
                <p:stCondLst>
                  <p:cond evt="onClick" delay="0">
                    <p:tgtEl>
                      <p:spTgt spid="7"/>
                    </p:tgtEl>
                  </p:cond>
                </p:stCondLst>
                <p:endSync evt="end" delay="0">
                  <p:rtn val="all"/>
                </p:endSync>
                <p:childTnLst>
                  <p:par>
                    <p:cTn id="55" fill="hold">
                      <p:stCondLst>
                        <p:cond delay="0"/>
                      </p:stCondLst>
                      <p:childTnLst>
                        <p:par>
                          <p:cTn id="56" fill="hold">
                            <p:stCondLst>
                              <p:cond delay="0"/>
                            </p:stCondLst>
                            <p:childTnLst>
                              <p:par>
                                <p:cTn id="57" presetID="32" presetClass="emph" presetSubtype="0" fill="hold" nodeType="clickEffect">
                                  <p:stCondLst>
                                    <p:cond delay="0"/>
                                  </p:stCondLst>
                                  <p:childTnLst>
                                    <p:animRot by="120000">
                                      <p:cBhvr>
                                        <p:cTn id="58" dur="100" fill="hold">
                                          <p:stCondLst>
                                            <p:cond delay="0"/>
                                          </p:stCondLst>
                                        </p:cTn>
                                        <p:tgtEl>
                                          <p:spTgt spid="7"/>
                                        </p:tgtEl>
                                        <p:attrNameLst>
                                          <p:attrName>r</p:attrName>
                                        </p:attrNameLst>
                                      </p:cBhvr>
                                    </p:animRot>
                                    <p:animRot by="-240000">
                                      <p:cBhvr>
                                        <p:cTn id="59" dur="200" fill="hold">
                                          <p:stCondLst>
                                            <p:cond delay="200"/>
                                          </p:stCondLst>
                                        </p:cTn>
                                        <p:tgtEl>
                                          <p:spTgt spid="7"/>
                                        </p:tgtEl>
                                        <p:attrNameLst>
                                          <p:attrName>r</p:attrName>
                                        </p:attrNameLst>
                                      </p:cBhvr>
                                    </p:animRot>
                                    <p:animRot by="240000">
                                      <p:cBhvr>
                                        <p:cTn id="60" dur="200" fill="hold">
                                          <p:stCondLst>
                                            <p:cond delay="400"/>
                                          </p:stCondLst>
                                        </p:cTn>
                                        <p:tgtEl>
                                          <p:spTgt spid="7"/>
                                        </p:tgtEl>
                                        <p:attrNameLst>
                                          <p:attrName>r</p:attrName>
                                        </p:attrNameLst>
                                      </p:cBhvr>
                                    </p:animRot>
                                    <p:animRot by="-240000">
                                      <p:cBhvr>
                                        <p:cTn id="61" dur="200" fill="hold">
                                          <p:stCondLst>
                                            <p:cond delay="600"/>
                                          </p:stCondLst>
                                        </p:cTn>
                                        <p:tgtEl>
                                          <p:spTgt spid="7"/>
                                        </p:tgtEl>
                                        <p:attrNameLst>
                                          <p:attrName>r</p:attrName>
                                        </p:attrNameLst>
                                      </p:cBhvr>
                                    </p:animRot>
                                    <p:animRot by="120000">
                                      <p:cBhvr>
                                        <p:cTn id="62" dur="200" fill="hold">
                                          <p:stCondLst>
                                            <p:cond delay="800"/>
                                          </p:stCondLst>
                                        </p:cTn>
                                        <p:tgtEl>
                                          <p:spTgt spid="7"/>
                                        </p:tgtEl>
                                        <p:attrNameLst>
                                          <p:attrName>r</p:attrName>
                                        </p:attrNameLst>
                                      </p:cBhvr>
                                    </p:animRot>
                                  </p:childTnLst>
                                  <p:subTnLst>
                                    <p:audio>
                                      <p:cMediaNode>
                                        <p:cTn display="0" masterRel="sameClick">
                                          <p:stCondLst>
                                            <p:cond evt="begin" delay="0">
                                              <p:tn val="57"/>
                                            </p:cond>
                                          </p:stCondLst>
                                          <p:endCondLst>
                                            <p:cond evt="onStopAudio" delay="0">
                                              <p:tgtEl>
                                                <p:sldTgt/>
                                              </p:tgtEl>
                                            </p:cond>
                                          </p:endCondLst>
                                        </p:cTn>
                                        <p:tgtEl>
                                          <p:sndTgt r:embed="rId4" name="006.정답발표전_01.wav"/>
                                        </p:tgtEl>
                                      </p:cMediaNode>
                                    </p:audio>
                                  </p:subTnLst>
                                </p:cTn>
                              </p:par>
                            </p:childTnLst>
                          </p:cTn>
                        </p:par>
                      </p:childTnLst>
                    </p:cTn>
                  </p:par>
                </p:childTnLst>
              </p:cTn>
              <p:nextCondLst>
                <p:cond evt="onClick" delay="0">
                  <p:tgtEl>
                    <p:spTgt spid="7"/>
                  </p:tgtEl>
                </p:cond>
              </p:nextCondLst>
            </p:seq>
            <p:seq concurrent="1" nextAc="seek">
              <p:cTn id="63" restart="whenNotActive" fill="hold" evtFilter="cancelBubble" nodeType="interactiveSeq">
                <p:stCondLst>
                  <p:cond evt="onClick" delay="0">
                    <p:tgtEl>
                      <p:spTgt spid="12"/>
                    </p:tgtEl>
                  </p:cond>
                </p:stCondLst>
                <p:endSync evt="end" delay="0">
                  <p:rtn val="all"/>
                </p:endSync>
                <p:childTnLst>
                  <p:par>
                    <p:cTn id="64" fill="hold">
                      <p:stCondLst>
                        <p:cond delay="0"/>
                      </p:stCondLst>
                      <p:childTnLst>
                        <p:par>
                          <p:cTn id="65" fill="hold">
                            <p:stCondLst>
                              <p:cond delay="0"/>
                            </p:stCondLst>
                            <p:childTnLst>
                              <p:par>
                                <p:cTn id="66" presetID="32" presetClass="emph" presetSubtype="0" fill="hold" nodeType="clickEffect">
                                  <p:stCondLst>
                                    <p:cond delay="0"/>
                                  </p:stCondLst>
                                  <p:childTnLst>
                                    <p:animRot by="120000">
                                      <p:cBhvr>
                                        <p:cTn id="67" dur="100" fill="hold">
                                          <p:stCondLst>
                                            <p:cond delay="0"/>
                                          </p:stCondLst>
                                        </p:cTn>
                                        <p:tgtEl>
                                          <p:spTgt spid="12"/>
                                        </p:tgtEl>
                                        <p:attrNameLst>
                                          <p:attrName>r</p:attrName>
                                        </p:attrNameLst>
                                      </p:cBhvr>
                                    </p:animRot>
                                    <p:animRot by="-240000">
                                      <p:cBhvr>
                                        <p:cTn id="68" dur="200" fill="hold">
                                          <p:stCondLst>
                                            <p:cond delay="200"/>
                                          </p:stCondLst>
                                        </p:cTn>
                                        <p:tgtEl>
                                          <p:spTgt spid="12"/>
                                        </p:tgtEl>
                                        <p:attrNameLst>
                                          <p:attrName>r</p:attrName>
                                        </p:attrNameLst>
                                      </p:cBhvr>
                                    </p:animRot>
                                    <p:animRot by="240000">
                                      <p:cBhvr>
                                        <p:cTn id="69" dur="200" fill="hold">
                                          <p:stCondLst>
                                            <p:cond delay="400"/>
                                          </p:stCondLst>
                                        </p:cTn>
                                        <p:tgtEl>
                                          <p:spTgt spid="12"/>
                                        </p:tgtEl>
                                        <p:attrNameLst>
                                          <p:attrName>r</p:attrName>
                                        </p:attrNameLst>
                                      </p:cBhvr>
                                    </p:animRot>
                                    <p:animRot by="-240000">
                                      <p:cBhvr>
                                        <p:cTn id="70" dur="200" fill="hold">
                                          <p:stCondLst>
                                            <p:cond delay="600"/>
                                          </p:stCondLst>
                                        </p:cTn>
                                        <p:tgtEl>
                                          <p:spTgt spid="12"/>
                                        </p:tgtEl>
                                        <p:attrNameLst>
                                          <p:attrName>r</p:attrName>
                                        </p:attrNameLst>
                                      </p:cBhvr>
                                    </p:animRot>
                                    <p:animRot by="120000">
                                      <p:cBhvr>
                                        <p:cTn id="71" dur="200" fill="hold">
                                          <p:stCondLst>
                                            <p:cond delay="800"/>
                                          </p:stCondLst>
                                        </p:cTn>
                                        <p:tgtEl>
                                          <p:spTgt spid="12"/>
                                        </p:tgtEl>
                                        <p:attrNameLst>
                                          <p:attrName>r</p:attrName>
                                        </p:attrNameLst>
                                      </p:cBhvr>
                                    </p:animRot>
                                  </p:childTnLst>
                                  <p:subTnLst>
                                    <p:audio>
                                      <p:cMediaNode>
                                        <p:cTn display="0" masterRel="sameClick">
                                          <p:stCondLst>
                                            <p:cond evt="begin" delay="0">
                                              <p:tn val="66"/>
                                            </p:cond>
                                          </p:stCondLst>
                                          <p:endCondLst>
                                            <p:cond evt="onStopAudio" delay="0">
                                              <p:tgtEl>
                                                <p:sldTgt/>
                                              </p:tgtEl>
                                            </p:cond>
                                          </p:endCondLst>
                                        </p:cTn>
                                        <p:tgtEl>
                                          <p:sndTgt r:embed="rId5" name="Questions.wav"/>
                                        </p:tgtEl>
                                      </p:cMediaNode>
                                    </p:audio>
                                  </p:subTnLst>
                                </p:cTn>
                              </p:par>
                            </p:childTnLst>
                          </p:cTn>
                        </p:par>
                      </p:childTnLst>
                    </p:cTn>
                  </p:par>
                </p:childTnLst>
              </p:cTn>
              <p:nextCondLst>
                <p:cond evt="onClick" delay="0">
                  <p:tgtEl>
                    <p:spTgt spid="12"/>
                  </p:tgtEl>
                </p:cond>
              </p:nextCondLst>
            </p:seq>
          </p:childTnLst>
        </p:cTn>
      </p:par>
    </p:tnLst>
    <p:bldLst>
      <p:bldP spid="6" grpId="0"/>
      <p:bldP spid="11" grpId="0">
        <p:tmplLst>
          <p:tmpl>
            <p:tnLst>
              <p:par>
                <p:cTn presetID="47" presetClass="entr" presetSubtype="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49430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nswer with Picture 2">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742719" y="3348127"/>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74041" y="185344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195267" y="2243991"/>
            <a:ext cx="3134830" cy="891469"/>
          </a:xfrm>
          <a:prstGeom prst="rect">
            <a:avLst/>
          </a:prstGeom>
        </p:spPr>
      </p:pic>
      <p:sp>
        <p:nvSpPr>
          <p:cNvPr id="9" name="Content Placeholder 16"/>
          <p:cNvSpPr>
            <a:spLocks noGrp="1"/>
          </p:cNvSpPr>
          <p:nvPr>
            <p:ph sz="quarter" idx="16" hasCustomPrompt="1"/>
          </p:nvPr>
        </p:nvSpPr>
        <p:spPr>
          <a:xfrm>
            <a:off x="8662332" y="280302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9284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par>
                                <p:cTn id="38" presetID="53" presetClass="entr" presetSubtype="16" fill="hold" grpId="0" nodeType="withEffect">
                                  <p:stCondLst>
                                    <p:cond delay="0"/>
                                  </p:stCondLst>
                                  <p:childTnLst>
                                    <p:set>
                                      <p:cBhvr>
                                        <p:cTn id="39" dur="1" fill="hold">
                                          <p:stCondLst>
                                            <p:cond delay="0"/>
                                          </p:stCondLst>
                                        </p:cTn>
                                        <p:tgtEl>
                                          <p:spTgt spid="9">
                                            <p:txEl>
                                              <p:pRg st="0" end="0"/>
                                            </p:txEl>
                                          </p:spTgt>
                                        </p:tgtEl>
                                        <p:attrNameLst>
                                          <p:attrName>style.visibility</p:attrName>
                                        </p:attrNameLst>
                                      </p:cBhvr>
                                      <p:to>
                                        <p:strVal val="visible"/>
                                      </p:to>
                                    </p:set>
                                    <p:anim calcmode="lin" valueType="num">
                                      <p:cBhvr>
                                        <p:cTn id="40"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41"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42" dur="500"/>
                                        <p:tgtEl>
                                          <p:spTgt spid="9">
                                            <p:txEl>
                                              <p:pRg st="0" end="0"/>
                                            </p:txEl>
                                          </p:spTgt>
                                        </p:tgtEl>
                                      </p:cBhvr>
                                    </p:animEffect>
                                  </p:childTnLst>
                                </p:cTn>
                              </p:par>
                            </p:childTnLst>
                          </p:cTn>
                        </p:par>
                        <p:par>
                          <p:cTn id="43" fill="hold">
                            <p:stCondLst>
                              <p:cond delay="50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subTnLst>
                    <p:audio>
                      <p:cMediaNode>
                        <p:cTn display="0" masterRel="sameClick">
                          <p:stCondLst>
                            <p:cond delay="0"/>
                          </p:stCondLst>
                          <p:endCondLst>
                            <p:cond evt="onStopAudio" delay="0">
                              <p:tgtEl>
                                <p:sldTgt/>
                              </p:tgtEl>
                            </p:cond>
                          </p:endCondLst>
                        </p:cTn>
                        <p:tgtEl>
                          <p:sndTgt r:embed="rId4" name="006.정답발표전_01.wav"/>
                        </p:tgtEl>
                      </p:cMediaNode>
                    </p:audio>
                  </p:sub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BCD">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sp>
        <p:nvSpPr>
          <p:cNvPr id="27" name="D"/>
          <p:cNvSpPr txBox="1"/>
          <p:nvPr/>
        </p:nvSpPr>
        <p:spPr>
          <a:xfrm>
            <a:off x="6694969"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d</a:t>
            </a:r>
          </a:p>
        </p:txBody>
      </p:sp>
      <p:sp>
        <p:nvSpPr>
          <p:cNvPr id="30" name="Answer D"/>
          <p:cNvSpPr>
            <a:spLocks noGrp="1"/>
          </p:cNvSpPr>
          <p:nvPr>
            <p:ph type="body" sz="quarter" idx="14" hasCustomPrompt="1"/>
          </p:nvPr>
        </p:nvSpPr>
        <p:spPr>
          <a:xfrm>
            <a:off x="7319790"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D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userDrawn="1">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354539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3" name="General_Question_Appear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50"/>
                                        <p:tgtEl>
                                          <p:spTgt spid="23"/>
                                        </p:tgtEl>
                                      </p:cBhvr>
                                    </p:animEffect>
                                    <p:anim calcmode="lin" valueType="num">
                                      <p:cBhvr>
                                        <p:cTn id="39" dur="250" fill="hold"/>
                                        <p:tgtEl>
                                          <p:spTgt spid="23"/>
                                        </p:tgtEl>
                                        <p:attrNameLst>
                                          <p:attrName>ppt_x</p:attrName>
                                        </p:attrNameLst>
                                      </p:cBhvr>
                                      <p:tavLst>
                                        <p:tav tm="0">
                                          <p:val>
                                            <p:strVal val="#ppt_x"/>
                                          </p:val>
                                        </p:tav>
                                        <p:tav tm="100000">
                                          <p:val>
                                            <p:strVal val="#ppt_x"/>
                                          </p:val>
                                        </p:tav>
                                      </p:tavLst>
                                    </p:anim>
                                    <p:anim calcmode="lin" valueType="num">
                                      <p:cBhvr>
                                        <p:cTn id="40"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3" name="General_Question_Appears.wav"/>
                                        </p:tgtEl>
                                      </p:cMediaNode>
                                    </p:audio>
                                  </p:sub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250"/>
                                        <p:tgtEl>
                                          <p:spTgt spid="25"/>
                                        </p:tgtEl>
                                      </p:cBhvr>
                                    </p:animEffect>
                                    <p:anim calcmode="lin" valueType="num">
                                      <p:cBhvr>
                                        <p:cTn id="44" dur="250" fill="hold"/>
                                        <p:tgtEl>
                                          <p:spTgt spid="25"/>
                                        </p:tgtEl>
                                        <p:attrNameLst>
                                          <p:attrName>ppt_x</p:attrName>
                                        </p:attrNameLst>
                                      </p:cBhvr>
                                      <p:tavLst>
                                        <p:tav tm="0">
                                          <p:val>
                                            <p:strVal val="#ppt_x"/>
                                          </p:val>
                                        </p:tav>
                                        <p:tav tm="100000">
                                          <p:val>
                                            <p:strVal val="#ppt_x"/>
                                          </p:val>
                                        </p:tav>
                                      </p:tavLst>
                                    </p:anim>
                                    <p:anim calcmode="lin" valueType="num">
                                      <p:cBhvr>
                                        <p:cTn id="4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250"/>
                                        <p:tgtEl>
                                          <p:spTgt spid="27"/>
                                        </p:tgtEl>
                                      </p:cBhvr>
                                    </p:animEffect>
                                    <p:anim calcmode="lin" valueType="num">
                                      <p:cBhvr>
                                        <p:cTn id="51" dur="250" fill="hold"/>
                                        <p:tgtEl>
                                          <p:spTgt spid="27"/>
                                        </p:tgtEl>
                                        <p:attrNameLst>
                                          <p:attrName>ppt_x</p:attrName>
                                        </p:attrNameLst>
                                      </p:cBhvr>
                                      <p:tavLst>
                                        <p:tav tm="0">
                                          <p:val>
                                            <p:strVal val="#ppt_x"/>
                                          </p:val>
                                        </p:tav>
                                        <p:tav tm="100000">
                                          <p:val>
                                            <p:strVal val="#ppt_x"/>
                                          </p:val>
                                        </p:tav>
                                      </p:tavLst>
                                    </p:anim>
                                    <p:anim calcmode="lin" valueType="num">
                                      <p:cBhvr>
                                        <p:cTn id="52" dur="250" fill="hold"/>
                                        <p:tgtEl>
                                          <p:spTgt spid="27"/>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8"/>
                                            </p:cond>
                                          </p:stCondLst>
                                          <p:endCondLst>
                                            <p:cond evt="onStopAudio" delay="0">
                                              <p:tgtEl>
                                                <p:sldTgt/>
                                              </p:tgtEl>
                                            </p:cond>
                                          </p:endCondLst>
                                        </p:cTn>
                                        <p:tgtEl>
                                          <p:sndTgt r:embed="rId4" name="General_Question_Box_Leaves.wav"/>
                                        </p:tgtEl>
                                      </p:cMediaNode>
                                    </p:audio>
                                  </p:subTnLst>
                                </p:cTn>
                              </p:par>
                              <p:par>
                                <p:cTn id="53" presetID="42"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250"/>
                                        <p:tgtEl>
                                          <p:spTgt spid="30"/>
                                        </p:tgtEl>
                                      </p:cBhvr>
                                    </p:animEffect>
                                    <p:anim calcmode="lin" valueType="num">
                                      <p:cBhvr>
                                        <p:cTn id="56" dur="250" fill="hold"/>
                                        <p:tgtEl>
                                          <p:spTgt spid="30"/>
                                        </p:tgtEl>
                                        <p:attrNameLst>
                                          <p:attrName>ppt_x</p:attrName>
                                        </p:attrNameLst>
                                      </p:cBhvr>
                                      <p:tavLst>
                                        <p:tav tm="0">
                                          <p:val>
                                            <p:strVal val="#ppt_x"/>
                                          </p:val>
                                        </p:tav>
                                        <p:tav tm="100000">
                                          <p:val>
                                            <p:strVal val="#ppt_x"/>
                                          </p:val>
                                        </p:tav>
                                      </p:tavLst>
                                    </p:anim>
                                    <p:anim calcmode="lin" valueType="num">
                                      <p:cBhvr>
                                        <p:cTn id="57" dur="25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5" name="005.정답들어주세요_후_01.wav"/>
                                        </p:tgtEl>
                                      </p:cMediaNode>
                                    </p:audio>
                                  </p:subTnLst>
                                </p:cTn>
                              </p:par>
                            </p:childTnLst>
                          </p:cTn>
                        </p:par>
                        <p:par>
                          <p:cTn id="62" fill="hold">
                            <p:stCondLst>
                              <p:cond delay="250"/>
                            </p:stCondLst>
                            <p:childTnLst>
                              <p:par>
                                <p:cTn id="63" presetID="32" presetClass="emph" presetSubtype="0" fill="hold" nodeType="afterEffect">
                                  <p:stCondLst>
                                    <p:cond delay="0"/>
                                  </p:stCondLst>
                                  <p:childTnLst>
                                    <p:animRot by="120000">
                                      <p:cBhvr>
                                        <p:cTn id="64" dur="100" fill="hold">
                                          <p:stCondLst>
                                            <p:cond delay="0"/>
                                          </p:stCondLst>
                                        </p:cTn>
                                        <p:tgtEl>
                                          <p:spTgt spid="31"/>
                                        </p:tgtEl>
                                        <p:attrNameLst>
                                          <p:attrName>r</p:attrName>
                                        </p:attrNameLst>
                                      </p:cBhvr>
                                    </p:animRot>
                                    <p:animRot by="-240000">
                                      <p:cBhvr>
                                        <p:cTn id="65" dur="200" fill="hold">
                                          <p:stCondLst>
                                            <p:cond delay="200"/>
                                          </p:stCondLst>
                                        </p:cTn>
                                        <p:tgtEl>
                                          <p:spTgt spid="31"/>
                                        </p:tgtEl>
                                        <p:attrNameLst>
                                          <p:attrName>r</p:attrName>
                                        </p:attrNameLst>
                                      </p:cBhvr>
                                    </p:animRot>
                                    <p:animRot by="240000">
                                      <p:cBhvr>
                                        <p:cTn id="66" dur="200" fill="hold">
                                          <p:stCondLst>
                                            <p:cond delay="400"/>
                                          </p:stCondLst>
                                        </p:cTn>
                                        <p:tgtEl>
                                          <p:spTgt spid="31"/>
                                        </p:tgtEl>
                                        <p:attrNameLst>
                                          <p:attrName>r</p:attrName>
                                        </p:attrNameLst>
                                      </p:cBhvr>
                                    </p:animRot>
                                    <p:animRot by="-240000">
                                      <p:cBhvr>
                                        <p:cTn id="67" dur="200" fill="hold">
                                          <p:stCondLst>
                                            <p:cond delay="600"/>
                                          </p:stCondLst>
                                        </p:cTn>
                                        <p:tgtEl>
                                          <p:spTgt spid="31"/>
                                        </p:tgtEl>
                                        <p:attrNameLst>
                                          <p:attrName>r</p:attrName>
                                        </p:attrNameLst>
                                      </p:cBhvr>
                                    </p:animRot>
                                    <p:animRot by="120000">
                                      <p:cBhvr>
                                        <p:cTn id="68" dur="200" fill="hold">
                                          <p:stCondLst>
                                            <p:cond delay="800"/>
                                          </p:stCondLst>
                                        </p:cTn>
                                        <p:tgtEl>
                                          <p:spTgt spid="31"/>
                                        </p:tgtEl>
                                        <p:attrNameLst>
                                          <p:attrName>r</p:attrName>
                                        </p:attrNameLst>
                                      </p:cBhvr>
                                    </p:animRot>
                                  </p:childTnLst>
                                </p:cTn>
                              </p:par>
                              <p:par>
                                <p:cTn id="69" presetID="22" presetClass="entr" presetSubtype="8" fill="hold" nodeType="withEffect">
                                  <p:stCondLst>
                                    <p:cond delay="250"/>
                                  </p:stCondLst>
                                  <p:childTnLst>
                                    <p:set>
                                      <p:cBhvr>
                                        <p:cTn id="70" dur="1" fill="hold">
                                          <p:stCondLst>
                                            <p:cond delay="0"/>
                                          </p:stCondLst>
                                        </p:cTn>
                                        <p:tgtEl>
                                          <p:spTgt spid="32"/>
                                        </p:tgtEl>
                                        <p:attrNameLst>
                                          <p:attrName>style.visibility</p:attrName>
                                        </p:attrNameLst>
                                      </p:cBhvr>
                                      <p:to>
                                        <p:strVal val="visible"/>
                                      </p:to>
                                    </p:set>
                                    <p:animEffect transition="in" filter="wipe(left)">
                                      <p:cBhvr>
                                        <p:cTn id="71" dur="500"/>
                                        <p:tgtEl>
                                          <p:spTgt spid="32"/>
                                        </p:tgtEl>
                                      </p:cBhvr>
                                    </p:animEffect>
                                  </p:childTnLst>
                                </p:cTn>
                              </p:par>
                            </p:childTnLst>
                          </p:cTn>
                        </p:par>
                        <p:par>
                          <p:cTn id="72" fill="hold">
                            <p:stCondLst>
                              <p:cond delay="1250"/>
                            </p:stCondLst>
                            <p:childTnLst>
                              <p:par>
                                <p:cTn id="73" presetID="32" presetClass="emph" presetSubtype="0" fill="hold" nodeType="afterEffect">
                                  <p:stCondLst>
                                    <p:cond delay="0"/>
                                  </p:stCondLst>
                                  <p:childTnLst>
                                    <p:animRot by="120000">
                                      <p:cBhvr>
                                        <p:cTn id="74" dur="50" fill="hold">
                                          <p:stCondLst>
                                            <p:cond delay="0"/>
                                          </p:stCondLst>
                                        </p:cTn>
                                        <p:tgtEl>
                                          <p:spTgt spid="31"/>
                                        </p:tgtEl>
                                        <p:attrNameLst>
                                          <p:attrName>r</p:attrName>
                                        </p:attrNameLst>
                                      </p:cBhvr>
                                    </p:animRot>
                                    <p:animRot by="-240000">
                                      <p:cBhvr>
                                        <p:cTn id="75" dur="100" fill="hold">
                                          <p:stCondLst>
                                            <p:cond delay="100"/>
                                          </p:stCondLst>
                                        </p:cTn>
                                        <p:tgtEl>
                                          <p:spTgt spid="31"/>
                                        </p:tgtEl>
                                        <p:attrNameLst>
                                          <p:attrName>r</p:attrName>
                                        </p:attrNameLst>
                                      </p:cBhvr>
                                    </p:animRot>
                                    <p:animRot by="240000">
                                      <p:cBhvr>
                                        <p:cTn id="76" dur="100" fill="hold">
                                          <p:stCondLst>
                                            <p:cond delay="200"/>
                                          </p:stCondLst>
                                        </p:cTn>
                                        <p:tgtEl>
                                          <p:spTgt spid="31"/>
                                        </p:tgtEl>
                                        <p:attrNameLst>
                                          <p:attrName>r</p:attrName>
                                        </p:attrNameLst>
                                      </p:cBhvr>
                                    </p:animRot>
                                    <p:animRot by="-240000">
                                      <p:cBhvr>
                                        <p:cTn id="77" dur="100" fill="hold">
                                          <p:stCondLst>
                                            <p:cond delay="300"/>
                                          </p:stCondLst>
                                        </p:cTn>
                                        <p:tgtEl>
                                          <p:spTgt spid="31"/>
                                        </p:tgtEl>
                                        <p:attrNameLst>
                                          <p:attrName>r</p:attrName>
                                        </p:attrNameLst>
                                      </p:cBhvr>
                                    </p:animRot>
                                    <p:animRot by="120000">
                                      <p:cBhvr>
                                        <p:cTn id="78" dur="100" fill="hold">
                                          <p:stCondLst>
                                            <p:cond delay="400"/>
                                          </p:stCondLst>
                                        </p:cTn>
                                        <p:tgtEl>
                                          <p:spTgt spid="31"/>
                                        </p:tgtEl>
                                        <p:attrNameLst>
                                          <p:attrName>r</p:attrName>
                                        </p:attrNameLst>
                                      </p:cBhvr>
                                    </p:animRo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grpId="0" nodeType="clickEffect">
                                  <p:stCondLst>
                                    <p:cond delay="0"/>
                                  </p:stCondLst>
                                  <p:childTnLst>
                                    <p:set>
                                      <p:cBhvr>
                                        <p:cTn id="82" dur="1" fill="hold">
                                          <p:stCondLst>
                                            <p:cond delay="0"/>
                                          </p:stCondLst>
                                        </p:cTn>
                                        <p:tgtEl>
                                          <p:spTgt spid="38"/>
                                        </p:tgtEl>
                                        <p:attrNameLst>
                                          <p:attrName>style.visibility</p:attrName>
                                        </p:attrNameLst>
                                      </p:cBhvr>
                                      <p:to>
                                        <p:strVal val="visible"/>
                                      </p:to>
                                    </p:set>
                                    <p:anim calcmode="lin" valueType="num">
                                      <p:cBhvr>
                                        <p:cTn id="83" dur="250" fill="hold"/>
                                        <p:tgtEl>
                                          <p:spTgt spid="38"/>
                                        </p:tgtEl>
                                        <p:attrNameLst>
                                          <p:attrName>ppt_w</p:attrName>
                                        </p:attrNameLst>
                                      </p:cBhvr>
                                      <p:tavLst>
                                        <p:tav tm="0">
                                          <p:val>
                                            <p:fltVal val="0"/>
                                          </p:val>
                                        </p:tav>
                                        <p:tav tm="100000">
                                          <p:val>
                                            <p:strVal val="#ppt_w"/>
                                          </p:val>
                                        </p:tav>
                                      </p:tavLst>
                                    </p:anim>
                                    <p:anim calcmode="lin" valueType="num">
                                      <p:cBhvr>
                                        <p:cTn id="84" dur="250" fill="hold"/>
                                        <p:tgtEl>
                                          <p:spTgt spid="38"/>
                                        </p:tgtEl>
                                        <p:attrNameLst>
                                          <p:attrName>ppt_h</p:attrName>
                                        </p:attrNameLst>
                                      </p:cBhvr>
                                      <p:tavLst>
                                        <p:tav tm="0">
                                          <p:val>
                                            <p:fltVal val="0"/>
                                          </p:val>
                                        </p:tav>
                                        <p:tav tm="100000">
                                          <p:val>
                                            <p:strVal val="#ppt_h"/>
                                          </p:val>
                                        </p:tav>
                                      </p:tavLst>
                                    </p:anim>
                                    <p:animEffect transition="in" filter="fade">
                                      <p:cBhvr>
                                        <p:cTn id="85" dur="250"/>
                                        <p:tgtEl>
                                          <p:spTgt spid="38"/>
                                        </p:tgtEl>
                                      </p:cBhvr>
                                    </p:animEffect>
                                  </p:childTnLst>
                                  <p:subTnLst>
                                    <p:audio>
                                      <p:cMediaNode>
                                        <p:cTn display="0" masterRel="sameClick">
                                          <p:stCondLst>
                                            <p:cond evt="begin" delay="0">
                                              <p:tn val="81"/>
                                            </p:cond>
                                          </p:stCondLst>
                                          <p:endCondLst>
                                            <p:cond evt="onStopAudio" delay="0">
                                              <p:tgtEl>
                                                <p:sldTgt/>
                                              </p:tgtEl>
                                            </p:cond>
                                          </p:endCondLst>
                                        </p:cTn>
                                        <p:tgtEl>
                                          <p:sndTgt r:embed="rId6" name="006.정답발표전_01.wav"/>
                                        </p:tgtEl>
                                      </p:cMediaNode>
                                    </p:audio>
                                  </p:subTnLst>
                                </p:cTn>
                              </p:par>
                            </p:childTnLst>
                          </p:cTn>
                        </p:par>
                        <p:par>
                          <p:cTn id="86" fill="hold">
                            <p:stCondLst>
                              <p:cond delay="250"/>
                            </p:stCondLst>
                            <p:childTnLst>
                              <p:par>
                                <p:cTn id="87" presetID="32" presetClass="emph" presetSubtype="0" fill="hold" nodeType="afterEffect">
                                  <p:stCondLst>
                                    <p:cond delay="0"/>
                                  </p:stCondLst>
                                  <p:childTnLst>
                                    <p:animRot by="120000">
                                      <p:cBhvr>
                                        <p:cTn id="88" dur="75" fill="hold">
                                          <p:stCondLst>
                                            <p:cond delay="0"/>
                                          </p:stCondLst>
                                        </p:cTn>
                                        <p:tgtEl>
                                          <p:spTgt spid="31"/>
                                        </p:tgtEl>
                                        <p:attrNameLst>
                                          <p:attrName>r</p:attrName>
                                        </p:attrNameLst>
                                      </p:cBhvr>
                                    </p:animRot>
                                    <p:animRot by="-240000">
                                      <p:cBhvr>
                                        <p:cTn id="89" dur="150" fill="hold">
                                          <p:stCondLst>
                                            <p:cond delay="150"/>
                                          </p:stCondLst>
                                        </p:cTn>
                                        <p:tgtEl>
                                          <p:spTgt spid="31"/>
                                        </p:tgtEl>
                                        <p:attrNameLst>
                                          <p:attrName>r</p:attrName>
                                        </p:attrNameLst>
                                      </p:cBhvr>
                                    </p:animRot>
                                    <p:animRot by="240000">
                                      <p:cBhvr>
                                        <p:cTn id="90" dur="150" fill="hold">
                                          <p:stCondLst>
                                            <p:cond delay="300"/>
                                          </p:stCondLst>
                                        </p:cTn>
                                        <p:tgtEl>
                                          <p:spTgt spid="31"/>
                                        </p:tgtEl>
                                        <p:attrNameLst>
                                          <p:attrName>r</p:attrName>
                                        </p:attrNameLst>
                                      </p:cBhvr>
                                    </p:animRot>
                                    <p:animRot by="-240000">
                                      <p:cBhvr>
                                        <p:cTn id="91" dur="150" fill="hold">
                                          <p:stCondLst>
                                            <p:cond delay="450"/>
                                          </p:stCondLst>
                                        </p:cTn>
                                        <p:tgtEl>
                                          <p:spTgt spid="31"/>
                                        </p:tgtEl>
                                        <p:attrNameLst>
                                          <p:attrName>r</p:attrName>
                                        </p:attrNameLst>
                                      </p:cBhvr>
                                    </p:animRot>
                                    <p:animRot by="120000">
                                      <p:cBhvr>
                                        <p:cTn id="92"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3" restart="whenNotActive" fill="hold" evtFilter="cancelBubble" nodeType="interactiveSeq">
                <p:stCondLst>
                  <p:cond evt="onClick" delay="0">
                    <p:tgtEl>
                      <p:spTgt spid="31"/>
                    </p:tgtEl>
                  </p:cond>
                </p:stCondLst>
                <p:endSync evt="end" delay="0">
                  <p:rtn val="all"/>
                </p:endSync>
                <p:childTnLst>
                  <p:par>
                    <p:cTn id="94" fill="hold">
                      <p:stCondLst>
                        <p:cond delay="0"/>
                      </p:stCondLst>
                      <p:childTnLst>
                        <p:par>
                          <p:cTn id="95" fill="hold">
                            <p:stCondLst>
                              <p:cond delay="0"/>
                            </p:stCondLst>
                            <p:childTnLst>
                              <p:par>
                                <p:cTn id="96" presetID="32" presetClass="emph" presetSubtype="0" fill="hold" nodeType="clickEffect">
                                  <p:stCondLst>
                                    <p:cond delay="0"/>
                                  </p:stCondLst>
                                  <p:childTnLst>
                                    <p:animRot by="120000">
                                      <p:cBhvr>
                                        <p:cTn id="97" dur="100" fill="hold">
                                          <p:stCondLst>
                                            <p:cond delay="0"/>
                                          </p:stCondLst>
                                        </p:cTn>
                                        <p:tgtEl>
                                          <p:spTgt spid="31"/>
                                        </p:tgtEl>
                                        <p:attrNameLst>
                                          <p:attrName>r</p:attrName>
                                        </p:attrNameLst>
                                      </p:cBhvr>
                                    </p:animRot>
                                    <p:animRot by="-240000">
                                      <p:cBhvr>
                                        <p:cTn id="98" dur="200" fill="hold">
                                          <p:stCondLst>
                                            <p:cond delay="200"/>
                                          </p:stCondLst>
                                        </p:cTn>
                                        <p:tgtEl>
                                          <p:spTgt spid="31"/>
                                        </p:tgtEl>
                                        <p:attrNameLst>
                                          <p:attrName>r</p:attrName>
                                        </p:attrNameLst>
                                      </p:cBhvr>
                                    </p:animRot>
                                    <p:animRot by="240000">
                                      <p:cBhvr>
                                        <p:cTn id="99" dur="200" fill="hold">
                                          <p:stCondLst>
                                            <p:cond delay="400"/>
                                          </p:stCondLst>
                                        </p:cTn>
                                        <p:tgtEl>
                                          <p:spTgt spid="31"/>
                                        </p:tgtEl>
                                        <p:attrNameLst>
                                          <p:attrName>r</p:attrName>
                                        </p:attrNameLst>
                                      </p:cBhvr>
                                    </p:animRot>
                                    <p:animRot by="-240000">
                                      <p:cBhvr>
                                        <p:cTn id="100" dur="200" fill="hold">
                                          <p:stCondLst>
                                            <p:cond delay="600"/>
                                          </p:stCondLst>
                                        </p:cTn>
                                        <p:tgtEl>
                                          <p:spTgt spid="31"/>
                                        </p:tgtEl>
                                        <p:attrNameLst>
                                          <p:attrName>r</p:attrName>
                                        </p:attrNameLst>
                                      </p:cBhvr>
                                    </p:animRot>
                                    <p:animRot by="120000">
                                      <p:cBhvr>
                                        <p:cTn id="101" dur="200" fill="hold">
                                          <p:stCondLst>
                                            <p:cond delay="800"/>
                                          </p:stCondLst>
                                        </p:cTn>
                                        <p:tgtEl>
                                          <p:spTgt spid="31"/>
                                        </p:tgtEl>
                                        <p:attrNameLst>
                                          <p:attrName>r</p:attrName>
                                        </p:attrNameLst>
                                      </p:cBhvr>
                                    </p:animRot>
                                  </p:childTnLst>
                                  <p:subTnLst>
                                    <p:audio>
                                      <p:cMediaNode>
                                        <p:cTn display="0" masterRel="sameClick">
                                          <p:stCondLst>
                                            <p:cond evt="begin" delay="0">
                                              <p:tn val="96"/>
                                            </p:cond>
                                          </p:stCondLst>
                                          <p:endCondLst>
                                            <p:cond evt="onStopAudio" delay="0">
                                              <p:tgtEl>
                                                <p:sldTgt/>
                                              </p:tgtEl>
                                            </p:cond>
                                          </p:endCondLst>
                                        </p:cTn>
                                        <p:tgtEl>
                                          <p:sndTgt r:embed="rId5" name="005.정답들어주세요_후_01.wav"/>
                                        </p:tgtEl>
                                      </p:cMediaNode>
                                    </p:audio>
                                  </p:subTnLst>
                                </p:cTn>
                              </p:par>
                            </p:childTnLst>
                          </p:cTn>
                        </p:par>
                        <p:par>
                          <p:cTn id="102" fill="hold">
                            <p:stCondLst>
                              <p:cond delay="1000"/>
                            </p:stCondLst>
                            <p:childTnLst>
                              <p:par>
                                <p:cTn id="103" presetID="32" presetClass="emph" presetSubtype="0" fill="hold" nodeType="afterEffect">
                                  <p:stCondLst>
                                    <p:cond delay="0"/>
                                  </p:stCondLst>
                                  <p:childTnLst>
                                    <p:animRot by="120000">
                                      <p:cBhvr>
                                        <p:cTn id="104" dur="50" fill="hold">
                                          <p:stCondLst>
                                            <p:cond delay="0"/>
                                          </p:stCondLst>
                                        </p:cTn>
                                        <p:tgtEl>
                                          <p:spTgt spid="31"/>
                                        </p:tgtEl>
                                        <p:attrNameLst>
                                          <p:attrName>r</p:attrName>
                                        </p:attrNameLst>
                                      </p:cBhvr>
                                    </p:animRot>
                                    <p:animRot by="-240000">
                                      <p:cBhvr>
                                        <p:cTn id="105" dur="100" fill="hold">
                                          <p:stCondLst>
                                            <p:cond delay="100"/>
                                          </p:stCondLst>
                                        </p:cTn>
                                        <p:tgtEl>
                                          <p:spTgt spid="31"/>
                                        </p:tgtEl>
                                        <p:attrNameLst>
                                          <p:attrName>r</p:attrName>
                                        </p:attrNameLst>
                                      </p:cBhvr>
                                    </p:animRot>
                                    <p:animRot by="240000">
                                      <p:cBhvr>
                                        <p:cTn id="106" dur="100" fill="hold">
                                          <p:stCondLst>
                                            <p:cond delay="200"/>
                                          </p:stCondLst>
                                        </p:cTn>
                                        <p:tgtEl>
                                          <p:spTgt spid="31"/>
                                        </p:tgtEl>
                                        <p:attrNameLst>
                                          <p:attrName>r</p:attrName>
                                        </p:attrNameLst>
                                      </p:cBhvr>
                                    </p:animRot>
                                    <p:animRot by="-240000">
                                      <p:cBhvr>
                                        <p:cTn id="107" dur="100" fill="hold">
                                          <p:stCondLst>
                                            <p:cond delay="300"/>
                                          </p:stCondLst>
                                        </p:cTn>
                                        <p:tgtEl>
                                          <p:spTgt spid="31"/>
                                        </p:tgtEl>
                                        <p:attrNameLst>
                                          <p:attrName>r</p:attrName>
                                        </p:attrNameLst>
                                      </p:cBhvr>
                                    </p:animRot>
                                    <p:animRot by="120000">
                                      <p:cBhvr>
                                        <p:cTn id="108"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27" grpId="0"/>
      <p:bldP spid="30" grpId="0" animBg="1">
        <p:tmplLst>
          <p:tmpl>
            <p:tnLst>
              <p:par>
                <p:cTn presetID="42"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250"/>
                        <p:tgtEl>
                          <p:spTgt spid="30"/>
                        </p:tgtEl>
                      </p:cBhvr>
                    </p:animEffect>
                    <p:anim calcmode="lin" valueType="num">
                      <p:cBhvr>
                        <p:cTn dur="250" fill="hold"/>
                        <p:tgtEl>
                          <p:spTgt spid="30"/>
                        </p:tgtEl>
                        <p:attrNameLst>
                          <p:attrName>ppt_x</p:attrName>
                        </p:attrNameLst>
                      </p:cBhvr>
                      <p:tavLst>
                        <p:tav tm="0">
                          <p:val>
                            <p:strVal val="#ppt_x"/>
                          </p:val>
                        </p:tav>
                        <p:tav tm="100000">
                          <p:val>
                            <p:strVal val="#ppt_x"/>
                          </p:val>
                        </p:tav>
                      </p:tavLst>
                    </p:anim>
                    <p:anim calcmode="lin" valueType="num">
                      <p:cBhvr>
                        <p:cTn dur="250" fill="hold"/>
                        <p:tgtEl>
                          <p:spTgt spid="3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 ABC">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207150" y="402459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3831971"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3198418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3" name="General_Question_Appear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50"/>
                                        <p:tgtEl>
                                          <p:spTgt spid="23"/>
                                        </p:tgtEl>
                                      </p:cBhvr>
                                    </p:animEffect>
                                    <p:anim calcmode="lin" valueType="num">
                                      <p:cBhvr>
                                        <p:cTn id="39" dur="250" fill="hold"/>
                                        <p:tgtEl>
                                          <p:spTgt spid="23"/>
                                        </p:tgtEl>
                                        <p:attrNameLst>
                                          <p:attrName>ppt_x</p:attrName>
                                        </p:attrNameLst>
                                      </p:cBhvr>
                                      <p:tavLst>
                                        <p:tav tm="0">
                                          <p:val>
                                            <p:strVal val="#ppt_x"/>
                                          </p:val>
                                        </p:tav>
                                        <p:tav tm="100000">
                                          <p:val>
                                            <p:strVal val="#ppt_x"/>
                                          </p:val>
                                        </p:tav>
                                      </p:tavLst>
                                    </p:anim>
                                    <p:anim calcmode="lin" valueType="num">
                                      <p:cBhvr>
                                        <p:cTn id="40"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4" name="General_Question_Box_Leaves.wav"/>
                                        </p:tgtEl>
                                      </p:cMediaNode>
                                    </p:audio>
                                  </p:sub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250"/>
                                        <p:tgtEl>
                                          <p:spTgt spid="25"/>
                                        </p:tgtEl>
                                      </p:cBhvr>
                                    </p:animEffect>
                                    <p:anim calcmode="lin" valueType="num">
                                      <p:cBhvr>
                                        <p:cTn id="44" dur="250" fill="hold"/>
                                        <p:tgtEl>
                                          <p:spTgt spid="25"/>
                                        </p:tgtEl>
                                        <p:attrNameLst>
                                          <p:attrName>ppt_x</p:attrName>
                                        </p:attrNameLst>
                                      </p:cBhvr>
                                      <p:tavLst>
                                        <p:tav tm="0">
                                          <p:val>
                                            <p:strVal val="#ppt_x"/>
                                          </p:val>
                                        </p:tav>
                                        <p:tav tm="100000">
                                          <p:val>
                                            <p:strVal val="#ppt_x"/>
                                          </p:val>
                                        </p:tav>
                                      </p:tavLst>
                                    </p:anim>
                                    <p:anim calcmode="lin" valueType="num">
                                      <p:cBhvr>
                                        <p:cTn id="4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8"/>
                                            </p:cond>
                                          </p:stCondLst>
                                          <p:endCondLst>
                                            <p:cond evt="onStopAudio" delay="0">
                                              <p:tgtEl>
                                                <p:sldTgt/>
                                              </p:tgtEl>
                                            </p:cond>
                                          </p:endCondLst>
                                        </p:cTn>
                                        <p:tgtEl>
                                          <p:sndTgt r:embed="rId5" name="005.정답들어주세요_후_01.wav"/>
                                        </p:tgtEl>
                                      </p:cMediaNode>
                                    </p:audio>
                                  </p:subTnLst>
                                </p:cTn>
                              </p:par>
                            </p:childTnLst>
                          </p:cTn>
                        </p:par>
                        <p:par>
                          <p:cTn id="50" fill="hold">
                            <p:stCondLst>
                              <p:cond delay="250"/>
                            </p:stCondLst>
                            <p:childTnLst>
                              <p:par>
                                <p:cTn id="51" presetID="32" presetClass="emph" presetSubtype="0" fill="hold" nodeType="afterEffect">
                                  <p:stCondLst>
                                    <p:cond delay="0"/>
                                  </p:stCondLst>
                                  <p:childTnLst>
                                    <p:animRot by="120000">
                                      <p:cBhvr>
                                        <p:cTn id="52" dur="100" fill="hold">
                                          <p:stCondLst>
                                            <p:cond delay="0"/>
                                          </p:stCondLst>
                                        </p:cTn>
                                        <p:tgtEl>
                                          <p:spTgt spid="31"/>
                                        </p:tgtEl>
                                        <p:attrNameLst>
                                          <p:attrName>r</p:attrName>
                                        </p:attrNameLst>
                                      </p:cBhvr>
                                    </p:animRot>
                                    <p:animRot by="-240000">
                                      <p:cBhvr>
                                        <p:cTn id="53" dur="200" fill="hold">
                                          <p:stCondLst>
                                            <p:cond delay="200"/>
                                          </p:stCondLst>
                                        </p:cTn>
                                        <p:tgtEl>
                                          <p:spTgt spid="31"/>
                                        </p:tgtEl>
                                        <p:attrNameLst>
                                          <p:attrName>r</p:attrName>
                                        </p:attrNameLst>
                                      </p:cBhvr>
                                    </p:animRot>
                                    <p:animRot by="240000">
                                      <p:cBhvr>
                                        <p:cTn id="54" dur="200" fill="hold">
                                          <p:stCondLst>
                                            <p:cond delay="400"/>
                                          </p:stCondLst>
                                        </p:cTn>
                                        <p:tgtEl>
                                          <p:spTgt spid="31"/>
                                        </p:tgtEl>
                                        <p:attrNameLst>
                                          <p:attrName>r</p:attrName>
                                        </p:attrNameLst>
                                      </p:cBhvr>
                                    </p:animRot>
                                    <p:animRot by="-240000">
                                      <p:cBhvr>
                                        <p:cTn id="55" dur="200" fill="hold">
                                          <p:stCondLst>
                                            <p:cond delay="600"/>
                                          </p:stCondLst>
                                        </p:cTn>
                                        <p:tgtEl>
                                          <p:spTgt spid="31"/>
                                        </p:tgtEl>
                                        <p:attrNameLst>
                                          <p:attrName>r</p:attrName>
                                        </p:attrNameLst>
                                      </p:cBhvr>
                                    </p:animRot>
                                    <p:animRot by="120000">
                                      <p:cBhvr>
                                        <p:cTn id="56" dur="200" fill="hold">
                                          <p:stCondLst>
                                            <p:cond delay="800"/>
                                          </p:stCondLst>
                                        </p:cTn>
                                        <p:tgtEl>
                                          <p:spTgt spid="31"/>
                                        </p:tgtEl>
                                        <p:attrNameLst>
                                          <p:attrName>r</p:attrName>
                                        </p:attrNameLst>
                                      </p:cBhvr>
                                    </p:animRot>
                                  </p:childTnLst>
                                </p:cTn>
                              </p:par>
                              <p:par>
                                <p:cTn id="57" presetID="22" presetClass="entr" presetSubtype="8" fill="hold" nodeType="withEffect">
                                  <p:stCondLst>
                                    <p:cond delay="25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500"/>
                                        <p:tgtEl>
                                          <p:spTgt spid="32"/>
                                        </p:tgtEl>
                                      </p:cBhvr>
                                    </p:animEffect>
                                  </p:childTnLst>
                                </p:cTn>
                              </p:par>
                            </p:childTnLst>
                          </p:cTn>
                        </p:par>
                        <p:par>
                          <p:cTn id="60" fill="hold">
                            <p:stCondLst>
                              <p:cond delay="1250"/>
                            </p:stCondLst>
                            <p:childTnLst>
                              <p:par>
                                <p:cTn id="61" presetID="32" presetClass="emph" presetSubtype="0" fill="hold" nodeType="afterEffect">
                                  <p:stCondLst>
                                    <p:cond delay="0"/>
                                  </p:stCondLst>
                                  <p:childTnLst>
                                    <p:animRot by="120000">
                                      <p:cBhvr>
                                        <p:cTn id="62" dur="50" fill="hold">
                                          <p:stCondLst>
                                            <p:cond delay="0"/>
                                          </p:stCondLst>
                                        </p:cTn>
                                        <p:tgtEl>
                                          <p:spTgt spid="31"/>
                                        </p:tgtEl>
                                        <p:attrNameLst>
                                          <p:attrName>r</p:attrName>
                                        </p:attrNameLst>
                                      </p:cBhvr>
                                    </p:animRot>
                                    <p:animRot by="-240000">
                                      <p:cBhvr>
                                        <p:cTn id="63" dur="100" fill="hold">
                                          <p:stCondLst>
                                            <p:cond delay="100"/>
                                          </p:stCondLst>
                                        </p:cTn>
                                        <p:tgtEl>
                                          <p:spTgt spid="31"/>
                                        </p:tgtEl>
                                        <p:attrNameLst>
                                          <p:attrName>r</p:attrName>
                                        </p:attrNameLst>
                                      </p:cBhvr>
                                    </p:animRot>
                                    <p:animRot by="240000">
                                      <p:cBhvr>
                                        <p:cTn id="64" dur="100" fill="hold">
                                          <p:stCondLst>
                                            <p:cond delay="200"/>
                                          </p:stCondLst>
                                        </p:cTn>
                                        <p:tgtEl>
                                          <p:spTgt spid="31"/>
                                        </p:tgtEl>
                                        <p:attrNameLst>
                                          <p:attrName>r</p:attrName>
                                        </p:attrNameLst>
                                      </p:cBhvr>
                                    </p:animRot>
                                    <p:animRot by="-240000">
                                      <p:cBhvr>
                                        <p:cTn id="65" dur="100" fill="hold">
                                          <p:stCondLst>
                                            <p:cond delay="300"/>
                                          </p:stCondLst>
                                        </p:cTn>
                                        <p:tgtEl>
                                          <p:spTgt spid="31"/>
                                        </p:tgtEl>
                                        <p:attrNameLst>
                                          <p:attrName>r</p:attrName>
                                        </p:attrNameLst>
                                      </p:cBhvr>
                                    </p:animRot>
                                    <p:animRot by="120000">
                                      <p:cBhvr>
                                        <p:cTn id="66" dur="100" fill="hold">
                                          <p:stCondLst>
                                            <p:cond delay="400"/>
                                          </p:stCondLst>
                                        </p:cTn>
                                        <p:tgtEl>
                                          <p:spTgt spid="31"/>
                                        </p:tgtEl>
                                        <p:attrNameLst>
                                          <p:attrName>r</p:attrName>
                                        </p:attrNameLst>
                                      </p:cBhvr>
                                    </p:animRo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250" fill="hold"/>
                                        <p:tgtEl>
                                          <p:spTgt spid="38"/>
                                        </p:tgtEl>
                                        <p:attrNameLst>
                                          <p:attrName>ppt_w</p:attrName>
                                        </p:attrNameLst>
                                      </p:cBhvr>
                                      <p:tavLst>
                                        <p:tav tm="0">
                                          <p:val>
                                            <p:fltVal val="0"/>
                                          </p:val>
                                        </p:tav>
                                        <p:tav tm="100000">
                                          <p:val>
                                            <p:strVal val="#ppt_w"/>
                                          </p:val>
                                        </p:tav>
                                      </p:tavLst>
                                    </p:anim>
                                    <p:anim calcmode="lin" valueType="num">
                                      <p:cBhvr>
                                        <p:cTn id="72" dur="250" fill="hold"/>
                                        <p:tgtEl>
                                          <p:spTgt spid="38"/>
                                        </p:tgtEl>
                                        <p:attrNameLst>
                                          <p:attrName>ppt_h</p:attrName>
                                        </p:attrNameLst>
                                      </p:cBhvr>
                                      <p:tavLst>
                                        <p:tav tm="0">
                                          <p:val>
                                            <p:fltVal val="0"/>
                                          </p:val>
                                        </p:tav>
                                        <p:tav tm="100000">
                                          <p:val>
                                            <p:strVal val="#ppt_h"/>
                                          </p:val>
                                        </p:tav>
                                      </p:tavLst>
                                    </p:anim>
                                    <p:animEffect transition="in" filter="fade">
                                      <p:cBhvr>
                                        <p:cTn id="73" dur="250"/>
                                        <p:tgtEl>
                                          <p:spTgt spid="38"/>
                                        </p:tgtEl>
                                      </p:cBhvr>
                                    </p:animEffect>
                                  </p:childTnLst>
                                  <p:subTnLst>
                                    <p:audio>
                                      <p:cMediaNode>
                                        <p:cTn display="0" masterRel="sameClick">
                                          <p:stCondLst>
                                            <p:cond evt="begin" delay="0">
                                              <p:tn val="69"/>
                                            </p:cond>
                                          </p:stCondLst>
                                          <p:endCondLst>
                                            <p:cond evt="onStopAudio" delay="0">
                                              <p:tgtEl>
                                                <p:sldTgt/>
                                              </p:tgtEl>
                                            </p:cond>
                                          </p:endCondLst>
                                        </p:cTn>
                                        <p:tgtEl>
                                          <p:sndTgt r:embed="rId6" name="006.정답발표전_01.wav"/>
                                        </p:tgtEl>
                                      </p:cMediaNode>
                                    </p:audio>
                                  </p:subTnLst>
                                </p:cTn>
                              </p:par>
                            </p:childTnLst>
                          </p:cTn>
                        </p:par>
                        <p:par>
                          <p:cTn id="74" fill="hold">
                            <p:stCondLst>
                              <p:cond delay="250"/>
                            </p:stCondLst>
                            <p:childTnLst>
                              <p:par>
                                <p:cTn id="75" presetID="32" presetClass="emph" presetSubtype="0" fill="hold" nodeType="afterEffect">
                                  <p:stCondLst>
                                    <p:cond delay="0"/>
                                  </p:stCondLst>
                                  <p:childTnLst>
                                    <p:animRot by="120000">
                                      <p:cBhvr>
                                        <p:cTn id="76" dur="75" fill="hold">
                                          <p:stCondLst>
                                            <p:cond delay="0"/>
                                          </p:stCondLst>
                                        </p:cTn>
                                        <p:tgtEl>
                                          <p:spTgt spid="31"/>
                                        </p:tgtEl>
                                        <p:attrNameLst>
                                          <p:attrName>r</p:attrName>
                                        </p:attrNameLst>
                                      </p:cBhvr>
                                    </p:animRot>
                                    <p:animRot by="-240000">
                                      <p:cBhvr>
                                        <p:cTn id="77" dur="150" fill="hold">
                                          <p:stCondLst>
                                            <p:cond delay="150"/>
                                          </p:stCondLst>
                                        </p:cTn>
                                        <p:tgtEl>
                                          <p:spTgt spid="31"/>
                                        </p:tgtEl>
                                        <p:attrNameLst>
                                          <p:attrName>r</p:attrName>
                                        </p:attrNameLst>
                                      </p:cBhvr>
                                    </p:animRot>
                                    <p:animRot by="240000">
                                      <p:cBhvr>
                                        <p:cTn id="78" dur="150" fill="hold">
                                          <p:stCondLst>
                                            <p:cond delay="300"/>
                                          </p:stCondLst>
                                        </p:cTn>
                                        <p:tgtEl>
                                          <p:spTgt spid="31"/>
                                        </p:tgtEl>
                                        <p:attrNameLst>
                                          <p:attrName>r</p:attrName>
                                        </p:attrNameLst>
                                      </p:cBhvr>
                                    </p:animRot>
                                    <p:animRot by="-240000">
                                      <p:cBhvr>
                                        <p:cTn id="79" dur="150" fill="hold">
                                          <p:stCondLst>
                                            <p:cond delay="450"/>
                                          </p:stCondLst>
                                        </p:cTn>
                                        <p:tgtEl>
                                          <p:spTgt spid="31"/>
                                        </p:tgtEl>
                                        <p:attrNameLst>
                                          <p:attrName>r</p:attrName>
                                        </p:attrNameLst>
                                      </p:cBhvr>
                                    </p:animRot>
                                    <p:animRot by="120000">
                                      <p:cBhvr>
                                        <p:cTn id="80"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1" restart="whenNotActive" fill="hold" evtFilter="cancelBubble" nodeType="interactiveSeq">
                <p:stCondLst>
                  <p:cond evt="onClick" delay="0">
                    <p:tgtEl>
                      <p:spTgt spid="31"/>
                    </p:tgtEl>
                  </p:cond>
                </p:stCondLst>
                <p:endSync evt="end" delay="0">
                  <p:rtn val="all"/>
                </p:endSync>
                <p:childTnLst>
                  <p:par>
                    <p:cTn id="82" fill="hold">
                      <p:stCondLst>
                        <p:cond delay="0"/>
                      </p:stCondLst>
                      <p:childTnLst>
                        <p:par>
                          <p:cTn id="83" fill="hold">
                            <p:stCondLst>
                              <p:cond delay="0"/>
                            </p:stCondLst>
                            <p:childTnLst>
                              <p:par>
                                <p:cTn id="84" presetID="32" presetClass="emph" presetSubtype="0" fill="hold" nodeType="clickEffect">
                                  <p:stCondLst>
                                    <p:cond delay="0"/>
                                  </p:stCondLst>
                                  <p:childTnLst>
                                    <p:animRot by="120000">
                                      <p:cBhvr>
                                        <p:cTn id="85" dur="100" fill="hold">
                                          <p:stCondLst>
                                            <p:cond delay="0"/>
                                          </p:stCondLst>
                                        </p:cTn>
                                        <p:tgtEl>
                                          <p:spTgt spid="31"/>
                                        </p:tgtEl>
                                        <p:attrNameLst>
                                          <p:attrName>r</p:attrName>
                                        </p:attrNameLst>
                                      </p:cBhvr>
                                    </p:animRot>
                                    <p:animRot by="-240000">
                                      <p:cBhvr>
                                        <p:cTn id="86" dur="200" fill="hold">
                                          <p:stCondLst>
                                            <p:cond delay="200"/>
                                          </p:stCondLst>
                                        </p:cTn>
                                        <p:tgtEl>
                                          <p:spTgt spid="31"/>
                                        </p:tgtEl>
                                        <p:attrNameLst>
                                          <p:attrName>r</p:attrName>
                                        </p:attrNameLst>
                                      </p:cBhvr>
                                    </p:animRot>
                                    <p:animRot by="240000">
                                      <p:cBhvr>
                                        <p:cTn id="87" dur="200" fill="hold">
                                          <p:stCondLst>
                                            <p:cond delay="400"/>
                                          </p:stCondLst>
                                        </p:cTn>
                                        <p:tgtEl>
                                          <p:spTgt spid="31"/>
                                        </p:tgtEl>
                                        <p:attrNameLst>
                                          <p:attrName>r</p:attrName>
                                        </p:attrNameLst>
                                      </p:cBhvr>
                                    </p:animRot>
                                    <p:animRot by="-240000">
                                      <p:cBhvr>
                                        <p:cTn id="88" dur="200" fill="hold">
                                          <p:stCondLst>
                                            <p:cond delay="600"/>
                                          </p:stCondLst>
                                        </p:cTn>
                                        <p:tgtEl>
                                          <p:spTgt spid="31"/>
                                        </p:tgtEl>
                                        <p:attrNameLst>
                                          <p:attrName>r</p:attrName>
                                        </p:attrNameLst>
                                      </p:cBhvr>
                                    </p:animRot>
                                    <p:animRot by="120000">
                                      <p:cBhvr>
                                        <p:cTn id="89" dur="200" fill="hold">
                                          <p:stCondLst>
                                            <p:cond delay="800"/>
                                          </p:stCondLst>
                                        </p:cTn>
                                        <p:tgtEl>
                                          <p:spTgt spid="31"/>
                                        </p:tgtEl>
                                        <p:attrNameLst>
                                          <p:attrName>r</p:attrName>
                                        </p:attrNameLst>
                                      </p:cBhvr>
                                    </p:animRot>
                                  </p:childTnLst>
                                  <p:subTnLst>
                                    <p:audio>
                                      <p:cMediaNode>
                                        <p:cTn display="0" masterRel="sameClick">
                                          <p:stCondLst>
                                            <p:cond evt="begin" delay="0">
                                              <p:tn val="84"/>
                                            </p:cond>
                                          </p:stCondLst>
                                          <p:endCondLst>
                                            <p:cond evt="onStopAudio" delay="0">
                                              <p:tgtEl>
                                                <p:sldTgt/>
                                              </p:tgtEl>
                                            </p:cond>
                                          </p:endCondLst>
                                        </p:cTn>
                                        <p:tgtEl>
                                          <p:sndTgt r:embed="rId5" name="005.정답들어주세요_후_01.wav"/>
                                        </p:tgtEl>
                                      </p:cMediaNode>
                                    </p:audio>
                                  </p:subTnLst>
                                </p:cTn>
                              </p:par>
                            </p:childTnLst>
                          </p:cTn>
                        </p:par>
                        <p:par>
                          <p:cTn id="90" fill="hold">
                            <p:stCondLst>
                              <p:cond delay="1000"/>
                            </p:stCondLst>
                            <p:childTnLst>
                              <p:par>
                                <p:cTn id="91" presetID="32" presetClass="emph" presetSubtype="0" fill="hold" nodeType="afterEffect">
                                  <p:stCondLst>
                                    <p:cond delay="0"/>
                                  </p:stCondLst>
                                  <p:childTnLst>
                                    <p:animRot by="120000">
                                      <p:cBhvr>
                                        <p:cTn id="92" dur="50" fill="hold">
                                          <p:stCondLst>
                                            <p:cond delay="0"/>
                                          </p:stCondLst>
                                        </p:cTn>
                                        <p:tgtEl>
                                          <p:spTgt spid="31"/>
                                        </p:tgtEl>
                                        <p:attrNameLst>
                                          <p:attrName>r</p:attrName>
                                        </p:attrNameLst>
                                      </p:cBhvr>
                                    </p:animRot>
                                    <p:animRot by="-240000">
                                      <p:cBhvr>
                                        <p:cTn id="93" dur="100" fill="hold">
                                          <p:stCondLst>
                                            <p:cond delay="100"/>
                                          </p:stCondLst>
                                        </p:cTn>
                                        <p:tgtEl>
                                          <p:spTgt spid="31"/>
                                        </p:tgtEl>
                                        <p:attrNameLst>
                                          <p:attrName>r</p:attrName>
                                        </p:attrNameLst>
                                      </p:cBhvr>
                                    </p:animRot>
                                    <p:animRot by="240000">
                                      <p:cBhvr>
                                        <p:cTn id="94" dur="100" fill="hold">
                                          <p:stCondLst>
                                            <p:cond delay="200"/>
                                          </p:stCondLst>
                                        </p:cTn>
                                        <p:tgtEl>
                                          <p:spTgt spid="31"/>
                                        </p:tgtEl>
                                        <p:attrNameLst>
                                          <p:attrName>r</p:attrName>
                                        </p:attrNameLst>
                                      </p:cBhvr>
                                    </p:animRot>
                                    <p:animRot by="-240000">
                                      <p:cBhvr>
                                        <p:cTn id="95" dur="100" fill="hold">
                                          <p:stCondLst>
                                            <p:cond delay="300"/>
                                          </p:stCondLst>
                                        </p:cTn>
                                        <p:tgtEl>
                                          <p:spTgt spid="31"/>
                                        </p:tgtEl>
                                        <p:attrNameLst>
                                          <p:attrName>r</p:attrName>
                                        </p:attrNameLst>
                                      </p:cBhvr>
                                    </p:animRot>
                                    <p:animRot by="120000">
                                      <p:cBhvr>
                                        <p:cTn id="96"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 ABC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323792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50"/>
                                        <p:tgtEl>
                                          <p:spTgt spid="18"/>
                                        </p:tgtEl>
                                      </p:cBhvr>
                                    </p:animEffect>
                                    <p:anim calcmode="lin" valueType="num">
                                      <p:cBhvr>
                                        <p:cTn id="32" dur="250" fill="hold"/>
                                        <p:tgtEl>
                                          <p:spTgt spid="18"/>
                                        </p:tgtEl>
                                        <p:attrNameLst>
                                          <p:attrName>ppt_x</p:attrName>
                                        </p:attrNameLst>
                                      </p:cBhvr>
                                      <p:tavLst>
                                        <p:tav tm="0">
                                          <p:val>
                                            <p:strVal val="#ppt_x"/>
                                          </p:val>
                                        </p:tav>
                                        <p:tav tm="100000">
                                          <p:val>
                                            <p:strVal val="#ppt_x"/>
                                          </p:val>
                                        </p:tav>
                                      </p:tavLst>
                                    </p:anim>
                                    <p:anim calcmode="lin" valueType="num">
                                      <p:cBhvr>
                                        <p:cTn id="33"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General_Question_Appears.wav"/>
                                        </p:tgtEl>
                                      </p:cMediaNode>
                                    </p:audio>
                                  </p:subTnLst>
                                </p:cTn>
                              </p:par>
                              <p:par>
                                <p:cTn id="34" presetID="42"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250"/>
                                        <p:tgtEl>
                                          <p:spTgt spid="20"/>
                                        </p:tgtEl>
                                      </p:cBhvr>
                                    </p:animEffect>
                                    <p:anim calcmode="lin" valueType="num">
                                      <p:cBhvr>
                                        <p:cTn id="37" dur="250" fill="hold"/>
                                        <p:tgtEl>
                                          <p:spTgt spid="20"/>
                                        </p:tgtEl>
                                        <p:attrNameLst>
                                          <p:attrName>ppt_x</p:attrName>
                                        </p:attrNameLst>
                                      </p:cBhvr>
                                      <p:tavLst>
                                        <p:tav tm="0">
                                          <p:val>
                                            <p:strVal val="#ppt_x"/>
                                          </p:val>
                                        </p:tav>
                                        <p:tav tm="100000">
                                          <p:val>
                                            <p:strVal val="#ppt_x"/>
                                          </p:val>
                                        </p:tav>
                                      </p:tavLst>
                                    </p:anim>
                                    <p:anim calcmode="lin" valueType="num">
                                      <p:cBhvr>
                                        <p:cTn id="38"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250"/>
                                        <p:tgtEl>
                                          <p:spTgt spid="23"/>
                                        </p:tgtEl>
                                      </p:cBhvr>
                                    </p:animEffect>
                                    <p:anim calcmode="lin" valueType="num">
                                      <p:cBhvr>
                                        <p:cTn id="44" dur="250" fill="hold"/>
                                        <p:tgtEl>
                                          <p:spTgt spid="23"/>
                                        </p:tgtEl>
                                        <p:attrNameLst>
                                          <p:attrName>ppt_x</p:attrName>
                                        </p:attrNameLst>
                                      </p:cBhvr>
                                      <p:tavLst>
                                        <p:tav tm="0">
                                          <p:val>
                                            <p:strVal val="#ppt_x"/>
                                          </p:val>
                                        </p:tav>
                                        <p:tav tm="100000">
                                          <p:val>
                                            <p:strVal val="#ppt_x"/>
                                          </p:val>
                                        </p:tav>
                                      </p:tavLst>
                                    </p:anim>
                                    <p:anim calcmode="lin" valueType="num">
                                      <p:cBhvr>
                                        <p:cTn id="45"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4" name="General_Question_Box_Leaves.wav"/>
                                        </p:tgtEl>
                                      </p:cMediaNode>
                                    </p:audio>
                                  </p:subTnLst>
                                </p:cTn>
                              </p:par>
                              <p:par>
                                <p:cTn id="46" presetID="42"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250"/>
                                        <p:tgtEl>
                                          <p:spTgt spid="25"/>
                                        </p:tgtEl>
                                      </p:cBhvr>
                                    </p:animEffect>
                                    <p:anim calcmode="lin" valueType="num">
                                      <p:cBhvr>
                                        <p:cTn id="49" dur="250" fill="hold"/>
                                        <p:tgtEl>
                                          <p:spTgt spid="25"/>
                                        </p:tgtEl>
                                        <p:attrNameLst>
                                          <p:attrName>ppt_x</p:attrName>
                                        </p:attrNameLst>
                                      </p:cBhvr>
                                      <p:tavLst>
                                        <p:tav tm="0">
                                          <p:val>
                                            <p:strVal val="#ppt_x"/>
                                          </p:val>
                                        </p:tav>
                                        <p:tav tm="100000">
                                          <p:val>
                                            <p:strVal val="#ppt_x"/>
                                          </p:val>
                                        </p:tav>
                                      </p:tavLst>
                                    </p:anim>
                                    <p:anim calcmode="lin" valueType="num">
                                      <p:cBhvr>
                                        <p:cTn id="50"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5" name="005.정답들어주세요_후_01.wav"/>
                                        </p:tgtEl>
                                      </p:cMediaNode>
                                    </p:audio>
                                  </p:subTnLst>
                                </p:cTn>
                              </p:par>
                            </p:childTnLst>
                          </p:cTn>
                        </p:par>
                        <p:par>
                          <p:cTn id="55" fill="hold">
                            <p:stCondLst>
                              <p:cond delay="250"/>
                            </p:stCondLst>
                            <p:childTnLst>
                              <p:par>
                                <p:cTn id="56" presetID="32" presetClass="emph" presetSubtype="0" fill="hold" nodeType="afterEffect">
                                  <p:stCondLst>
                                    <p:cond delay="0"/>
                                  </p:stCondLst>
                                  <p:childTnLst>
                                    <p:animRot by="120000">
                                      <p:cBhvr>
                                        <p:cTn id="57" dur="100" fill="hold">
                                          <p:stCondLst>
                                            <p:cond delay="0"/>
                                          </p:stCondLst>
                                        </p:cTn>
                                        <p:tgtEl>
                                          <p:spTgt spid="31"/>
                                        </p:tgtEl>
                                        <p:attrNameLst>
                                          <p:attrName>r</p:attrName>
                                        </p:attrNameLst>
                                      </p:cBhvr>
                                    </p:animRot>
                                    <p:animRot by="-240000">
                                      <p:cBhvr>
                                        <p:cTn id="58" dur="200" fill="hold">
                                          <p:stCondLst>
                                            <p:cond delay="200"/>
                                          </p:stCondLst>
                                        </p:cTn>
                                        <p:tgtEl>
                                          <p:spTgt spid="31"/>
                                        </p:tgtEl>
                                        <p:attrNameLst>
                                          <p:attrName>r</p:attrName>
                                        </p:attrNameLst>
                                      </p:cBhvr>
                                    </p:animRot>
                                    <p:animRot by="240000">
                                      <p:cBhvr>
                                        <p:cTn id="59" dur="200" fill="hold">
                                          <p:stCondLst>
                                            <p:cond delay="400"/>
                                          </p:stCondLst>
                                        </p:cTn>
                                        <p:tgtEl>
                                          <p:spTgt spid="31"/>
                                        </p:tgtEl>
                                        <p:attrNameLst>
                                          <p:attrName>r</p:attrName>
                                        </p:attrNameLst>
                                      </p:cBhvr>
                                    </p:animRot>
                                    <p:animRot by="-240000">
                                      <p:cBhvr>
                                        <p:cTn id="60" dur="200" fill="hold">
                                          <p:stCondLst>
                                            <p:cond delay="600"/>
                                          </p:stCondLst>
                                        </p:cTn>
                                        <p:tgtEl>
                                          <p:spTgt spid="31"/>
                                        </p:tgtEl>
                                        <p:attrNameLst>
                                          <p:attrName>r</p:attrName>
                                        </p:attrNameLst>
                                      </p:cBhvr>
                                    </p:animRot>
                                    <p:animRot by="120000">
                                      <p:cBhvr>
                                        <p:cTn id="61" dur="200" fill="hold">
                                          <p:stCondLst>
                                            <p:cond delay="800"/>
                                          </p:stCondLst>
                                        </p:cTn>
                                        <p:tgtEl>
                                          <p:spTgt spid="31"/>
                                        </p:tgtEl>
                                        <p:attrNameLst>
                                          <p:attrName>r</p:attrName>
                                        </p:attrNameLst>
                                      </p:cBhvr>
                                    </p:animRot>
                                  </p:childTnLst>
                                </p:cTn>
                              </p:par>
                              <p:par>
                                <p:cTn id="62" presetID="22" presetClass="entr" presetSubtype="8" fill="hold" nodeType="withEffect">
                                  <p:stCondLst>
                                    <p:cond delay="25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500"/>
                                        <p:tgtEl>
                                          <p:spTgt spid="32"/>
                                        </p:tgtEl>
                                      </p:cBhvr>
                                    </p:animEffect>
                                  </p:childTnLst>
                                </p:cTn>
                              </p:par>
                            </p:childTnLst>
                          </p:cTn>
                        </p:par>
                        <p:par>
                          <p:cTn id="65" fill="hold">
                            <p:stCondLst>
                              <p:cond delay="1250"/>
                            </p:stCondLst>
                            <p:childTnLst>
                              <p:par>
                                <p:cTn id="66" presetID="32" presetClass="emph" presetSubtype="0" fill="hold" nodeType="afterEffect">
                                  <p:stCondLst>
                                    <p:cond delay="0"/>
                                  </p:stCondLst>
                                  <p:childTnLst>
                                    <p:animRot by="120000">
                                      <p:cBhvr>
                                        <p:cTn id="67" dur="50" fill="hold">
                                          <p:stCondLst>
                                            <p:cond delay="0"/>
                                          </p:stCondLst>
                                        </p:cTn>
                                        <p:tgtEl>
                                          <p:spTgt spid="31"/>
                                        </p:tgtEl>
                                        <p:attrNameLst>
                                          <p:attrName>r</p:attrName>
                                        </p:attrNameLst>
                                      </p:cBhvr>
                                    </p:animRot>
                                    <p:animRot by="-240000">
                                      <p:cBhvr>
                                        <p:cTn id="68" dur="100" fill="hold">
                                          <p:stCondLst>
                                            <p:cond delay="100"/>
                                          </p:stCondLst>
                                        </p:cTn>
                                        <p:tgtEl>
                                          <p:spTgt spid="31"/>
                                        </p:tgtEl>
                                        <p:attrNameLst>
                                          <p:attrName>r</p:attrName>
                                        </p:attrNameLst>
                                      </p:cBhvr>
                                    </p:animRot>
                                    <p:animRot by="240000">
                                      <p:cBhvr>
                                        <p:cTn id="69" dur="100" fill="hold">
                                          <p:stCondLst>
                                            <p:cond delay="200"/>
                                          </p:stCondLst>
                                        </p:cTn>
                                        <p:tgtEl>
                                          <p:spTgt spid="31"/>
                                        </p:tgtEl>
                                        <p:attrNameLst>
                                          <p:attrName>r</p:attrName>
                                        </p:attrNameLst>
                                      </p:cBhvr>
                                    </p:animRot>
                                    <p:animRot by="-240000">
                                      <p:cBhvr>
                                        <p:cTn id="70" dur="100" fill="hold">
                                          <p:stCondLst>
                                            <p:cond delay="300"/>
                                          </p:stCondLst>
                                        </p:cTn>
                                        <p:tgtEl>
                                          <p:spTgt spid="31"/>
                                        </p:tgtEl>
                                        <p:attrNameLst>
                                          <p:attrName>r</p:attrName>
                                        </p:attrNameLst>
                                      </p:cBhvr>
                                    </p:animRot>
                                    <p:animRot by="120000">
                                      <p:cBhvr>
                                        <p:cTn id="71" dur="100" fill="hold">
                                          <p:stCondLst>
                                            <p:cond delay="400"/>
                                          </p:stCondLst>
                                        </p:cTn>
                                        <p:tgtEl>
                                          <p:spTgt spid="31"/>
                                        </p:tgtEl>
                                        <p:attrNameLst>
                                          <p:attrName>r</p:attrName>
                                        </p:attrNameLst>
                                      </p:cBhvr>
                                    </p:animRo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250" fill="hold"/>
                                        <p:tgtEl>
                                          <p:spTgt spid="38"/>
                                        </p:tgtEl>
                                        <p:attrNameLst>
                                          <p:attrName>ppt_w</p:attrName>
                                        </p:attrNameLst>
                                      </p:cBhvr>
                                      <p:tavLst>
                                        <p:tav tm="0">
                                          <p:val>
                                            <p:fltVal val="0"/>
                                          </p:val>
                                        </p:tav>
                                        <p:tav tm="100000">
                                          <p:val>
                                            <p:strVal val="#ppt_w"/>
                                          </p:val>
                                        </p:tav>
                                      </p:tavLst>
                                    </p:anim>
                                    <p:anim calcmode="lin" valueType="num">
                                      <p:cBhvr>
                                        <p:cTn id="77" dur="250" fill="hold"/>
                                        <p:tgtEl>
                                          <p:spTgt spid="38"/>
                                        </p:tgtEl>
                                        <p:attrNameLst>
                                          <p:attrName>ppt_h</p:attrName>
                                        </p:attrNameLst>
                                      </p:cBhvr>
                                      <p:tavLst>
                                        <p:tav tm="0">
                                          <p:val>
                                            <p:fltVal val="0"/>
                                          </p:val>
                                        </p:tav>
                                        <p:tav tm="100000">
                                          <p:val>
                                            <p:strVal val="#ppt_h"/>
                                          </p:val>
                                        </p:tav>
                                      </p:tavLst>
                                    </p:anim>
                                    <p:animEffect transition="in" filter="fade">
                                      <p:cBhvr>
                                        <p:cTn id="78" dur="250"/>
                                        <p:tgtEl>
                                          <p:spTgt spid="38"/>
                                        </p:tgtEl>
                                      </p:cBhvr>
                                    </p:animEffect>
                                  </p:childTnLst>
                                  <p:subTnLst>
                                    <p:audio>
                                      <p:cMediaNode>
                                        <p:cTn display="0" masterRel="sameClick">
                                          <p:stCondLst>
                                            <p:cond evt="begin" delay="0">
                                              <p:tn val="74"/>
                                            </p:cond>
                                          </p:stCondLst>
                                          <p:endCondLst>
                                            <p:cond evt="onStopAudio" delay="0">
                                              <p:tgtEl>
                                                <p:sldTgt/>
                                              </p:tgtEl>
                                            </p:cond>
                                          </p:endCondLst>
                                        </p:cTn>
                                        <p:tgtEl>
                                          <p:sndTgt r:embed="rId6" name="006.정답발표전_01.wav"/>
                                        </p:tgtEl>
                                      </p:cMediaNode>
                                    </p:audio>
                                  </p:subTnLst>
                                </p:cTn>
                              </p:par>
                            </p:childTnLst>
                          </p:cTn>
                        </p:par>
                        <p:par>
                          <p:cTn id="79" fill="hold">
                            <p:stCondLst>
                              <p:cond delay="250"/>
                            </p:stCondLst>
                            <p:childTnLst>
                              <p:par>
                                <p:cTn id="80" presetID="32" presetClass="emph" presetSubtype="0" fill="hold" nodeType="afterEffect">
                                  <p:stCondLst>
                                    <p:cond delay="0"/>
                                  </p:stCondLst>
                                  <p:childTnLst>
                                    <p:animRot by="120000">
                                      <p:cBhvr>
                                        <p:cTn id="81" dur="75" fill="hold">
                                          <p:stCondLst>
                                            <p:cond delay="0"/>
                                          </p:stCondLst>
                                        </p:cTn>
                                        <p:tgtEl>
                                          <p:spTgt spid="31"/>
                                        </p:tgtEl>
                                        <p:attrNameLst>
                                          <p:attrName>r</p:attrName>
                                        </p:attrNameLst>
                                      </p:cBhvr>
                                    </p:animRot>
                                    <p:animRot by="-240000">
                                      <p:cBhvr>
                                        <p:cTn id="82" dur="150" fill="hold">
                                          <p:stCondLst>
                                            <p:cond delay="150"/>
                                          </p:stCondLst>
                                        </p:cTn>
                                        <p:tgtEl>
                                          <p:spTgt spid="31"/>
                                        </p:tgtEl>
                                        <p:attrNameLst>
                                          <p:attrName>r</p:attrName>
                                        </p:attrNameLst>
                                      </p:cBhvr>
                                    </p:animRot>
                                    <p:animRot by="240000">
                                      <p:cBhvr>
                                        <p:cTn id="83" dur="150" fill="hold">
                                          <p:stCondLst>
                                            <p:cond delay="300"/>
                                          </p:stCondLst>
                                        </p:cTn>
                                        <p:tgtEl>
                                          <p:spTgt spid="31"/>
                                        </p:tgtEl>
                                        <p:attrNameLst>
                                          <p:attrName>r</p:attrName>
                                        </p:attrNameLst>
                                      </p:cBhvr>
                                    </p:animRot>
                                    <p:animRot by="-240000">
                                      <p:cBhvr>
                                        <p:cTn id="84" dur="150" fill="hold">
                                          <p:stCondLst>
                                            <p:cond delay="450"/>
                                          </p:stCondLst>
                                        </p:cTn>
                                        <p:tgtEl>
                                          <p:spTgt spid="31"/>
                                        </p:tgtEl>
                                        <p:attrNameLst>
                                          <p:attrName>r</p:attrName>
                                        </p:attrNameLst>
                                      </p:cBhvr>
                                    </p:animRot>
                                    <p:animRot by="120000">
                                      <p:cBhvr>
                                        <p:cTn id="85"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6" restart="whenNotActive" fill="hold" evtFilter="cancelBubble" nodeType="interactiveSeq">
                <p:stCondLst>
                  <p:cond evt="onClick" delay="0">
                    <p:tgtEl>
                      <p:spTgt spid="31"/>
                    </p:tgtEl>
                  </p:cond>
                </p:stCondLst>
                <p:endSync evt="end" delay="0">
                  <p:rtn val="all"/>
                </p:endSync>
                <p:childTnLst>
                  <p:par>
                    <p:cTn id="87" fill="hold">
                      <p:stCondLst>
                        <p:cond delay="0"/>
                      </p:stCondLst>
                      <p:childTnLst>
                        <p:par>
                          <p:cTn id="88" fill="hold">
                            <p:stCondLst>
                              <p:cond delay="0"/>
                            </p:stCondLst>
                            <p:childTnLst>
                              <p:par>
                                <p:cTn id="89" presetID="32" presetClass="emph" presetSubtype="0" fill="hold" nodeType="clickEffect">
                                  <p:stCondLst>
                                    <p:cond delay="0"/>
                                  </p:stCondLst>
                                  <p:childTnLst>
                                    <p:animRot by="120000">
                                      <p:cBhvr>
                                        <p:cTn id="90" dur="100" fill="hold">
                                          <p:stCondLst>
                                            <p:cond delay="0"/>
                                          </p:stCondLst>
                                        </p:cTn>
                                        <p:tgtEl>
                                          <p:spTgt spid="31"/>
                                        </p:tgtEl>
                                        <p:attrNameLst>
                                          <p:attrName>r</p:attrName>
                                        </p:attrNameLst>
                                      </p:cBhvr>
                                    </p:animRot>
                                    <p:animRot by="-240000">
                                      <p:cBhvr>
                                        <p:cTn id="91" dur="200" fill="hold">
                                          <p:stCondLst>
                                            <p:cond delay="200"/>
                                          </p:stCondLst>
                                        </p:cTn>
                                        <p:tgtEl>
                                          <p:spTgt spid="31"/>
                                        </p:tgtEl>
                                        <p:attrNameLst>
                                          <p:attrName>r</p:attrName>
                                        </p:attrNameLst>
                                      </p:cBhvr>
                                    </p:animRot>
                                    <p:animRot by="240000">
                                      <p:cBhvr>
                                        <p:cTn id="92" dur="200" fill="hold">
                                          <p:stCondLst>
                                            <p:cond delay="400"/>
                                          </p:stCondLst>
                                        </p:cTn>
                                        <p:tgtEl>
                                          <p:spTgt spid="31"/>
                                        </p:tgtEl>
                                        <p:attrNameLst>
                                          <p:attrName>r</p:attrName>
                                        </p:attrNameLst>
                                      </p:cBhvr>
                                    </p:animRot>
                                    <p:animRot by="-240000">
                                      <p:cBhvr>
                                        <p:cTn id="93" dur="200" fill="hold">
                                          <p:stCondLst>
                                            <p:cond delay="600"/>
                                          </p:stCondLst>
                                        </p:cTn>
                                        <p:tgtEl>
                                          <p:spTgt spid="31"/>
                                        </p:tgtEl>
                                        <p:attrNameLst>
                                          <p:attrName>r</p:attrName>
                                        </p:attrNameLst>
                                      </p:cBhvr>
                                    </p:animRot>
                                    <p:animRot by="120000">
                                      <p:cBhvr>
                                        <p:cTn id="94" dur="200" fill="hold">
                                          <p:stCondLst>
                                            <p:cond delay="800"/>
                                          </p:stCondLst>
                                        </p:cTn>
                                        <p:tgtEl>
                                          <p:spTgt spid="31"/>
                                        </p:tgtEl>
                                        <p:attrNameLst>
                                          <p:attrName>r</p:attrName>
                                        </p:attrNameLst>
                                      </p:cBhvr>
                                    </p:animRot>
                                  </p:childTnLst>
                                  <p:subTnLst>
                                    <p:audio>
                                      <p:cMediaNode>
                                        <p:cTn display="0" masterRel="sameClick">
                                          <p:stCondLst>
                                            <p:cond evt="begin" delay="0">
                                              <p:tn val="89"/>
                                            </p:cond>
                                          </p:stCondLst>
                                          <p:endCondLst>
                                            <p:cond evt="onStopAudio" delay="0">
                                              <p:tgtEl>
                                                <p:sldTgt/>
                                              </p:tgtEl>
                                            </p:cond>
                                          </p:endCondLst>
                                        </p:cTn>
                                        <p:tgtEl>
                                          <p:sndTgt r:embed="rId5" name="005.정답들어주세요_후_01.wav"/>
                                        </p:tgtEl>
                                      </p:cMediaNode>
                                    </p:audio>
                                  </p:subTnLst>
                                </p:cTn>
                              </p:par>
                            </p:childTnLst>
                          </p:cTn>
                        </p:par>
                        <p:par>
                          <p:cTn id="95" fill="hold">
                            <p:stCondLst>
                              <p:cond delay="1000"/>
                            </p:stCondLst>
                            <p:childTnLst>
                              <p:par>
                                <p:cTn id="96" presetID="32" presetClass="emph" presetSubtype="0" fill="hold" nodeType="afterEffect">
                                  <p:stCondLst>
                                    <p:cond delay="0"/>
                                  </p:stCondLst>
                                  <p:childTnLst>
                                    <p:animRot by="120000">
                                      <p:cBhvr>
                                        <p:cTn id="97" dur="50" fill="hold">
                                          <p:stCondLst>
                                            <p:cond delay="0"/>
                                          </p:stCondLst>
                                        </p:cTn>
                                        <p:tgtEl>
                                          <p:spTgt spid="31"/>
                                        </p:tgtEl>
                                        <p:attrNameLst>
                                          <p:attrName>r</p:attrName>
                                        </p:attrNameLst>
                                      </p:cBhvr>
                                    </p:animRot>
                                    <p:animRot by="-240000">
                                      <p:cBhvr>
                                        <p:cTn id="98" dur="100" fill="hold">
                                          <p:stCondLst>
                                            <p:cond delay="100"/>
                                          </p:stCondLst>
                                        </p:cTn>
                                        <p:tgtEl>
                                          <p:spTgt spid="31"/>
                                        </p:tgtEl>
                                        <p:attrNameLst>
                                          <p:attrName>r</p:attrName>
                                        </p:attrNameLst>
                                      </p:cBhvr>
                                    </p:animRot>
                                    <p:animRot by="240000">
                                      <p:cBhvr>
                                        <p:cTn id="99" dur="100" fill="hold">
                                          <p:stCondLst>
                                            <p:cond delay="200"/>
                                          </p:stCondLst>
                                        </p:cTn>
                                        <p:tgtEl>
                                          <p:spTgt spid="31"/>
                                        </p:tgtEl>
                                        <p:attrNameLst>
                                          <p:attrName>r</p:attrName>
                                        </p:attrNameLst>
                                      </p:cBhvr>
                                    </p:animRot>
                                    <p:animRot by="-240000">
                                      <p:cBhvr>
                                        <p:cTn id="100" dur="100" fill="hold">
                                          <p:stCondLst>
                                            <p:cond delay="300"/>
                                          </p:stCondLst>
                                        </p:cTn>
                                        <p:tgtEl>
                                          <p:spTgt spid="31"/>
                                        </p:tgtEl>
                                        <p:attrNameLst>
                                          <p:attrName>r</p:attrName>
                                        </p:attrNameLst>
                                      </p:cBhvr>
                                    </p:animRot>
                                    <p:animRot by="120000">
                                      <p:cBhvr>
                                        <p:cTn id="101"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BC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4137215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3" name="General_Question_Appear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50"/>
                                        <p:tgtEl>
                                          <p:spTgt spid="23"/>
                                        </p:tgtEl>
                                      </p:cBhvr>
                                    </p:animEffect>
                                    <p:anim calcmode="lin" valueType="num">
                                      <p:cBhvr>
                                        <p:cTn id="39" dur="250" fill="hold"/>
                                        <p:tgtEl>
                                          <p:spTgt spid="23"/>
                                        </p:tgtEl>
                                        <p:attrNameLst>
                                          <p:attrName>ppt_x</p:attrName>
                                        </p:attrNameLst>
                                      </p:cBhvr>
                                      <p:tavLst>
                                        <p:tav tm="0">
                                          <p:val>
                                            <p:strVal val="#ppt_x"/>
                                          </p:val>
                                        </p:tav>
                                        <p:tav tm="100000">
                                          <p:val>
                                            <p:strVal val="#ppt_x"/>
                                          </p:val>
                                        </p:tav>
                                      </p:tavLst>
                                    </p:anim>
                                    <p:anim calcmode="lin" valueType="num">
                                      <p:cBhvr>
                                        <p:cTn id="40"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4" name="General_Question_Box_Leaves.wav"/>
                                        </p:tgtEl>
                                      </p:cMediaNode>
                                    </p:audio>
                                  </p:sub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250"/>
                                        <p:tgtEl>
                                          <p:spTgt spid="25"/>
                                        </p:tgtEl>
                                      </p:cBhvr>
                                    </p:animEffect>
                                    <p:anim calcmode="lin" valueType="num">
                                      <p:cBhvr>
                                        <p:cTn id="44" dur="250" fill="hold"/>
                                        <p:tgtEl>
                                          <p:spTgt spid="25"/>
                                        </p:tgtEl>
                                        <p:attrNameLst>
                                          <p:attrName>ppt_x</p:attrName>
                                        </p:attrNameLst>
                                      </p:cBhvr>
                                      <p:tavLst>
                                        <p:tav tm="0">
                                          <p:val>
                                            <p:strVal val="#ppt_x"/>
                                          </p:val>
                                        </p:tav>
                                        <p:tav tm="100000">
                                          <p:val>
                                            <p:strVal val="#ppt_x"/>
                                          </p:val>
                                        </p:tav>
                                      </p:tavLst>
                                    </p:anim>
                                    <p:anim calcmode="lin" valueType="num">
                                      <p:cBhvr>
                                        <p:cTn id="4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8"/>
                                            </p:cond>
                                          </p:stCondLst>
                                          <p:endCondLst>
                                            <p:cond evt="onStopAudio" delay="0">
                                              <p:tgtEl>
                                                <p:sldTgt/>
                                              </p:tgtEl>
                                            </p:cond>
                                          </p:endCondLst>
                                        </p:cTn>
                                        <p:tgtEl>
                                          <p:sndTgt r:embed="rId5" name="005.정답들어주세요_후_01.wav"/>
                                        </p:tgtEl>
                                      </p:cMediaNode>
                                    </p:audio>
                                  </p:subTnLst>
                                </p:cTn>
                              </p:par>
                            </p:childTnLst>
                          </p:cTn>
                        </p:par>
                        <p:par>
                          <p:cTn id="50" fill="hold">
                            <p:stCondLst>
                              <p:cond delay="250"/>
                            </p:stCondLst>
                            <p:childTnLst>
                              <p:par>
                                <p:cTn id="51" presetID="32" presetClass="emph" presetSubtype="0" fill="hold" nodeType="afterEffect">
                                  <p:stCondLst>
                                    <p:cond delay="0"/>
                                  </p:stCondLst>
                                  <p:childTnLst>
                                    <p:animRot by="120000">
                                      <p:cBhvr>
                                        <p:cTn id="52" dur="100" fill="hold">
                                          <p:stCondLst>
                                            <p:cond delay="0"/>
                                          </p:stCondLst>
                                        </p:cTn>
                                        <p:tgtEl>
                                          <p:spTgt spid="31"/>
                                        </p:tgtEl>
                                        <p:attrNameLst>
                                          <p:attrName>r</p:attrName>
                                        </p:attrNameLst>
                                      </p:cBhvr>
                                    </p:animRot>
                                    <p:animRot by="-240000">
                                      <p:cBhvr>
                                        <p:cTn id="53" dur="200" fill="hold">
                                          <p:stCondLst>
                                            <p:cond delay="200"/>
                                          </p:stCondLst>
                                        </p:cTn>
                                        <p:tgtEl>
                                          <p:spTgt spid="31"/>
                                        </p:tgtEl>
                                        <p:attrNameLst>
                                          <p:attrName>r</p:attrName>
                                        </p:attrNameLst>
                                      </p:cBhvr>
                                    </p:animRot>
                                    <p:animRot by="240000">
                                      <p:cBhvr>
                                        <p:cTn id="54" dur="200" fill="hold">
                                          <p:stCondLst>
                                            <p:cond delay="400"/>
                                          </p:stCondLst>
                                        </p:cTn>
                                        <p:tgtEl>
                                          <p:spTgt spid="31"/>
                                        </p:tgtEl>
                                        <p:attrNameLst>
                                          <p:attrName>r</p:attrName>
                                        </p:attrNameLst>
                                      </p:cBhvr>
                                    </p:animRot>
                                    <p:animRot by="-240000">
                                      <p:cBhvr>
                                        <p:cTn id="55" dur="200" fill="hold">
                                          <p:stCondLst>
                                            <p:cond delay="600"/>
                                          </p:stCondLst>
                                        </p:cTn>
                                        <p:tgtEl>
                                          <p:spTgt spid="31"/>
                                        </p:tgtEl>
                                        <p:attrNameLst>
                                          <p:attrName>r</p:attrName>
                                        </p:attrNameLst>
                                      </p:cBhvr>
                                    </p:animRot>
                                    <p:animRot by="120000">
                                      <p:cBhvr>
                                        <p:cTn id="56" dur="200" fill="hold">
                                          <p:stCondLst>
                                            <p:cond delay="800"/>
                                          </p:stCondLst>
                                        </p:cTn>
                                        <p:tgtEl>
                                          <p:spTgt spid="31"/>
                                        </p:tgtEl>
                                        <p:attrNameLst>
                                          <p:attrName>r</p:attrName>
                                        </p:attrNameLst>
                                      </p:cBhvr>
                                    </p:animRot>
                                  </p:childTnLst>
                                </p:cTn>
                              </p:par>
                              <p:par>
                                <p:cTn id="57" presetID="22" presetClass="entr" presetSubtype="8" fill="hold" nodeType="withEffect">
                                  <p:stCondLst>
                                    <p:cond delay="25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500"/>
                                        <p:tgtEl>
                                          <p:spTgt spid="32"/>
                                        </p:tgtEl>
                                      </p:cBhvr>
                                    </p:animEffect>
                                  </p:childTnLst>
                                </p:cTn>
                              </p:par>
                            </p:childTnLst>
                          </p:cTn>
                        </p:par>
                        <p:par>
                          <p:cTn id="60" fill="hold">
                            <p:stCondLst>
                              <p:cond delay="1250"/>
                            </p:stCondLst>
                            <p:childTnLst>
                              <p:par>
                                <p:cTn id="61" presetID="32" presetClass="emph" presetSubtype="0" fill="hold" nodeType="afterEffect">
                                  <p:stCondLst>
                                    <p:cond delay="0"/>
                                  </p:stCondLst>
                                  <p:childTnLst>
                                    <p:animRot by="120000">
                                      <p:cBhvr>
                                        <p:cTn id="62" dur="50" fill="hold">
                                          <p:stCondLst>
                                            <p:cond delay="0"/>
                                          </p:stCondLst>
                                        </p:cTn>
                                        <p:tgtEl>
                                          <p:spTgt spid="31"/>
                                        </p:tgtEl>
                                        <p:attrNameLst>
                                          <p:attrName>r</p:attrName>
                                        </p:attrNameLst>
                                      </p:cBhvr>
                                    </p:animRot>
                                    <p:animRot by="-240000">
                                      <p:cBhvr>
                                        <p:cTn id="63" dur="100" fill="hold">
                                          <p:stCondLst>
                                            <p:cond delay="100"/>
                                          </p:stCondLst>
                                        </p:cTn>
                                        <p:tgtEl>
                                          <p:spTgt spid="31"/>
                                        </p:tgtEl>
                                        <p:attrNameLst>
                                          <p:attrName>r</p:attrName>
                                        </p:attrNameLst>
                                      </p:cBhvr>
                                    </p:animRot>
                                    <p:animRot by="240000">
                                      <p:cBhvr>
                                        <p:cTn id="64" dur="100" fill="hold">
                                          <p:stCondLst>
                                            <p:cond delay="200"/>
                                          </p:stCondLst>
                                        </p:cTn>
                                        <p:tgtEl>
                                          <p:spTgt spid="31"/>
                                        </p:tgtEl>
                                        <p:attrNameLst>
                                          <p:attrName>r</p:attrName>
                                        </p:attrNameLst>
                                      </p:cBhvr>
                                    </p:animRot>
                                    <p:animRot by="-240000">
                                      <p:cBhvr>
                                        <p:cTn id="65" dur="100" fill="hold">
                                          <p:stCondLst>
                                            <p:cond delay="300"/>
                                          </p:stCondLst>
                                        </p:cTn>
                                        <p:tgtEl>
                                          <p:spTgt spid="31"/>
                                        </p:tgtEl>
                                        <p:attrNameLst>
                                          <p:attrName>r</p:attrName>
                                        </p:attrNameLst>
                                      </p:cBhvr>
                                    </p:animRot>
                                    <p:animRot by="120000">
                                      <p:cBhvr>
                                        <p:cTn id="66" dur="100" fill="hold">
                                          <p:stCondLst>
                                            <p:cond delay="400"/>
                                          </p:stCondLst>
                                        </p:cTn>
                                        <p:tgtEl>
                                          <p:spTgt spid="31"/>
                                        </p:tgtEl>
                                        <p:attrNameLst>
                                          <p:attrName>r</p:attrName>
                                        </p:attrNameLst>
                                      </p:cBhvr>
                                    </p:animRo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250" fill="hold"/>
                                        <p:tgtEl>
                                          <p:spTgt spid="38"/>
                                        </p:tgtEl>
                                        <p:attrNameLst>
                                          <p:attrName>ppt_w</p:attrName>
                                        </p:attrNameLst>
                                      </p:cBhvr>
                                      <p:tavLst>
                                        <p:tav tm="0">
                                          <p:val>
                                            <p:fltVal val="0"/>
                                          </p:val>
                                        </p:tav>
                                        <p:tav tm="100000">
                                          <p:val>
                                            <p:strVal val="#ppt_w"/>
                                          </p:val>
                                        </p:tav>
                                      </p:tavLst>
                                    </p:anim>
                                    <p:anim calcmode="lin" valueType="num">
                                      <p:cBhvr>
                                        <p:cTn id="72" dur="250" fill="hold"/>
                                        <p:tgtEl>
                                          <p:spTgt spid="38"/>
                                        </p:tgtEl>
                                        <p:attrNameLst>
                                          <p:attrName>ppt_h</p:attrName>
                                        </p:attrNameLst>
                                      </p:cBhvr>
                                      <p:tavLst>
                                        <p:tav tm="0">
                                          <p:val>
                                            <p:fltVal val="0"/>
                                          </p:val>
                                        </p:tav>
                                        <p:tav tm="100000">
                                          <p:val>
                                            <p:strVal val="#ppt_h"/>
                                          </p:val>
                                        </p:tav>
                                      </p:tavLst>
                                    </p:anim>
                                    <p:animEffect transition="in" filter="fade">
                                      <p:cBhvr>
                                        <p:cTn id="73" dur="250"/>
                                        <p:tgtEl>
                                          <p:spTgt spid="38"/>
                                        </p:tgtEl>
                                      </p:cBhvr>
                                    </p:animEffect>
                                  </p:childTnLst>
                                  <p:subTnLst>
                                    <p:audio>
                                      <p:cMediaNode>
                                        <p:cTn display="0" masterRel="sameClick">
                                          <p:stCondLst>
                                            <p:cond evt="begin" delay="0">
                                              <p:tn val="69"/>
                                            </p:cond>
                                          </p:stCondLst>
                                          <p:endCondLst>
                                            <p:cond evt="onStopAudio" delay="0">
                                              <p:tgtEl>
                                                <p:sldTgt/>
                                              </p:tgtEl>
                                            </p:cond>
                                          </p:endCondLst>
                                        </p:cTn>
                                        <p:tgtEl>
                                          <p:sndTgt r:embed="rId6" name="006.정답발표전_01.wav"/>
                                        </p:tgtEl>
                                      </p:cMediaNode>
                                    </p:audio>
                                  </p:subTnLst>
                                </p:cTn>
                              </p:par>
                              <p:par>
                                <p:cTn id="74" presetID="53" presetClass="entr" presetSubtype="16" fill="hold" grpId="0" nodeType="withEffect">
                                  <p:stCondLst>
                                    <p:cond delay="0"/>
                                  </p:stCondLst>
                                  <p:childTnLst>
                                    <p:set>
                                      <p:cBhvr>
                                        <p:cTn id="75" dur="1" fill="hold">
                                          <p:stCondLst>
                                            <p:cond delay="0"/>
                                          </p:stCondLst>
                                        </p:cTn>
                                        <p:tgtEl>
                                          <p:spTgt spid="15">
                                            <p:txEl>
                                              <p:pRg st="0" end="0"/>
                                            </p:txEl>
                                          </p:spTgt>
                                        </p:tgtEl>
                                        <p:attrNameLst>
                                          <p:attrName>style.visibility</p:attrName>
                                        </p:attrNameLst>
                                      </p:cBhvr>
                                      <p:to>
                                        <p:strVal val="visible"/>
                                      </p:to>
                                    </p:set>
                                    <p:anim calcmode="lin" valueType="num">
                                      <p:cBhvr>
                                        <p:cTn id="76"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15">
                                            <p:txEl>
                                              <p:pRg st="0" end="0"/>
                                            </p:txEl>
                                          </p:spTgt>
                                        </p:tgtEl>
                                      </p:cBhvr>
                                    </p:animEffect>
                                  </p:childTnLst>
                                </p:cTn>
                              </p:par>
                            </p:childTnLst>
                          </p:cTn>
                        </p:par>
                        <p:par>
                          <p:cTn id="79" fill="hold">
                            <p:stCondLst>
                              <p:cond delay="500"/>
                            </p:stCondLst>
                            <p:childTnLst>
                              <p:par>
                                <p:cTn id="80" presetID="32" presetClass="emph" presetSubtype="0" fill="hold" nodeType="afterEffect">
                                  <p:stCondLst>
                                    <p:cond delay="0"/>
                                  </p:stCondLst>
                                  <p:childTnLst>
                                    <p:animRot by="120000">
                                      <p:cBhvr>
                                        <p:cTn id="81" dur="75" fill="hold">
                                          <p:stCondLst>
                                            <p:cond delay="0"/>
                                          </p:stCondLst>
                                        </p:cTn>
                                        <p:tgtEl>
                                          <p:spTgt spid="31"/>
                                        </p:tgtEl>
                                        <p:attrNameLst>
                                          <p:attrName>r</p:attrName>
                                        </p:attrNameLst>
                                      </p:cBhvr>
                                    </p:animRot>
                                    <p:animRot by="-240000">
                                      <p:cBhvr>
                                        <p:cTn id="82" dur="150" fill="hold">
                                          <p:stCondLst>
                                            <p:cond delay="150"/>
                                          </p:stCondLst>
                                        </p:cTn>
                                        <p:tgtEl>
                                          <p:spTgt spid="31"/>
                                        </p:tgtEl>
                                        <p:attrNameLst>
                                          <p:attrName>r</p:attrName>
                                        </p:attrNameLst>
                                      </p:cBhvr>
                                    </p:animRot>
                                    <p:animRot by="240000">
                                      <p:cBhvr>
                                        <p:cTn id="83" dur="150" fill="hold">
                                          <p:stCondLst>
                                            <p:cond delay="300"/>
                                          </p:stCondLst>
                                        </p:cTn>
                                        <p:tgtEl>
                                          <p:spTgt spid="31"/>
                                        </p:tgtEl>
                                        <p:attrNameLst>
                                          <p:attrName>r</p:attrName>
                                        </p:attrNameLst>
                                      </p:cBhvr>
                                    </p:animRot>
                                    <p:animRot by="-240000">
                                      <p:cBhvr>
                                        <p:cTn id="84" dur="150" fill="hold">
                                          <p:stCondLst>
                                            <p:cond delay="450"/>
                                          </p:stCondLst>
                                        </p:cTn>
                                        <p:tgtEl>
                                          <p:spTgt spid="31"/>
                                        </p:tgtEl>
                                        <p:attrNameLst>
                                          <p:attrName>r</p:attrName>
                                        </p:attrNameLst>
                                      </p:cBhvr>
                                    </p:animRot>
                                    <p:animRot by="120000">
                                      <p:cBhvr>
                                        <p:cTn id="85"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6" restart="whenNotActive" fill="hold" evtFilter="cancelBubble" nodeType="interactiveSeq">
                <p:stCondLst>
                  <p:cond evt="onClick" delay="0">
                    <p:tgtEl>
                      <p:spTgt spid="31"/>
                    </p:tgtEl>
                  </p:cond>
                </p:stCondLst>
                <p:endSync evt="end" delay="0">
                  <p:rtn val="all"/>
                </p:endSync>
                <p:childTnLst>
                  <p:par>
                    <p:cTn id="87" fill="hold">
                      <p:stCondLst>
                        <p:cond delay="0"/>
                      </p:stCondLst>
                      <p:childTnLst>
                        <p:par>
                          <p:cTn id="88" fill="hold">
                            <p:stCondLst>
                              <p:cond delay="0"/>
                            </p:stCondLst>
                            <p:childTnLst>
                              <p:par>
                                <p:cTn id="89" presetID="32" presetClass="emph" presetSubtype="0" fill="hold" nodeType="clickEffect">
                                  <p:stCondLst>
                                    <p:cond delay="0"/>
                                  </p:stCondLst>
                                  <p:childTnLst>
                                    <p:animRot by="120000">
                                      <p:cBhvr>
                                        <p:cTn id="90" dur="100" fill="hold">
                                          <p:stCondLst>
                                            <p:cond delay="0"/>
                                          </p:stCondLst>
                                        </p:cTn>
                                        <p:tgtEl>
                                          <p:spTgt spid="31"/>
                                        </p:tgtEl>
                                        <p:attrNameLst>
                                          <p:attrName>r</p:attrName>
                                        </p:attrNameLst>
                                      </p:cBhvr>
                                    </p:animRot>
                                    <p:animRot by="-240000">
                                      <p:cBhvr>
                                        <p:cTn id="91" dur="200" fill="hold">
                                          <p:stCondLst>
                                            <p:cond delay="200"/>
                                          </p:stCondLst>
                                        </p:cTn>
                                        <p:tgtEl>
                                          <p:spTgt spid="31"/>
                                        </p:tgtEl>
                                        <p:attrNameLst>
                                          <p:attrName>r</p:attrName>
                                        </p:attrNameLst>
                                      </p:cBhvr>
                                    </p:animRot>
                                    <p:animRot by="240000">
                                      <p:cBhvr>
                                        <p:cTn id="92" dur="200" fill="hold">
                                          <p:stCondLst>
                                            <p:cond delay="400"/>
                                          </p:stCondLst>
                                        </p:cTn>
                                        <p:tgtEl>
                                          <p:spTgt spid="31"/>
                                        </p:tgtEl>
                                        <p:attrNameLst>
                                          <p:attrName>r</p:attrName>
                                        </p:attrNameLst>
                                      </p:cBhvr>
                                    </p:animRot>
                                    <p:animRot by="-240000">
                                      <p:cBhvr>
                                        <p:cTn id="93" dur="200" fill="hold">
                                          <p:stCondLst>
                                            <p:cond delay="600"/>
                                          </p:stCondLst>
                                        </p:cTn>
                                        <p:tgtEl>
                                          <p:spTgt spid="31"/>
                                        </p:tgtEl>
                                        <p:attrNameLst>
                                          <p:attrName>r</p:attrName>
                                        </p:attrNameLst>
                                      </p:cBhvr>
                                    </p:animRot>
                                    <p:animRot by="120000">
                                      <p:cBhvr>
                                        <p:cTn id="94" dur="200" fill="hold">
                                          <p:stCondLst>
                                            <p:cond delay="800"/>
                                          </p:stCondLst>
                                        </p:cTn>
                                        <p:tgtEl>
                                          <p:spTgt spid="31"/>
                                        </p:tgtEl>
                                        <p:attrNameLst>
                                          <p:attrName>r</p:attrName>
                                        </p:attrNameLst>
                                      </p:cBhvr>
                                    </p:animRot>
                                  </p:childTnLst>
                                  <p:subTnLst>
                                    <p:audio>
                                      <p:cMediaNode>
                                        <p:cTn display="0" masterRel="sameClick">
                                          <p:stCondLst>
                                            <p:cond evt="begin" delay="0">
                                              <p:tn val="89"/>
                                            </p:cond>
                                          </p:stCondLst>
                                          <p:endCondLst>
                                            <p:cond evt="onStopAudio" delay="0">
                                              <p:tgtEl>
                                                <p:sldTgt/>
                                              </p:tgtEl>
                                            </p:cond>
                                          </p:endCondLst>
                                        </p:cTn>
                                        <p:tgtEl>
                                          <p:sndTgt r:embed="rId5" name="005.정답들어주세요_후_01.wav"/>
                                        </p:tgtEl>
                                      </p:cMediaNode>
                                    </p:audio>
                                  </p:subTnLst>
                                </p:cTn>
                              </p:par>
                            </p:childTnLst>
                          </p:cTn>
                        </p:par>
                        <p:par>
                          <p:cTn id="95" fill="hold">
                            <p:stCondLst>
                              <p:cond delay="1000"/>
                            </p:stCondLst>
                            <p:childTnLst>
                              <p:par>
                                <p:cTn id="96" presetID="32" presetClass="emph" presetSubtype="0" fill="hold" nodeType="afterEffect">
                                  <p:stCondLst>
                                    <p:cond delay="0"/>
                                  </p:stCondLst>
                                  <p:childTnLst>
                                    <p:animRot by="120000">
                                      <p:cBhvr>
                                        <p:cTn id="97" dur="50" fill="hold">
                                          <p:stCondLst>
                                            <p:cond delay="0"/>
                                          </p:stCondLst>
                                        </p:cTn>
                                        <p:tgtEl>
                                          <p:spTgt spid="31"/>
                                        </p:tgtEl>
                                        <p:attrNameLst>
                                          <p:attrName>r</p:attrName>
                                        </p:attrNameLst>
                                      </p:cBhvr>
                                    </p:animRot>
                                    <p:animRot by="-240000">
                                      <p:cBhvr>
                                        <p:cTn id="98" dur="100" fill="hold">
                                          <p:stCondLst>
                                            <p:cond delay="100"/>
                                          </p:stCondLst>
                                        </p:cTn>
                                        <p:tgtEl>
                                          <p:spTgt spid="31"/>
                                        </p:tgtEl>
                                        <p:attrNameLst>
                                          <p:attrName>r</p:attrName>
                                        </p:attrNameLst>
                                      </p:cBhvr>
                                    </p:animRot>
                                    <p:animRot by="240000">
                                      <p:cBhvr>
                                        <p:cTn id="99" dur="100" fill="hold">
                                          <p:stCondLst>
                                            <p:cond delay="200"/>
                                          </p:stCondLst>
                                        </p:cTn>
                                        <p:tgtEl>
                                          <p:spTgt spid="31"/>
                                        </p:tgtEl>
                                        <p:attrNameLst>
                                          <p:attrName>r</p:attrName>
                                        </p:attrNameLst>
                                      </p:cBhvr>
                                    </p:animRot>
                                    <p:animRot by="-240000">
                                      <p:cBhvr>
                                        <p:cTn id="100" dur="100" fill="hold">
                                          <p:stCondLst>
                                            <p:cond delay="300"/>
                                          </p:stCondLst>
                                        </p:cTn>
                                        <p:tgtEl>
                                          <p:spTgt spid="31"/>
                                        </p:tgtEl>
                                        <p:attrNameLst>
                                          <p:attrName>r</p:attrName>
                                        </p:attrNameLst>
                                      </p:cBhvr>
                                    </p:animRot>
                                    <p:animRot by="120000">
                                      <p:cBhvr>
                                        <p:cTn id="101"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B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3950103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50"/>
                                        <p:tgtEl>
                                          <p:spTgt spid="18"/>
                                        </p:tgtEl>
                                      </p:cBhvr>
                                    </p:animEffect>
                                    <p:anim calcmode="lin" valueType="num">
                                      <p:cBhvr>
                                        <p:cTn id="32" dur="250" fill="hold"/>
                                        <p:tgtEl>
                                          <p:spTgt spid="18"/>
                                        </p:tgtEl>
                                        <p:attrNameLst>
                                          <p:attrName>ppt_x</p:attrName>
                                        </p:attrNameLst>
                                      </p:cBhvr>
                                      <p:tavLst>
                                        <p:tav tm="0">
                                          <p:val>
                                            <p:strVal val="#ppt_x"/>
                                          </p:val>
                                        </p:tav>
                                        <p:tav tm="100000">
                                          <p:val>
                                            <p:strVal val="#ppt_x"/>
                                          </p:val>
                                        </p:tav>
                                      </p:tavLst>
                                    </p:anim>
                                    <p:anim calcmode="lin" valueType="num">
                                      <p:cBhvr>
                                        <p:cTn id="33"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4" name="General_Question_Box_Leaves.wav"/>
                                        </p:tgtEl>
                                      </p:cMediaNode>
                                    </p:audio>
                                  </p:subTnLst>
                                </p:cTn>
                              </p:par>
                              <p:par>
                                <p:cTn id="34" presetID="42"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250"/>
                                        <p:tgtEl>
                                          <p:spTgt spid="20"/>
                                        </p:tgtEl>
                                      </p:cBhvr>
                                    </p:animEffect>
                                    <p:anim calcmode="lin" valueType="num">
                                      <p:cBhvr>
                                        <p:cTn id="37" dur="250" fill="hold"/>
                                        <p:tgtEl>
                                          <p:spTgt spid="20"/>
                                        </p:tgtEl>
                                        <p:attrNameLst>
                                          <p:attrName>ppt_x</p:attrName>
                                        </p:attrNameLst>
                                      </p:cBhvr>
                                      <p:tavLst>
                                        <p:tav tm="0">
                                          <p:val>
                                            <p:strVal val="#ppt_x"/>
                                          </p:val>
                                        </p:tav>
                                        <p:tav tm="100000">
                                          <p:val>
                                            <p:strVal val="#ppt_x"/>
                                          </p:val>
                                        </p:tav>
                                      </p:tavLst>
                                    </p:anim>
                                    <p:anim calcmode="lin" valueType="num">
                                      <p:cBhvr>
                                        <p:cTn id="38"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1"/>
                                            </p:cond>
                                          </p:stCondLst>
                                          <p:endCondLst>
                                            <p:cond evt="onStopAudio" delay="0">
                                              <p:tgtEl>
                                                <p:sldTgt/>
                                              </p:tgtEl>
                                            </p:cond>
                                          </p:endCondLst>
                                        </p:cTn>
                                        <p:tgtEl>
                                          <p:sndTgt r:embed="rId5" name="005.정답들어주세요_후_01.wav"/>
                                        </p:tgtEl>
                                      </p:cMediaNode>
                                    </p:audio>
                                  </p:subTnLst>
                                </p:cTn>
                              </p:par>
                            </p:childTnLst>
                          </p:cTn>
                        </p:par>
                        <p:par>
                          <p:cTn id="43" fill="hold">
                            <p:stCondLst>
                              <p:cond delay="250"/>
                            </p:stCondLst>
                            <p:childTnLst>
                              <p:par>
                                <p:cTn id="44" presetID="32" presetClass="emph" presetSubtype="0" fill="hold" nodeType="afterEffect">
                                  <p:stCondLst>
                                    <p:cond delay="0"/>
                                  </p:stCondLst>
                                  <p:childTnLst>
                                    <p:animRot by="120000">
                                      <p:cBhvr>
                                        <p:cTn id="45" dur="100" fill="hold">
                                          <p:stCondLst>
                                            <p:cond delay="0"/>
                                          </p:stCondLst>
                                        </p:cTn>
                                        <p:tgtEl>
                                          <p:spTgt spid="31"/>
                                        </p:tgtEl>
                                        <p:attrNameLst>
                                          <p:attrName>r</p:attrName>
                                        </p:attrNameLst>
                                      </p:cBhvr>
                                    </p:animRot>
                                    <p:animRot by="-240000">
                                      <p:cBhvr>
                                        <p:cTn id="46" dur="200" fill="hold">
                                          <p:stCondLst>
                                            <p:cond delay="200"/>
                                          </p:stCondLst>
                                        </p:cTn>
                                        <p:tgtEl>
                                          <p:spTgt spid="31"/>
                                        </p:tgtEl>
                                        <p:attrNameLst>
                                          <p:attrName>r</p:attrName>
                                        </p:attrNameLst>
                                      </p:cBhvr>
                                    </p:animRot>
                                    <p:animRot by="240000">
                                      <p:cBhvr>
                                        <p:cTn id="47" dur="200" fill="hold">
                                          <p:stCondLst>
                                            <p:cond delay="400"/>
                                          </p:stCondLst>
                                        </p:cTn>
                                        <p:tgtEl>
                                          <p:spTgt spid="31"/>
                                        </p:tgtEl>
                                        <p:attrNameLst>
                                          <p:attrName>r</p:attrName>
                                        </p:attrNameLst>
                                      </p:cBhvr>
                                    </p:animRot>
                                    <p:animRot by="-240000">
                                      <p:cBhvr>
                                        <p:cTn id="48" dur="200" fill="hold">
                                          <p:stCondLst>
                                            <p:cond delay="600"/>
                                          </p:stCondLst>
                                        </p:cTn>
                                        <p:tgtEl>
                                          <p:spTgt spid="31"/>
                                        </p:tgtEl>
                                        <p:attrNameLst>
                                          <p:attrName>r</p:attrName>
                                        </p:attrNameLst>
                                      </p:cBhvr>
                                    </p:animRot>
                                    <p:animRot by="120000">
                                      <p:cBhvr>
                                        <p:cTn id="49" dur="200" fill="hold">
                                          <p:stCondLst>
                                            <p:cond delay="800"/>
                                          </p:stCondLst>
                                        </p:cTn>
                                        <p:tgtEl>
                                          <p:spTgt spid="31"/>
                                        </p:tgtEl>
                                        <p:attrNameLst>
                                          <p:attrName>r</p:attrName>
                                        </p:attrNameLst>
                                      </p:cBhvr>
                                    </p:animRot>
                                  </p:childTnLst>
                                </p:cTn>
                              </p:par>
                              <p:par>
                                <p:cTn id="50" presetID="22" presetClass="entr" presetSubtype="8" fill="hold" nodeType="withEffect">
                                  <p:stCondLst>
                                    <p:cond delay="25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par>
                          <p:cTn id="53" fill="hold">
                            <p:stCondLst>
                              <p:cond delay="1250"/>
                            </p:stCondLst>
                            <p:childTnLst>
                              <p:par>
                                <p:cTn id="54" presetID="32" presetClass="emph" presetSubtype="0" fill="hold" nodeType="afterEffect">
                                  <p:stCondLst>
                                    <p:cond delay="0"/>
                                  </p:stCondLst>
                                  <p:childTnLst>
                                    <p:animRot by="120000">
                                      <p:cBhvr>
                                        <p:cTn id="55" dur="50" fill="hold">
                                          <p:stCondLst>
                                            <p:cond delay="0"/>
                                          </p:stCondLst>
                                        </p:cTn>
                                        <p:tgtEl>
                                          <p:spTgt spid="31"/>
                                        </p:tgtEl>
                                        <p:attrNameLst>
                                          <p:attrName>r</p:attrName>
                                        </p:attrNameLst>
                                      </p:cBhvr>
                                    </p:animRot>
                                    <p:animRot by="-240000">
                                      <p:cBhvr>
                                        <p:cTn id="56" dur="100" fill="hold">
                                          <p:stCondLst>
                                            <p:cond delay="100"/>
                                          </p:stCondLst>
                                        </p:cTn>
                                        <p:tgtEl>
                                          <p:spTgt spid="31"/>
                                        </p:tgtEl>
                                        <p:attrNameLst>
                                          <p:attrName>r</p:attrName>
                                        </p:attrNameLst>
                                      </p:cBhvr>
                                    </p:animRot>
                                    <p:animRot by="240000">
                                      <p:cBhvr>
                                        <p:cTn id="57" dur="100" fill="hold">
                                          <p:stCondLst>
                                            <p:cond delay="200"/>
                                          </p:stCondLst>
                                        </p:cTn>
                                        <p:tgtEl>
                                          <p:spTgt spid="31"/>
                                        </p:tgtEl>
                                        <p:attrNameLst>
                                          <p:attrName>r</p:attrName>
                                        </p:attrNameLst>
                                      </p:cBhvr>
                                    </p:animRot>
                                    <p:animRot by="-240000">
                                      <p:cBhvr>
                                        <p:cTn id="58" dur="100" fill="hold">
                                          <p:stCondLst>
                                            <p:cond delay="300"/>
                                          </p:stCondLst>
                                        </p:cTn>
                                        <p:tgtEl>
                                          <p:spTgt spid="31"/>
                                        </p:tgtEl>
                                        <p:attrNameLst>
                                          <p:attrName>r</p:attrName>
                                        </p:attrNameLst>
                                      </p:cBhvr>
                                    </p:animRot>
                                    <p:animRot by="120000">
                                      <p:cBhvr>
                                        <p:cTn id="59" dur="100" fill="hold">
                                          <p:stCondLst>
                                            <p:cond delay="400"/>
                                          </p:stCondLst>
                                        </p:cTn>
                                        <p:tgtEl>
                                          <p:spTgt spid="31"/>
                                        </p:tgtEl>
                                        <p:attrNameLst>
                                          <p:attrName>r</p:attrName>
                                        </p:attrNameLst>
                                      </p:cBhvr>
                                    </p:animRo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250" fill="hold"/>
                                        <p:tgtEl>
                                          <p:spTgt spid="38"/>
                                        </p:tgtEl>
                                        <p:attrNameLst>
                                          <p:attrName>ppt_w</p:attrName>
                                        </p:attrNameLst>
                                      </p:cBhvr>
                                      <p:tavLst>
                                        <p:tav tm="0">
                                          <p:val>
                                            <p:fltVal val="0"/>
                                          </p:val>
                                        </p:tav>
                                        <p:tav tm="100000">
                                          <p:val>
                                            <p:strVal val="#ppt_w"/>
                                          </p:val>
                                        </p:tav>
                                      </p:tavLst>
                                    </p:anim>
                                    <p:anim calcmode="lin" valueType="num">
                                      <p:cBhvr>
                                        <p:cTn id="65" dur="250" fill="hold"/>
                                        <p:tgtEl>
                                          <p:spTgt spid="38"/>
                                        </p:tgtEl>
                                        <p:attrNameLst>
                                          <p:attrName>ppt_h</p:attrName>
                                        </p:attrNameLst>
                                      </p:cBhvr>
                                      <p:tavLst>
                                        <p:tav tm="0">
                                          <p:val>
                                            <p:fltVal val="0"/>
                                          </p:val>
                                        </p:tav>
                                        <p:tav tm="100000">
                                          <p:val>
                                            <p:strVal val="#ppt_h"/>
                                          </p:val>
                                        </p:tav>
                                      </p:tavLst>
                                    </p:anim>
                                    <p:animEffect transition="in" filter="fade">
                                      <p:cBhvr>
                                        <p:cTn id="66" dur="250"/>
                                        <p:tgtEl>
                                          <p:spTgt spid="38"/>
                                        </p:tgtEl>
                                      </p:cBhvr>
                                    </p:animEffect>
                                  </p:childTnLst>
                                  <p:subTnLst>
                                    <p:audio>
                                      <p:cMediaNode>
                                        <p:cTn display="0" masterRel="sameClick">
                                          <p:stCondLst>
                                            <p:cond evt="begin" delay="0">
                                              <p:tn val="62"/>
                                            </p:cond>
                                          </p:stCondLst>
                                          <p:endCondLst>
                                            <p:cond evt="onStopAudio" delay="0">
                                              <p:tgtEl>
                                                <p:sldTgt/>
                                              </p:tgtEl>
                                            </p:cond>
                                          </p:endCondLst>
                                        </p:cTn>
                                        <p:tgtEl>
                                          <p:sndTgt r:embed="rId6" name="006.정답발표전_01.wav"/>
                                        </p:tgtEl>
                                      </p:cMediaNode>
                                    </p:audio>
                                  </p:subTnLst>
                                </p:cTn>
                              </p:par>
                            </p:childTnLst>
                          </p:cTn>
                        </p:par>
                        <p:par>
                          <p:cTn id="67" fill="hold">
                            <p:stCondLst>
                              <p:cond delay="250"/>
                            </p:stCondLst>
                            <p:childTnLst>
                              <p:par>
                                <p:cTn id="68" presetID="32" presetClass="emph" presetSubtype="0" fill="hold" nodeType="afterEffect">
                                  <p:stCondLst>
                                    <p:cond delay="0"/>
                                  </p:stCondLst>
                                  <p:childTnLst>
                                    <p:animRot by="120000">
                                      <p:cBhvr>
                                        <p:cTn id="69" dur="75" fill="hold">
                                          <p:stCondLst>
                                            <p:cond delay="0"/>
                                          </p:stCondLst>
                                        </p:cTn>
                                        <p:tgtEl>
                                          <p:spTgt spid="31"/>
                                        </p:tgtEl>
                                        <p:attrNameLst>
                                          <p:attrName>r</p:attrName>
                                        </p:attrNameLst>
                                      </p:cBhvr>
                                    </p:animRot>
                                    <p:animRot by="-240000">
                                      <p:cBhvr>
                                        <p:cTn id="70" dur="150" fill="hold">
                                          <p:stCondLst>
                                            <p:cond delay="150"/>
                                          </p:stCondLst>
                                        </p:cTn>
                                        <p:tgtEl>
                                          <p:spTgt spid="31"/>
                                        </p:tgtEl>
                                        <p:attrNameLst>
                                          <p:attrName>r</p:attrName>
                                        </p:attrNameLst>
                                      </p:cBhvr>
                                    </p:animRot>
                                    <p:animRot by="240000">
                                      <p:cBhvr>
                                        <p:cTn id="71" dur="150" fill="hold">
                                          <p:stCondLst>
                                            <p:cond delay="300"/>
                                          </p:stCondLst>
                                        </p:cTn>
                                        <p:tgtEl>
                                          <p:spTgt spid="31"/>
                                        </p:tgtEl>
                                        <p:attrNameLst>
                                          <p:attrName>r</p:attrName>
                                        </p:attrNameLst>
                                      </p:cBhvr>
                                    </p:animRot>
                                    <p:animRot by="-240000">
                                      <p:cBhvr>
                                        <p:cTn id="72" dur="150" fill="hold">
                                          <p:stCondLst>
                                            <p:cond delay="450"/>
                                          </p:stCondLst>
                                        </p:cTn>
                                        <p:tgtEl>
                                          <p:spTgt spid="31"/>
                                        </p:tgtEl>
                                        <p:attrNameLst>
                                          <p:attrName>r</p:attrName>
                                        </p:attrNameLst>
                                      </p:cBhvr>
                                    </p:animRot>
                                    <p:animRot by="120000">
                                      <p:cBhvr>
                                        <p:cTn id="73"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4" restart="whenNotActive" fill="hold" evtFilter="cancelBubble" nodeType="interactiveSeq">
                <p:stCondLst>
                  <p:cond evt="onClick" delay="0">
                    <p:tgtEl>
                      <p:spTgt spid="31"/>
                    </p:tgtEl>
                  </p:cond>
                </p:stCondLst>
                <p:endSync evt="end" delay="0">
                  <p:rtn val="all"/>
                </p:endSync>
                <p:childTnLst>
                  <p:par>
                    <p:cTn id="75" fill="hold">
                      <p:stCondLst>
                        <p:cond delay="0"/>
                      </p:stCondLst>
                      <p:childTnLst>
                        <p:par>
                          <p:cTn id="76" fill="hold">
                            <p:stCondLst>
                              <p:cond delay="0"/>
                            </p:stCondLst>
                            <p:childTnLst>
                              <p:par>
                                <p:cTn id="77" presetID="32" presetClass="emph" presetSubtype="0" fill="hold" nodeType="clickEffect">
                                  <p:stCondLst>
                                    <p:cond delay="0"/>
                                  </p:stCondLst>
                                  <p:childTnLst>
                                    <p:animRot by="120000">
                                      <p:cBhvr>
                                        <p:cTn id="78" dur="100" fill="hold">
                                          <p:stCondLst>
                                            <p:cond delay="0"/>
                                          </p:stCondLst>
                                        </p:cTn>
                                        <p:tgtEl>
                                          <p:spTgt spid="31"/>
                                        </p:tgtEl>
                                        <p:attrNameLst>
                                          <p:attrName>r</p:attrName>
                                        </p:attrNameLst>
                                      </p:cBhvr>
                                    </p:animRot>
                                    <p:animRot by="-240000">
                                      <p:cBhvr>
                                        <p:cTn id="79" dur="200" fill="hold">
                                          <p:stCondLst>
                                            <p:cond delay="200"/>
                                          </p:stCondLst>
                                        </p:cTn>
                                        <p:tgtEl>
                                          <p:spTgt spid="31"/>
                                        </p:tgtEl>
                                        <p:attrNameLst>
                                          <p:attrName>r</p:attrName>
                                        </p:attrNameLst>
                                      </p:cBhvr>
                                    </p:animRot>
                                    <p:animRot by="240000">
                                      <p:cBhvr>
                                        <p:cTn id="80" dur="200" fill="hold">
                                          <p:stCondLst>
                                            <p:cond delay="400"/>
                                          </p:stCondLst>
                                        </p:cTn>
                                        <p:tgtEl>
                                          <p:spTgt spid="31"/>
                                        </p:tgtEl>
                                        <p:attrNameLst>
                                          <p:attrName>r</p:attrName>
                                        </p:attrNameLst>
                                      </p:cBhvr>
                                    </p:animRot>
                                    <p:animRot by="-240000">
                                      <p:cBhvr>
                                        <p:cTn id="81" dur="200" fill="hold">
                                          <p:stCondLst>
                                            <p:cond delay="600"/>
                                          </p:stCondLst>
                                        </p:cTn>
                                        <p:tgtEl>
                                          <p:spTgt spid="31"/>
                                        </p:tgtEl>
                                        <p:attrNameLst>
                                          <p:attrName>r</p:attrName>
                                        </p:attrNameLst>
                                      </p:cBhvr>
                                    </p:animRot>
                                    <p:animRot by="120000">
                                      <p:cBhvr>
                                        <p:cTn id="82" dur="200" fill="hold">
                                          <p:stCondLst>
                                            <p:cond delay="800"/>
                                          </p:stCondLst>
                                        </p:cTn>
                                        <p:tgtEl>
                                          <p:spTgt spid="31"/>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5" name="005.정답들어주세요_후_01.wav"/>
                                        </p:tgtEl>
                                      </p:cMediaNode>
                                    </p:audio>
                                  </p:subTnLst>
                                </p:cTn>
                              </p:par>
                            </p:childTnLst>
                          </p:cTn>
                        </p:par>
                        <p:par>
                          <p:cTn id="83" fill="hold">
                            <p:stCondLst>
                              <p:cond delay="1000"/>
                            </p:stCondLst>
                            <p:childTnLst>
                              <p:par>
                                <p:cTn id="84" presetID="32" presetClass="emph" presetSubtype="0" fill="hold" nodeType="afterEffect">
                                  <p:stCondLst>
                                    <p:cond delay="0"/>
                                  </p:stCondLst>
                                  <p:childTnLst>
                                    <p:animRot by="120000">
                                      <p:cBhvr>
                                        <p:cTn id="85" dur="50" fill="hold">
                                          <p:stCondLst>
                                            <p:cond delay="0"/>
                                          </p:stCondLst>
                                        </p:cTn>
                                        <p:tgtEl>
                                          <p:spTgt spid="31"/>
                                        </p:tgtEl>
                                        <p:attrNameLst>
                                          <p:attrName>r</p:attrName>
                                        </p:attrNameLst>
                                      </p:cBhvr>
                                    </p:animRot>
                                    <p:animRot by="-240000">
                                      <p:cBhvr>
                                        <p:cTn id="86" dur="100" fill="hold">
                                          <p:stCondLst>
                                            <p:cond delay="100"/>
                                          </p:stCondLst>
                                        </p:cTn>
                                        <p:tgtEl>
                                          <p:spTgt spid="31"/>
                                        </p:tgtEl>
                                        <p:attrNameLst>
                                          <p:attrName>r</p:attrName>
                                        </p:attrNameLst>
                                      </p:cBhvr>
                                    </p:animRot>
                                    <p:animRot by="240000">
                                      <p:cBhvr>
                                        <p:cTn id="87" dur="100" fill="hold">
                                          <p:stCondLst>
                                            <p:cond delay="200"/>
                                          </p:stCondLst>
                                        </p:cTn>
                                        <p:tgtEl>
                                          <p:spTgt spid="31"/>
                                        </p:tgtEl>
                                        <p:attrNameLst>
                                          <p:attrName>r</p:attrName>
                                        </p:attrNameLst>
                                      </p:cBhvr>
                                    </p:animRot>
                                    <p:animRot by="-240000">
                                      <p:cBhvr>
                                        <p:cTn id="88" dur="100" fill="hold">
                                          <p:stCondLst>
                                            <p:cond delay="300"/>
                                          </p:stCondLst>
                                        </p:cTn>
                                        <p:tgtEl>
                                          <p:spTgt spid="31"/>
                                        </p:tgtEl>
                                        <p:attrNameLst>
                                          <p:attrName>r</p:attrName>
                                        </p:attrNameLst>
                                      </p:cBhvr>
                                    </p:animRot>
                                    <p:animRot by="120000">
                                      <p:cBhvr>
                                        <p:cTn id="89"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B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2988406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4" name="General_Question_Box_Leave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36"/>
                                            </p:cond>
                                          </p:stCondLst>
                                          <p:endCondLst>
                                            <p:cond evt="onStopAudio" delay="0">
                                              <p:tgtEl>
                                                <p:sldTgt/>
                                              </p:tgtEl>
                                            </p:cond>
                                          </p:endCondLst>
                                        </p:cTn>
                                        <p:tgtEl>
                                          <p:sndTgt r:embed="rId5" name="005.정답들어주세요_후_01.wav"/>
                                        </p:tgtEl>
                                      </p:cMediaNode>
                                    </p:audio>
                                  </p:subTnLst>
                                </p:cTn>
                              </p:par>
                            </p:childTnLst>
                          </p:cTn>
                        </p:par>
                        <p:par>
                          <p:cTn id="38" fill="hold">
                            <p:stCondLst>
                              <p:cond delay="250"/>
                            </p:stCondLst>
                            <p:childTnLst>
                              <p:par>
                                <p:cTn id="39" presetID="32" presetClass="emph" presetSubtype="0" fill="hold" nodeType="afterEffect">
                                  <p:stCondLst>
                                    <p:cond delay="0"/>
                                  </p:stCondLst>
                                  <p:childTnLst>
                                    <p:animRot by="120000">
                                      <p:cBhvr>
                                        <p:cTn id="40" dur="100" fill="hold">
                                          <p:stCondLst>
                                            <p:cond delay="0"/>
                                          </p:stCondLst>
                                        </p:cTn>
                                        <p:tgtEl>
                                          <p:spTgt spid="31"/>
                                        </p:tgtEl>
                                        <p:attrNameLst>
                                          <p:attrName>r</p:attrName>
                                        </p:attrNameLst>
                                      </p:cBhvr>
                                    </p:animRot>
                                    <p:animRot by="-240000">
                                      <p:cBhvr>
                                        <p:cTn id="41" dur="200" fill="hold">
                                          <p:stCondLst>
                                            <p:cond delay="200"/>
                                          </p:stCondLst>
                                        </p:cTn>
                                        <p:tgtEl>
                                          <p:spTgt spid="31"/>
                                        </p:tgtEl>
                                        <p:attrNameLst>
                                          <p:attrName>r</p:attrName>
                                        </p:attrNameLst>
                                      </p:cBhvr>
                                    </p:animRot>
                                    <p:animRot by="240000">
                                      <p:cBhvr>
                                        <p:cTn id="42" dur="200" fill="hold">
                                          <p:stCondLst>
                                            <p:cond delay="400"/>
                                          </p:stCondLst>
                                        </p:cTn>
                                        <p:tgtEl>
                                          <p:spTgt spid="31"/>
                                        </p:tgtEl>
                                        <p:attrNameLst>
                                          <p:attrName>r</p:attrName>
                                        </p:attrNameLst>
                                      </p:cBhvr>
                                    </p:animRot>
                                    <p:animRot by="-240000">
                                      <p:cBhvr>
                                        <p:cTn id="43" dur="200" fill="hold">
                                          <p:stCondLst>
                                            <p:cond delay="600"/>
                                          </p:stCondLst>
                                        </p:cTn>
                                        <p:tgtEl>
                                          <p:spTgt spid="31"/>
                                        </p:tgtEl>
                                        <p:attrNameLst>
                                          <p:attrName>r</p:attrName>
                                        </p:attrNameLst>
                                      </p:cBhvr>
                                    </p:animRot>
                                    <p:animRot by="120000">
                                      <p:cBhvr>
                                        <p:cTn id="44" dur="200" fill="hold">
                                          <p:stCondLst>
                                            <p:cond delay="800"/>
                                          </p:stCondLst>
                                        </p:cTn>
                                        <p:tgtEl>
                                          <p:spTgt spid="31"/>
                                        </p:tgtEl>
                                        <p:attrNameLst>
                                          <p:attrName>r</p:attrName>
                                        </p:attrNameLst>
                                      </p:cBhvr>
                                    </p:animRot>
                                  </p:childTnLst>
                                </p:cTn>
                              </p:par>
                              <p:par>
                                <p:cTn id="45" presetID="22" presetClass="entr" presetSubtype="8" fill="hold" nodeType="withEffect">
                                  <p:stCondLst>
                                    <p:cond delay="25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500"/>
                                        <p:tgtEl>
                                          <p:spTgt spid="32"/>
                                        </p:tgtEl>
                                      </p:cBhvr>
                                    </p:animEffect>
                                  </p:childTnLst>
                                </p:cTn>
                              </p:par>
                            </p:childTnLst>
                          </p:cTn>
                        </p:par>
                        <p:par>
                          <p:cTn id="48" fill="hold">
                            <p:stCondLst>
                              <p:cond delay="1250"/>
                            </p:stCondLst>
                            <p:childTnLst>
                              <p:par>
                                <p:cTn id="49" presetID="32" presetClass="emph" presetSubtype="0" fill="hold" nodeType="afterEffect">
                                  <p:stCondLst>
                                    <p:cond delay="0"/>
                                  </p:stCondLst>
                                  <p:childTnLst>
                                    <p:animRot by="120000">
                                      <p:cBhvr>
                                        <p:cTn id="50" dur="50" fill="hold">
                                          <p:stCondLst>
                                            <p:cond delay="0"/>
                                          </p:stCondLst>
                                        </p:cTn>
                                        <p:tgtEl>
                                          <p:spTgt spid="31"/>
                                        </p:tgtEl>
                                        <p:attrNameLst>
                                          <p:attrName>r</p:attrName>
                                        </p:attrNameLst>
                                      </p:cBhvr>
                                    </p:animRot>
                                    <p:animRot by="-240000">
                                      <p:cBhvr>
                                        <p:cTn id="51" dur="100" fill="hold">
                                          <p:stCondLst>
                                            <p:cond delay="100"/>
                                          </p:stCondLst>
                                        </p:cTn>
                                        <p:tgtEl>
                                          <p:spTgt spid="31"/>
                                        </p:tgtEl>
                                        <p:attrNameLst>
                                          <p:attrName>r</p:attrName>
                                        </p:attrNameLst>
                                      </p:cBhvr>
                                    </p:animRot>
                                    <p:animRot by="240000">
                                      <p:cBhvr>
                                        <p:cTn id="52" dur="100" fill="hold">
                                          <p:stCondLst>
                                            <p:cond delay="200"/>
                                          </p:stCondLst>
                                        </p:cTn>
                                        <p:tgtEl>
                                          <p:spTgt spid="31"/>
                                        </p:tgtEl>
                                        <p:attrNameLst>
                                          <p:attrName>r</p:attrName>
                                        </p:attrNameLst>
                                      </p:cBhvr>
                                    </p:animRot>
                                    <p:animRot by="-240000">
                                      <p:cBhvr>
                                        <p:cTn id="53" dur="100" fill="hold">
                                          <p:stCondLst>
                                            <p:cond delay="300"/>
                                          </p:stCondLst>
                                        </p:cTn>
                                        <p:tgtEl>
                                          <p:spTgt spid="31"/>
                                        </p:tgtEl>
                                        <p:attrNameLst>
                                          <p:attrName>r</p:attrName>
                                        </p:attrNameLst>
                                      </p:cBhvr>
                                    </p:animRot>
                                    <p:animRot by="120000">
                                      <p:cBhvr>
                                        <p:cTn id="54" dur="100" fill="hold">
                                          <p:stCondLst>
                                            <p:cond delay="400"/>
                                          </p:stCondLst>
                                        </p:cTn>
                                        <p:tgtEl>
                                          <p:spTgt spid="31"/>
                                        </p:tgtEl>
                                        <p:attrNameLst>
                                          <p:attrName>r</p:attrName>
                                        </p:attrNameLst>
                                      </p:cBhvr>
                                    </p:animRo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250" fill="hold"/>
                                        <p:tgtEl>
                                          <p:spTgt spid="38"/>
                                        </p:tgtEl>
                                        <p:attrNameLst>
                                          <p:attrName>ppt_w</p:attrName>
                                        </p:attrNameLst>
                                      </p:cBhvr>
                                      <p:tavLst>
                                        <p:tav tm="0">
                                          <p:val>
                                            <p:fltVal val="0"/>
                                          </p:val>
                                        </p:tav>
                                        <p:tav tm="100000">
                                          <p:val>
                                            <p:strVal val="#ppt_w"/>
                                          </p:val>
                                        </p:tav>
                                      </p:tavLst>
                                    </p:anim>
                                    <p:anim calcmode="lin" valueType="num">
                                      <p:cBhvr>
                                        <p:cTn id="60" dur="250" fill="hold"/>
                                        <p:tgtEl>
                                          <p:spTgt spid="38"/>
                                        </p:tgtEl>
                                        <p:attrNameLst>
                                          <p:attrName>ppt_h</p:attrName>
                                        </p:attrNameLst>
                                      </p:cBhvr>
                                      <p:tavLst>
                                        <p:tav tm="0">
                                          <p:val>
                                            <p:fltVal val="0"/>
                                          </p:val>
                                        </p:tav>
                                        <p:tav tm="100000">
                                          <p:val>
                                            <p:strVal val="#ppt_h"/>
                                          </p:val>
                                        </p:tav>
                                      </p:tavLst>
                                    </p:anim>
                                    <p:animEffect transition="in" filter="fade">
                                      <p:cBhvr>
                                        <p:cTn id="61" dur="250"/>
                                        <p:tgtEl>
                                          <p:spTgt spid="38"/>
                                        </p:tgtEl>
                                      </p:cBhvr>
                                    </p:animEffect>
                                  </p:childTnLst>
                                  <p:subTnLst>
                                    <p:audio>
                                      <p:cMediaNode>
                                        <p:cTn display="0" masterRel="sameClick">
                                          <p:stCondLst>
                                            <p:cond evt="begin" delay="0">
                                              <p:tn val="57"/>
                                            </p:cond>
                                          </p:stCondLst>
                                          <p:endCondLst>
                                            <p:cond evt="onStopAudio" delay="0">
                                              <p:tgtEl>
                                                <p:sldTgt/>
                                              </p:tgtEl>
                                            </p:cond>
                                          </p:endCondLst>
                                        </p:cTn>
                                        <p:tgtEl>
                                          <p:sndTgt r:embed="rId6" name="006.정답발표전_01.wav"/>
                                        </p:tgtEl>
                                      </p:cMediaNode>
                                    </p:audio>
                                  </p:subTnLst>
                                </p:cTn>
                              </p:par>
                              <p:par>
                                <p:cTn id="62" presetID="53" presetClass="entr" presetSubtype="16" fill="hold" grpId="0" nodeType="withEffect">
                                  <p:stCondLst>
                                    <p:cond delay="0"/>
                                  </p:stCondLst>
                                  <p:childTnLst>
                                    <p:set>
                                      <p:cBhvr>
                                        <p:cTn id="63" dur="1" fill="hold">
                                          <p:stCondLst>
                                            <p:cond delay="0"/>
                                          </p:stCondLst>
                                        </p:cTn>
                                        <p:tgtEl>
                                          <p:spTgt spid="15">
                                            <p:txEl>
                                              <p:pRg st="0" end="0"/>
                                            </p:txEl>
                                          </p:spTgt>
                                        </p:tgtEl>
                                        <p:attrNameLst>
                                          <p:attrName>style.visibility</p:attrName>
                                        </p:attrNameLst>
                                      </p:cBhvr>
                                      <p:to>
                                        <p:strVal val="visible"/>
                                      </p:to>
                                    </p:set>
                                    <p:anim calcmode="lin" valueType="num">
                                      <p:cBhvr>
                                        <p:cTn id="64"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15">
                                            <p:txEl>
                                              <p:pRg st="0" end="0"/>
                                            </p:txEl>
                                          </p:spTgt>
                                        </p:tgtEl>
                                      </p:cBhvr>
                                    </p:animEffect>
                                  </p:childTnLst>
                                </p:cTn>
                              </p:par>
                            </p:childTnLst>
                          </p:cTn>
                        </p:par>
                        <p:par>
                          <p:cTn id="67" fill="hold">
                            <p:stCondLst>
                              <p:cond delay="500"/>
                            </p:stCondLst>
                            <p:childTnLst>
                              <p:par>
                                <p:cTn id="68" presetID="32" presetClass="emph" presetSubtype="0" fill="hold" nodeType="afterEffect">
                                  <p:stCondLst>
                                    <p:cond delay="0"/>
                                  </p:stCondLst>
                                  <p:childTnLst>
                                    <p:animRot by="120000">
                                      <p:cBhvr>
                                        <p:cTn id="69" dur="75" fill="hold">
                                          <p:stCondLst>
                                            <p:cond delay="0"/>
                                          </p:stCondLst>
                                        </p:cTn>
                                        <p:tgtEl>
                                          <p:spTgt spid="31"/>
                                        </p:tgtEl>
                                        <p:attrNameLst>
                                          <p:attrName>r</p:attrName>
                                        </p:attrNameLst>
                                      </p:cBhvr>
                                    </p:animRot>
                                    <p:animRot by="-240000">
                                      <p:cBhvr>
                                        <p:cTn id="70" dur="150" fill="hold">
                                          <p:stCondLst>
                                            <p:cond delay="150"/>
                                          </p:stCondLst>
                                        </p:cTn>
                                        <p:tgtEl>
                                          <p:spTgt spid="31"/>
                                        </p:tgtEl>
                                        <p:attrNameLst>
                                          <p:attrName>r</p:attrName>
                                        </p:attrNameLst>
                                      </p:cBhvr>
                                    </p:animRot>
                                    <p:animRot by="240000">
                                      <p:cBhvr>
                                        <p:cTn id="71" dur="150" fill="hold">
                                          <p:stCondLst>
                                            <p:cond delay="300"/>
                                          </p:stCondLst>
                                        </p:cTn>
                                        <p:tgtEl>
                                          <p:spTgt spid="31"/>
                                        </p:tgtEl>
                                        <p:attrNameLst>
                                          <p:attrName>r</p:attrName>
                                        </p:attrNameLst>
                                      </p:cBhvr>
                                    </p:animRot>
                                    <p:animRot by="-240000">
                                      <p:cBhvr>
                                        <p:cTn id="72" dur="150" fill="hold">
                                          <p:stCondLst>
                                            <p:cond delay="450"/>
                                          </p:stCondLst>
                                        </p:cTn>
                                        <p:tgtEl>
                                          <p:spTgt spid="31"/>
                                        </p:tgtEl>
                                        <p:attrNameLst>
                                          <p:attrName>r</p:attrName>
                                        </p:attrNameLst>
                                      </p:cBhvr>
                                    </p:animRot>
                                    <p:animRot by="120000">
                                      <p:cBhvr>
                                        <p:cTn id="73"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4" restart="whenNotActive" fill="hold" evtFilter="cancelBubble" nodeType="interactiveSeq">
                <p:stCondLst>
                  <p:cond evt="onClick" delay="0">
                    <p:tgtEl>
                      <p:spTgt spid="31"/>
                    </p:tgtEl>
                  </p:cond>
                </p:stCondLst>
                <p:endSync evt="end" delay="0">
                  <p:rtn val="all"/>
                </p:endSync>
                <p:childTnLst>
                  <p:par>
                    <p:cTn id="75" fill="hold">
                      <p:stCondLst>
                        <p:cond delay="0"/>
                      </p:stCondLst>
                      <p:childTnLst>
                        <p:par>
                          <p:cTn id="76" fill="hold">
                            <p:stCondLst>
                              <p:cond delay="0"/>
                            </p:stCondLst>
                            <p:childTnLst>
                              <p:par>
                                <p:cTn id="77" presetID="32" presetClass="emph" presetSubtype="0" fill="hold" nodeType="clickEffect">
                                  <p:stCondLst>
                                    <p:cond delay="0"/>
                                  </p:stCondLst>
                                  <p:childTnLst>
                                    <p:animRot by="120000">
                                      <p:cBhvr>
                                        <p:cTn id="78" dur="100" fill="hold">
                                          <p:stCondLst>
                                            <p:cond delay="0"/>
                                          </p:stCondLst>
                                        </p:cTn>
                                        <p:tgtEl>
                                          <p:spTgt spid="31"/>
                                        </p:tgtEl>
                                        <p:attrNameLst>
                                          <p:attrName>r</p:attrName>
                                        </p:attrNameLst>
                                      </p:cBhvr>
                                    </p:animRot>
                                    <p:animRot by="-240000">
                                      <p:cBhvr>
                                        <p:cTn id="79" dur="200" fill="hold">
                                          <p:stCondLst>
                                            <p:cond delay="200"/>
                                          </p:stCondLst>
                                        </p:cTn>
                                        <p:tgtEl>
                                          <p:spTgt spid="31"/>
                                        </p:tgtEl>
                                        <p:attrNameLst>
                                          <p:attrName>r</p:attrName>
                                        </p:attrNameLst>
                                      </p:cBhvr>
                                    </p:animRot>
                                    <p:animRot by="240000">
                                      <p:cBhvr>
                                        <p:cTn id="80" dur="200" fill="hold">
                                          <p:stCondLst>
                                            <p:cond delay="400"/>
                                          </p:stCondLst>
                                        </p:cTn>
                                        <p:tgtEl>
                                          <p:spTgt spid="31"/>
                                        </p:tgtEl>
                                        <p:attrNameLst>
                                          <p:attrName>r</p:attrName>
                                        </p:attrNameLst>
                                      </p:cBhvr>
                                    </p:animRot>
                                    <p:animRot by="-240000">
                                      <p:cBhvr>
                                        <p:cTn id="81" dur="200" fill="hold">
                                          <p:stCondLst>
                                            <p:cond delay="600"/>
                                          </p:stCondLst>
                                        </p:cTn>
                                        <p:tgtEl>
                                          <p:spTgt spid="31"/>
                                        </p:tgtEl>
                                        <p:attrNameLst>
                                          <p:attrName>r</p:attrName>
                                        </p:attrNameLst>
                                      </p:cBhvr>
                                    </p:animRot>
                                    <p:animRot by="120000">
                                      <p:cBhvr>
                                        <p:cTn id="82" dur="200" fill="hold">
                                          <p:stCondLst>
                                            <p:cond delay="800"/>
                                          </p:stCondLst>
                                        </p:cTn>
                                        <p:tgtEl>
                                          <p:spTgt spid="31"/>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5" name="005.정답들어주세요_후_01.wav"/>
                                        </p:tgtEl>
                                      </p:cMediaNode>
                                    </p:audio>
                                  </p:subTnLst>
                                </p:cTn>
                              </p:par>
                            </p:childTnLst>
                          </p:cTn>
                        </p:par>
                        <p:par>
                          <p:cTn id="83" fill="hold">
                            <p:stCondLst>
                              <p:cond delay="1000"/>
                            </p:stCondLst>
                            <p:childTnLst>
                              <p:par>
                                <p:cTn id="84" presetID="32" presetClass="emph" presetSubtype="0" fill="hold" nodeType="afterEffect">
                                  <p:stCondLst>
                                    <p:cond delay="0"/>
                                  </p:stCondLst>
                                  <p:childTnLst>
                                    <p:animRot by="120000">
                                      <p:cBhvr>
                                        <p:cTn id="85" dur="50" fill="hold">
                                          <p:stCondLst>
                                            <p:cond delay="0"/>
                                          </p:stCondLst>
                                        </p:cTn>
                                        <p:tgtEl>
                                          <p:spTgt spid="31"/>
                                        </p:tgtEl>
                                        <p:attrNameLst>
                                          <p:attrName>r</p:attrName>
                                        </p:attrNameLst>
                                      </p:cBhvr>
                                    </p:animRot>
                                    <p:animRot by="-240000">
                                      <p:cBhvr>
                                        <p:cTn id="86" dur="100" fill="hold">
                                          <p:stCondLst>
                                            <p:cond delay="100"/>
                                          </p:stCondLst>
                                        </p:cTn>
                                        <p:tgtEl>
                                          <p:spTgt spid="31"/>
                                        </p:tgtEl>
                                        <p:attrNameLst>
                                          <p:attrName>r</p:attrName>
                                        </p:attrNameLst>
                                      </p:cBhvr>
                                    </p:animRot>
                                    <p:animRot by="240000">
                                      <p:cBhvr>
                                        <p:cTn id="87" dur="100" fill="hold">
                                          <p:stCondLst>
                                            <p:cond delay="200"/>
                                          </p:stCondLst>
                                        </p:cTn>
                                        <p:tgtEl>
                                          <p:spTgt spid="31"/>
                                        </p:tgtEl>
                                        <p:attrNameLst>
                                          <p:attrName>r</p:attrName>
                                        </p:attrNameLst>
                                      </p:cBhvr>
                                    </p:animRot>
                                    <p:animRot by="-240000">
                                      <p:cBhvr>
                                        <p:cTn id="88" dur="100" fill="hold">
                                          <p:stCondLst>
                                            <p:cond delay="300"/>
                                          </p:stCondLst>
                                        </p:cTn>
                                        <p:tgtEl>
                                          <p:spTgt spid="31"/>
                                        </p:tgtEl>
                                        <p:attrNameLst>
                                          <p:attrName>r</p:attrName>
                                        </p:attrNameLst>
                                      </p:cBhvr>
                                    </p:animRot>
                                    <p:animRot by="120000">
                                      <p:cBhvr>
                                        <p:cTn id="89"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BCD">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sp>
        <p:nvSpPr>
          <p:cNvPr id="27" name="D"/>
          <p:cNvSpPr txBox="1"/>
          <p:nvPr/>
        </p:nvSpPr>
        <p:spPr>
          <a:xfrm>
            <a:off x="6694969"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d</a:t>
            </a:r>
          </a:p>
        </p:txBody>
      </p:sp>
      <p:sp>
        <p:nvSpPr>
          <p:cNvPr id="30" name="Answer D"/>
          <p:cNvSpPr>
            <a:spLocks noGrp="1"/>
          </p:cNvSpPr>
          <p:nvPr>
            <p:ph type="body" sz="quarter" idx="14" hasCustomPrompt="1"/>
          </p:nvPr>
        </p:nvSpPr>
        <p:spPr>
          <a:xfrm>
            <a:off x="7319790"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D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userDrawn="1">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455760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anim calcmode="lin" valueType="num">
                                      <p:cBhvr>
                                        <p:cTn id="35" dur="250" fill="hold"/>
                                        <p:tgtEl>
                                          <p:spTgt spid="23"/>
                                        </p:tgtEl>
                                        <p:attrNameLst>
                                          <p:attrName>ppt_x</p:attrName>
                                        </p:attrNameLst>
                                      </p:cBhvr>
                                      <p:tavLst>
                                        <p:tav tm="0">
                                          <p:val>
                                            <p:strVal val="#ppt_x"/>
                                          </p:val>
                                        </p:tav>
                                        <p:tav tm="100000">
                                          <p:val>
                                            <p:strVal val="#ppt_x"/>
                                          </p:val>
                                        </p:tav>
                                      </p:tavLst>
                                    </p:anim>
                                    <p:anim calcmode="lin" valueType="num">
                                      <p:cBhvr>
                                        <p:cTn id="36"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3" name="General_Question_Appears.wav"/>
                                        </p:tgtEl>
                                      </p:cMediaNode>
                                    </p:audio>
                                  </p:subTnLst>
                                </p:cTn>
                              </p:par>
                              <p:par>
                                <p:cTn id="37" presetID="42" presetClass="entr" presetSubtype="0" fill="hold" grpId="0" nodeType="withEffect">
                                  <p:stCondLst>
                                    <p:cond delay="20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250"/>
                                        <p:tgtEl>
                                          <p:spTgt spid="25"/>
                                        </p:tgtEl>
                                      </p:cBhvr>
                                    </p:animEffect>
                                    <p:anim calcmode="lin" valueType="num">
                                      <p:cBhvr>
                                        <p:cTn id="40" dur="250" fill="hold"/>
                                        <p:tgtEl>
                                          <p:spTgt spid="25"/>
                                        </p:tgtEl>
                                        <p:attrNameLst>
                                          <p:attrName>ppt_x</p:attrName>
                                        </p:attrNameLst>
                                      </p:cBhvr>
                                      <p:tavLst>
                                        <p:tav tm="0">
                                          <p:val>
                                            <p:strVal val="#ppt_x"/>
                                          </p:val>
                                        </p:tav>
                                        <p:tav tm="100000">
                                          <p:val>
                                            <p:strVal val="#ppt_x"/>
                                          </p:val>
                                        </p:tav>
                                      </p:tavLst>
                                    </p:anim>
                                    <p:anim calcmode="lin" valueType="num">
                                      <p:cBhvr>
                                        <p:cTn id="41" dur="250" fill="hold"/>
                                        <p:tgtEl>
                                          <p:spTgt spid="2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300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250"/>
                                        <p:tgtEl>
                                          <p:spTgt spid="27"/>
                                        </p:tgtEl>
                                      </p:cBhvr>
                                    </p:animEffect>
                                    <p:anim calcmode="lin" valueType="num">
                                      <p:cBhvr>
                                        <p:cTn id="45" dur="250" fill="hold"/>
                                        <p:tgtEl>
                                          <p:spTgt spid="27"/>
                                        </p:tgtEl>
                                        <p:attrNameLst>
                                          <p:attrName>ppt_x</p:attrName>
                                        </p:attrNameLst>
                                      </p:cBhvr>
                                      <p:tavLst>
                                        <p:tav tm="0">
                                          <p:val>
                                            <p:strVal val="#ppt_x"/>
                                          </p:val>
                                        </p:tav>
                                        <p:tav tm="100000">
                                          <p:val>
                                            <p:strVal val="#ppt_x"/>
                                          </p:val>
                                        </p:tav>
                                      </p:tavLst>
                                    </p:anim>
                                    <p:anim calcmode="lin" valueType="num">
                                      <p:cBhvr>
                                        <p:cTn id="46" dur="250" fill="hold"/>
                                        <p:tgtEl>
                                          <p:spTgt spid="27"/>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2"/>
                                            </p:cond>
                                          </p:stCondLst>
                                          <p:endCondLst>
                                            <p:cond evt="onStopAudio" delay="0">
                                              <p:tgtEl>
                                                <p:sldTgt/>
                                              </p:tgtEl>
                                            </p:cond>
                                          </p:endCondLst>
                                        </p:cTn>
                                        <p:tgtEl>
                                          <p:sndTgt r:embed="rId4" name="General_Question_Box_Leaves.wav"/>
                                        </p:tgtEl>
                                      </p:cMediaNode>
                                    </p:audio>
                                  </p:subTnLst>
                                </p:cTn>
                              </p:par>
                              <p:par>
                                <p:cTn id="47" presetID="42" presetClass="entr" presetSubtype="0" fill="hold" grpId="0" nodeType="withEffect">
                                  <p:stCondLst>
                                    <p:cond delay="300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250"/>
                                        <p:tgtEl>
                                          <p:spTgt spid="30"/>
                                        </p:tgtEl>
                                      </p:cBhvr>
                                    </p:animEffect>
                                    <p:anim calcmode="lin" valueType="num">
                                      <p:cBhvr>
                                        <p:cTn id="50" dur="250" fill="hold"/>
                                        <p:tgtEl>
                                          <p:spTgt spid="30"/>
                                        </p:tgtEl>
                                        <p:attrNameLst>
                                          <p:attrName>ppt_x</p:attrName>
                                        </p:attrNameLst>
                                      </p:cBhvr>
                                      <p:tavLst>
                                        <p:tav tm="0">
                                          <p:val>
                                            <p:strVal val="#ppt_x"/>
                                          </p:val>
                                        </p:tav>
                                        <p:tav tm="100000">
                                          <p:val>
                                            <p:strVal val="#ppt_x"/>
                                          </p:val>
                                        </p:tav>
                                      </p:tavLst>
                                    </p:anim>
                                    <p:anim calcmode="lin" valueType="num">
                                      <p:cBhvr>
                                        <p:cTn id="51" dur="25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54"/>
                                            </p:cond>
                                          </p:stCondLst>
                                          <p:endCondLst>
                                            <p:cond evt="onStopAudio" delay="0">
                                              <p:tgtEl>
                                                <p:sldTgt/>
                                              </p:tgtEl>
                                            </p:cond>
                                          </p:endCondLst>
                                        </p:cTn>
                                        <p:tgtEl>
                                          <p:sndTgt r:embed="rId5" name="005.정답들어주세요_후_01.wav"/>
                                        </p:tgtEl>
                                      </p:cMediaNode>
                                    </p:audio>
                                  </p:subTnLst>
                                </p:cTn>
                              </p:par>
                            </p:childTnLst>
                          </p:cTn>
                        </p:par>
                        <p:par>
                          <p:cTn id="56" fill="hold">
                            <p:stCondLst>
                              <p:cond delay="250"/>
                            </p:stCondLst>
                            <p:childTnLst>
                              <p:par>
                                <p:cTn id="57" presetID="32" presetClass="emph" presetSubtype="0" fill="hold" nodeType="afterEffect">
                                  <p:stCondLst>
                                    <p:cond delay="0"/>
                                  </p:stCondLst>
                                  <p:childTnLst>
                                    <p:animRot by="120000">
                                      <p:cBhvr>
                                        <p:cTn id="58" dur="100" fill="hold">
                                          <p:stCondLst>
                                            <p:cond delay="0"/>
                                          </p:stCondLst>
                                        </p:cTn>
                                        <p:tgtEl>
                                          <p:spTgt spid="31"/>
                                        </p:tgtEl>
                                        <p:attrNameLst>
                                          <p:attrName>r</p:attrName>
                                        </p:attrNameLst>
                                      </p:cBhvr>
                                    </p:animRot>
                                    <p:animRot by="-240000">
                                      <p:cBhvr>
                                        <p:cTn id="59" dur="200" fill="hold">
                                          <p:stCondLst>
                                            <p:cond delay="200"/>
                                          </p:stCondLst>
                                        </p:cTn>
                                        <p:tgtEl>
                                          <p:spTgt spid="31"/>
                                        </p:tgtEl>
                                        <p:attrNameLst>
                                          <p:attrName>r</p:attrName>
                                        </p:attrNameLst>
                                      </p:cBhvr>
                                    </p:animRot>
                                    <p:animRot by="240000">
                                      <p:cBhvr>
                                        <p:cTn id="60" dur="200" fill="hold">
                                          <p:stCondLst>
                                            <p:cond delay="400"/>
                                          </p:stCondLst>
                                        </p:cTn>
                                        <p:tgtEl>
                                          <p:spTgt spid="31"/>
                                        </p:tgtEl>
                                        <p:attrNameLst>
                                          <p:attrName>r</p:attrName>
                                        </p:attrNameLst>
                                      </p:cBhvr>
                                    </p:animRot>
                                    <p:animRot by="-240000">
                                      <p:cBhvr>
                                        <p:cTn id="61" dur="200" fill="hold">
                                          <p:stCondLst>
                                            <p:cond delay="600"/>
                                          </p:stCondLst>
                                        </p:cTn>
                                        <p:tgtEl>
                                          <p:spTgt spid="31"/>
                                        </p:tgtEl>
                                        <p:attrNameLst>
                                          <p:attrName>r</p:attrName>
                                        </p:attrNameLst>
                                      </p:cBhvr>
                                    </p:animRot>
                                    <p:animRot by="120000">
                                      <p:cBhvr>
                                        <p:cTn id="62" dur="200" fill="hold">
                                          <p:stCondLst>
                                            <p:cond delay="800"/>
                                          </p:stCondLst>
                                        </p:cTn>
                                        <p:tgtEl>
                                          <p:spTgt spid="31"/>
                                        </p:tgtEl>
                                        <p:attrNameLst>
                                          <p:attrName>r</p:attrName>
                                        </p:attrNameLst>
                                      </p:cBhvr>
                                    </p:animRot>
                                  </p:childTnLst>
                                </p:cTn>
                              </p:par>
                              <p:par>
                                <p:cTn id="63" presetID="22" presetClass="entr" presetSubtype="8" fill="hold" nodeType="withEffect">
                                  <p:stCondLst>
                                    <p:cond delay="250"/>
                                  </p:stCondLst>
                                  <p:childTnLst>
                                    <p:set>
                                      <p:cBhvr>
                                        <p:cTn id="64" dur="1" fill="hold">
                                          <p:stCondLst>
                                            <p:cond delay="0"/>
                                          </p:stCondLst>
                                        </p:cTn>
                                        <p:tgtEl>
                                          <p:spTgt spid="32"/>
                                        </p:tgtEl>
                                        <p:attrNameLst>
                                          <p:attrName>style.visibility</p:attrName>
                                        </p:attrNameLst>
                                      </p:cBhvr>
                                      <p:to>
                                        <p:strVal val="visible"/>
                                      </p:to>
                                    </p:set>
                                    <p:animEffect transition="in" filter="wipe(left)">
                                      <p:cBhvr>
                                        <p:cTn id="65" dur="500"/>
                                        <p:tgtEl>
                                          <p:spTgt spid="32"/>
                                        </p:tgtEl>
                                      </p:cBhvr>
                                    </p:animEffect>
                                  </p:childTnLst>
                                </p:cTn>
                              </p:par>
                            </p:childTnLst>
                          </p:cTn>
                        </p:par>
                        <p:par>
                          <p:cTn id="66" fill="hold">
                            <p:stCondLst>
                              <p:cond delay="1250"/>
                            </p:stCondLst>
                            <p:childTnLst>
                              <p:par>
                                <p:cTn id="67" presetID="32" presetClass="emph" presetSubtype="0" fill="hold" nodeType="afterEffect">
                                  <p:stCondLst>
                                    <p:cond delay="0"/>
                                  </p:stCondLst>
                                  <p:childTnLst>
                                    <p:animRot by="120000">
                                      <p:cBhvr>
                                        <p:cTn id="68" dur="50" fill="hold">
                                          <p:stCondLst>
                                            <p:cond delay="0"/>
                                          </p:stCondLst>
                                        </p:cTn>
                                        <p:tgtEl>
                                          <p:spTgt spid="31"/>
                                        </p:tgtEl>
                                        <p:attrNameLst>
                                          <p:attrName>r</p:attrName>
                                        </p:attrNameLst>
                                      </p:cBhvr>
                                    </p:animRot>
                                    <p:animRot by="-240000">
                                      <p:cBhvr>
                                        <p:cTn id="69" dur="100" fill="hold">
                                          <p:stCondLst>
                                            <p:cond delay="100"/>
                                          </p:stCondLst>
                                        </p:cTn>
                                        <p:tgtEl>
                                          <p:spTgt spid="31"/>
                                        </p:tgtEl>
                                        <p:attrNameLst>
                                          <p:attrName>r</p:attrName>
                                        </p:attrNameLst>
                                      </p:cBhvr>
                                    </p:animRot>
                                    <p:animRot by="240000">
                                      <p:cBhvr>
                                        <p:cTn id="70" dur="100" fill="hold">
                                          <p:stCondLst>
                                            <p:cond delay="200"/>
                                          </p:stCondLst>
                                        </p:cTn>
                                        <p:tgtEl>
                                          <p:spTgt spid="31"/>
                                        </p:tgtEl>
                                        <p:attrNameLst>
                                          <p:attrName>r</p:attrName>
                                        </p:attrNameLst>
                                      </p:cBhvr>
                                    </p:animRot>
                                    <p:animRot by="-240000">
                                      <p:cBhvr>
                                        <p:cTn id="71" dur="100" fill="hold">
                                          <p:stCondLst>
                                            <p:cond delay="300"/>
                                          </p:stCondLst>
                                        </p:cTn>
                                        <p:tgtEl>
                                          <p:spTgt spid="31"/>
                                        </p:tgtEl>
                                        <p:attrNameLst>
                                          <p:attrName>r</p:attrName>
                                        </p:attrNameLst>
                                      </p:cBhvr>
                                    </p:animRot>
                                    <p:animRot by="120000">
                                      <p:cBhvr>
                                        <p:cTn id="72" dur="100" fill="hold">
                                          <p:stCondLst>
                                            <p:cond delay="400"/>
                                          </p:stCondLst>
                                        </p:cTn>
                                        <p:tgtEl>
                                          <p:spTgt spid="31"/>
                                        </p:tgtEl>
                                        <p:attrNameLst>
                                          <p:attrName>r</p:attrName>
                                        </p:attrNameLst>
                                      </p:cBhvr>
                                    </p:animRo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250" fill="hold"/>
                                        <p:tgtEl>
                                          <p:spTgt spid="38"/>
                                        </p:tgtEl>
                                        <p:attrNameLst>
                                          <p:attrName>ppt_w</p:attrName>
                                        </p:attrNameLst>
                                      </p:cBhvr>
                                      <p:tavLst>
                                        <p:tav tm="0">
                                          <p:val>
                                            <p:fltVal val="0"/>
                                          </p:val>
                                        </p:tav>
                                        <p:tav tm="100000">
                                          <p:val>
                                            <p:strVal val="#ppt_w"/>
                                          </p:val>
                                        </p:tav>
                                      </p:tavLst>
                                    </p:anim>
                                    <p:anim calcmode="lin" valueType="num">
                                      <p:cBhvr>
                                        <p:cTn id="78" dur="250" fill="hold"/>
                                        <p:tgtEl>
                                          <p:spTgt spid="38"/>
                                        </p:tgtEl>
                                        <p:attrNameLst>
                                          <p:attrName>ppt_h</p:attrName>
                                        </p:attrNameLst>
                                      </p:cBhvr>
                                      <p:tavLst>
                                        <p:tav tm="0">
                                          <p:val>
                                            <p:fltVal val="0"/>
                                          </p:val>
                                        </p:tav>
                                        <p:tav tm="100000">
                                          <p:val>
                                            <p:strVal val="#ppt_h"/>
                                          </p:val>
                                        </p:tav>
                                      </p:tavLst>
                                    </p:anim>
                                    <p:animEffect transition="in" filter="fade">
                                      <p:cBhvr>
                                        <p:cTn id="79" dur="250"/>
                                        <p:tgtEl>
                                          <p:spTgt spid="38"/>
                                        </p:tgtEl>
                                      </p:cBhvr>
                                    </p:animEffect>
                                  </p:childTnLst>
                                  <p:subTnLst>
                                    <p:audio>
                                      <p:cMediaNode>
                                        <p:cTn display="0" masterRel="sameClick">
                                          <p:stCondLst>
                                            <p:cond evt="begin" delay="0">
                                              <p:tn val="75"/>
                                            </p:cond>
                                          </p:stCondLst>
                                          <p:endCondLst>
                                            <p:cond evt="onStopAudio" delay="0">
                                              <p:tgtEl>
                                                <p:sldTgt/>
                                              </p:tgtEl>
                                            </p:cond>
                                          </p:endCondLst>
                                        </p:cTn>
                                        <p:tgtEl>
                                          <p:sndTgt r:embed="rId6" name="006.정답발표전_01.wav"/>
                                        </p:tgtEl>
                                      </p:cMediaNode>
                                    </p:audio>
                                  </p:subTnLst>
                                </p:cTn>
                              </p:par>
                            </p:childTnLst>
                          </p:cTn>
                        </p:par>
                        <p:par>
                          <p:cTn id="80" fill="hold">
                            <p:stCondLst>
                              <p:cond delay="250"/>
                            </p:stCondLst>
                            <p:childTnLst>
                              <p:par>
                                <p:cTn id="81" presetID="32" presetClass="emph" presetSubtype="0" fill="hold" nodeType="afterEffect">
                                  <p:stCondLst>
                                    <p:cond delay="0"/>
                                  </p:stCondLst>
                                  <p:childTnLst>
                                    <p:animRot by="120000">
                                      <p:cBhvr>
                                        <p:cTn id="82" dur="75" fill="hold">
                                          <p:stCondLst>
                                            <p:cond delay="0"/>
                                          </p:stCondLst>
                                        </p:cTn>
                                        <p:tgtEl>
                                          <p:spTgt spid="31"/>
                                        </p:tgtEl>
                                        <p:attrNameLst>
                                          <p:attrName>r</p:attrName>
                                        </p:attrNameLst>
                                      </p:cBhvr>
                                    </p:animRot>
                                    <p:animRot by="-240000">
                                      <p:cBhvr>
                                        <p:cTn id="83" dur="150" fill="hold">
                                          <p:stCondLst>
                                            <p:cond delay="150"/>
                                          </p:stCondLst>
                                        </p:cTn>
                                        <p:tgtEl>
                                          <p:spTgt spid="31"/>
                                        </p:tgtEl>
                                        <p:attrNameLst>
                                          <p:attrName>r</p:attrName>
                                        </p:attrNameLst>
                                      </p:cBhvr>
                                    </p:animRot>
                                    <p:animRot by="240000">
                                      <p:cBhvr>
                                        <p:cTn id="84" dur="150" fill="hold">
                                          <p:stCondLst>
                                            <p:cond delay="300"/>
                                          </p:stCondLst>
                                        </p:cTn>
                                        <p:tgtEl>
                                          <p:spTgt spid="31"/>
                                        </p:tgtEl>
                                        <p:attrNameLst>
                                          <p:attrName>r</p:attrName>
                                        </p:attrNameLst>
                                      </p:cBhvr>
                                    </p:animRot>
                                    <p:animRot by="-240000">
                                      <p:cBhvr>
                                        <p:cTn id="85" dur="150" fill="hold">
                                          <p:stCondLst>
                                            <p:cond delay="450"/>
                                          </p:stCondLst>
                                        </p:cTn>
                                        <p:tgtEl>
                                          <p:spTgt spid="31"/>
                                        </p:tgtEl>
                                        <p:attrNameLst>
                                          <p:attrName>r</p:attrName>
                                        </p:attrNameLst>
                                      </p:cBhvr>
                                    </p:animRot>
                                    <p:animRot by="120000">
                                      <p:cBhvr>
                                        <p:cTn id="86"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7" restart="whenNotActive" fill="hold" evtFilter="cancelBubble" nodeType="interactiveSeq">
                <p:stCondLst>
                  <p:cond evt="onClick" delay="0">
                    <p:tgtEl>
                      <p:spTgt spid="31"/>
                    </p:tgtEl>
                  </p:cond>
                </p:stCondLst>
                <p:endSync evt="end" delay="0">
                  <p:rtn val="all"/>
                </p:endSync>
                <p:childTnLst>
                  <p:par>
                    <p:cTn id="88" fill="hold">
                      <p:stCondLst>
                        <p:cond delay="0"/>
                      </p:stCondLst>
                      <p:childTnLst>
                        <p:par>
                          <p:cTn id="89" fill="hold">
                            <p:stCondLst>
                              <p:cond delay="0"/>
                            </p:stCondLst>
                            <p:childTnLst>
                              <p:par>
                                <p:cTn id="90" presetID="32" presetClass="emph" presetSubtype="0" fill="hold" nodeType="clickEffect">
                                  <p:stCondLst>
                                    <p:cond delay="0"/>
                                  </p:stCondLst>
                                  <p:childTnLst>
                                    <p:animRot by="120000">
                                      <p:cBhvr>
                                        <p:cTn id="91" dur="100" fill="hold">
                                          <p:stCondLst>
                                            <p:cond delay="0"/>
                                          </p:stCondLst>
                                        </p:cTn>
                                        <p:tgtEl>
                                          <p:spTgt spid="31"/>
                                        </p:tgtEl>
                                        <p:attrNameLst>
                                          <p:attrName>r</p:attrName>
                                        </p:attrNameLst>
                                      </p:cBhvr>
                                    </p:animRot>
                                    <p:animRot by="-240000">
                                      <p:cBhvr>
                                        <p:cTn id="92" dur="200" fill="hold">
                                          <p:stCondLst>
                                            <p:cond delay="200"/>
                                          </p:stCondLst>
                                        </p:cTn>
                                        <p:tgtEl>
                                          <p:spTgt spid="31"/>
                                        </p:tgtEl>
                                        <p:attrNameLst>
                                          <p:attrName>r</p:attrName>
                                        </p:attrNameLst>
                                      </p:cBhvr>
                                    </p:animRot>
                                    <p:animRot by="240000">
                                      <p:cBhvr>
                                        <p:cTn id="93" dur="200" fill="hold">
                                          <p:stCondLst>
                                            <p:cond delay="400"/>
                                          </p:stCondLst>
                                        </p:cTn>
                                        <p:tgtEl>
                                          <p:spTgt spid="31"/>
                                        </p:tgtEl>
                                        <p:attrNameLst>
                                          <p:attrName>r</p:attrName>
                                        </p:attrNameLst>
                                      </p:cBhvr>
                                    </p:animRot>
                                    <p:animRot by="-240000">
                                      <p:cBhvr>
                                        <p:cTn id="94" dur="200" fill="hold">
                                          <p:stCondLst>
                                            <p:cond delay="600"/>
                                          </p:stCondLst>
                                        </p:cTn>
                                        <p:tgtEl>
                                          <p:spTgt spid="31"/>
                                        </p:tgtEl>
                                        <p:attrNameLst>
                                          <p:attrName>r</p:attrName>
                                        </p:attrNameLst>
                                      </p:cBhvr>
                                    </p:animRot>
                                    <p:animRot by="120000">
                                      <p:cBhvr>
                                        <p:cTn id="95" dur="200" fill="hold">
                                          <p:stCondLst>
                                            <p:cond delay="800"/>
                                          </p:stCondLst>
                                        </p:cTn>
                                        <p:tgtEl>
                                          <p:spTgt spid="31"/>
                                        </p:tgtEl>
                                        <p:attrNameLst>
                                          <p:attrName>r</p:attrName>
                                        </p:attrNameLst>
                                      </p:cBhvr>
                                    </p:animRot>
                                  </p:childTnLst>
                                  <p:subTnLst>
                                    <p:audio>
                                      <p:cMediaNode>
                                        <p:cTn display="0" masterRel="sameClick">
                                          <p:stCondLst>
                                            <p:cond evt="begin" delay="0">
                                              <p:tn val="90"/>
                                            </p:cond>
                                          </p:stCondLst>
                                          <p:endCondLst>
                                            <p:cond evt="onStopAudio" delay="0">
                                              <p:tgtEl>
                                                <p:sldTgt/>
                                              </p:tgtEl>
                                            </p:cond>
                                          </p:endCondLst>
                                        </p:cTn>
                                        <p:tgtEl>
                                          <p:sndTgt r:embed="rId5" name="005.정답들어주세요_후_01.wav"/>
                                        </p:tgtEl>
                                      </p:cMediaNode>
                                    </p:audio>
                                  </p:subTnLst>
                                </p:cTn>
                              </p:par>
                            </p:childTnLst>
                          </p:cTn>
                        </p:par>
                        <p:par>
                          <p:cTn id="96" fill="hold">
                            <p:stCondLst>
                              <p:cond delay="1000"/>
                            </p:stCondLst>
                            <p:childTnLst>
                              <p:par>
                                <p:cTn id="97" presetID="32" presetClass="emph" presetSubtype="0" fill="hold" nodeType="afterEffect">
                                  <p:stCondLst>
                                    <p:cond delay="0"/>
                                  </p:stCondLst>
                                  <p:childTnLst>
                                    <p:animRot by="120000">
                                      <p:cBhvr>
                                        <p:cTn id="98" dur="50" fill="hold">
                                          <p:stCondLst>
                                            <p:cond delay="0"/>
                                          </p:stCondLst>
                                        </p:cTn>
                                        <p:tgtEl>
                                          <p:spTgt spid="31"/>
                                        </p:tgtEl>
                                        <p:attrNameLst>
                                          <p:attrName>r</p:attrName>
                                        </p:attrNameLst>
                                      </p:cBhvr>
                                    </p:animRot>
                                    <p:animRot by="-240000">
                                      <p:cBhvr>
                                        <p:cTn id="99" dur="100" fill="hold">
                                          <p:stCondLst>
                                            <p:cond delay="100"/>
                                          </p:stCondLst>
                                        </p:cTn>
                                        <p:tgtEl>
                                          <p:spTgt spid="31"/>
                                        </p:tgtEl>
                                        <p:attrNameLst>
                                          <p:attrName>r</p:attrName>
                                        </p:attrNameLst>
                                      </p:cBhvr>
                                    </p:animRot>
                                    <p:animRot by="240000">
                                      <p:cBhvr>
                                        <p:cTn id="100" dur="100" fill="hold">
                                          <p:stCondLst>
                                            <p:cond delay="200"/>
                                          </p:stCondLst>
                                        </p:cTn>
                                        <p:tgtEl>
                                          <p:spTgt spid="31"/>
                                        </p:tgtEl>
                                        <p:attrNameLst>
                                          <p:attrName>r</p:attrName>
                                        </p:attrNameLst>
                                      </p:cBhvr>
                                    </p:animRot>
                                    <p:animRot by="-240000">
                                      <p:cBhvr>
                                        <p:cTn id="101" dur="100" fill="hold">
                                          <p:stCondLst>
                                            <p:cond delay="300"/>
                                          </p:stCondLst>
                                        </p:cTn>
                                        <p:tgtEl>
                                          <p:spTgt spid="31"/>
                                        </p:tgtEl>
                                        <p:attrNameLst>
                                          <p:attrName>r</p:attrName>
                                        </p:attrNameLst>
                                      </p:cBhvr>
                                    </p:animRot>
                                    <p:animRot by="120000">
                                      <p:cBhvr>
                                        <p:cTn id="102"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27" grpId="0"/>
      <p:bldP spid="30" grpId="0" animBg="1">
        <p:tmplLst>
          <p:tmpl>
            <p:tnLst>
              <p:par>
                <p:cTn presetID="42" presetClass="entr" presetSubtype="0" fill="hold" nodeType="withEffect">
                  <p:stCondLst>
                    <p:cond delay="3000"/>
                  </p:stCondLst>
                  <p:childTnLst>
                    <p:set>
                      <p:cBhvr>
                        <p:cTn dur="1" fill="hold">
                          <p:stCondLst>
                            <p:cond delay="0"/>
                          </p:stCondLst>
                        </p:cTn>
                        <p:tgtEl>
                          <p:spTgt spid="30"/>
                        </p:tgtEl>
                        <p:attrNameLst>
                          <p:attrName>style.visibility</p:attrName>
                        </p:attrNameLst>
                      </p:cBhvr>
                      <p:to>
                        <p:strVal val="visible"/>
                      </p:to>
                    </p:set>
                    <p:animEffect transition="in" filter="fade">
                      <p:cBhvr>
                        <p:cTn dur="250"/>
                        <p:tgtEl>
                          <p:spTgt spid="30"/>
                        </p:tgtEl>
                      </p:cBhvr>
                    </p:animEffect>
                    <p:anim calcmode="lin" valueType="num">
                      <p:cBhvr>
                        <p:cTn dur="250" fill="hold"/>
                        <p:tgtEl>
                          <p:spTgt spid="30"/>
                        </p:tgtEl>
                        <p:attrNameLst>
                          <p:attrName>ppt_x</p:attrName>
                        </p:attrNameLst>
                      </p:cBhvr>
                      <p:tavLst>
                        <p:tav tm="0">
                          <p:val>
                            <p:strVal val="#ppt_x"/>
                          </p:val>
                        </p:tav>
                        <p:tav tm="100000">
                          <p:val>
                            <p:strVal val="#ppt_x"/>
                          </p:val>
                        </p:tav>
                      </p:tavLst>
                    </p:anim>
                    <p:anim calcmode="lin" valueType="num">
                      <p:cBhvr>
                        <p:cTn dur="250" fill="hold"/>
                        <p:tgtEl>
                          <p:spTgt spid="3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uto  ABC">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207150" y="402459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3831971"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2055256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anim calcmode="lin" valueType="num">
                                      <p:cBhvr>
                                        <p:cTn id="35" dur="250" fill="hold"/>
                                        <p:tgtEl>
                                          <p:spTgt spid="23"/>
                                        </p:tgtEl>
                                        <p:attrNameLst>
                                          <p:attrName>ppt_x</p:attrName>
                                        </p:attrNameLst>
                                      </p:cBhvr>
                                      <p:tavLst>
                                        <p:tav tm="0">
                                          <p:val>
                                            <p:strVal val="#ppt_x"/>
                                          </p:val>
                                        </p:tav>
                                        <p:tav tm="100000">
                                          <p:val>
                                            <p:strVal val="#ppt_x"/>
                                          </p:val>
                                        </p:tav>
                                      </p:tavLst>
                                    </p:anim>
                                    <p:anim calcmode="lin" valueType="num">
                                      <p:cBhvr>
                                        <p:cTn id="36"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4" name="General_Question_Box_Leaves.wav"/>
                                        </p:tgtEl>
                                      </p:cMediaNode>
                                    </p:audio>
                                  </p:subTnLst>
                                </p:cTn>
                              </p:par>
                              <p:par>
                                <p:cTn id="37" presetID="42" presetClass="entr" presetSubtype="0" fill="hold" grpId="0" nodeType="withEffect">
                                  <p:stCondLst>
                                    <p:cond delay="20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250"/>
                                        <p:tgtEl>
                                          <p:spTgt spid="25"/>
                                        </p:tgtEl>
                                      </p:cBhvr>
                                    </p:animEffect>
                                    <p:anim calcmode="lin" valueType="num">
                                      <p:cBhvr>
                                        <p:cTn id="40" dur="250" fill="hold"/>
                                        <p:tgtEl>
                                          <p:spTgt spid="25"/>
                                        </p:tgtEl>
                                        <p:attrNameLst>
                                          <p:attrName>ppt_x</p:attrName>
                                        </p:attrNameLst>
                                      </p:cBhvr>
                                      <p:tavLst>
                                        <p:tav tm="0">
                                          <p:val>
                                            <p:strVal val="#ppt_x"/>
                                          </p:val>
                                        </p:tav>
                                        <p:tav tm="100000">
                                          <p:val>
                                            <p:strVal val="#ppt_x"/>
                                          </p:val>
                                        </p:tav>
                                      </p:tavLst>
                                    </p:anim>
                                    <p:anim calcmode="lin" valueType="num">
                                      <p:cBhvr>
                                        <p:cTn id="41"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5" name="005.정답들어주세요_후_01.wav"/>
                                        </p:tgtEl>
                                      </p:cMediaNode>
                                    </p:audio>
                                  </p:subTnLst>
                                </p:cTn>
                              </p:par>
                            </p:childTnLst>
                          </p:cTn>
                        </p:par>
                        <p:par>
                          <p:cTn id="46" fill="hold">
                            <p:stCondLst>
                              <p:cond delay="250"/>
                            </p:stCondLst>
                            <p:childTnLst>
                              <p:par>
                                <p:cTn id="47" presetID="32" presetClass="emph" presetSubtype="0" fill="hold" nodeType="afterEffect">
                                  <p:stCondLst>
                                    <p:cond delay="0"/>
                                  </p:stCondLst>
                                  <p:childTnLst>
                                    <p:animRot by="120000">
                                      <p:cBhvr>
                                        <p:cTn id="48" dur="100" fill="hold">
                                          <p:stCondLst>
                                            <p:cond delay="0"/>
                                          </p:stCondLst>
                                        </p:cTn>
                                        <p:tgtEl>
                                          <p:spTgt spid="31"/>
                                        </p:tgtEl>
                                        <p:attrNameLst>
                                          <p:attrName>r</p:attrName>
                                        </p:attrNameLst>
                                      </p:cBhvr>
                                    </p:animRot>
                                    <p:animRot by="-240000">
                                      <p:cBhvr>
                                        <p:cTn id="49" dur="200" fill="hold">
                                          <p:stCondLst>
                                            <p:cond delay="200"/>
                                          </p:stCondLst>
                                        </p:cTn>
                                        <p:tgtEl>
                                          <p:spTgt spid="31"/>
                                        </p:tgtEl>
                                        <p:attrNameLst>
                                          <p:attrName>r</p:attrName>
                                        </p:attrNameLst>
                                      </p:cBhvr>
                                    </p:animRot>
                                    <p:animRot by="240000">
                                      <p:cBhvr>
                                        <p:cTn id="50" dur="200" fill="hold">
                                          <p:stCondLst>
                                            <p:cond delay="400"/>
                                          </p:stCondLst>
                                        </p:cTn>
                                        <p:tgtEl>
                                          <p:spTgt spid="31"/>
                                        </p:tgtEl>
                                        <p:attrNameLst>
                                          <p:attrName>r</p:attrName>
                                        </p:attrNameLst>
                                      </p:cBhvr>
                                    </p:animRot>
                                    <p:animRot by="-240000">
                                      <p:cBhvr>
                                        <p:cTn id="51" dur="200" fill="hold">
                                          <p:stCondLst>
                                            <p:cond delay="600"/>
                                          </p:stCondLst>
                                        </p:cTn>
                                        <p:tgtEl>
                                          <p:spTgt spid="31"/>
                                        </p:tgtEl>
                                        <p:attrNameLst>
                                          <p:attrName>r</p:attrName>
                                        </p:attrNameLst>
                                      </p:cBhvr>
                                    </p:animRot>
                                    <p:animRot by="120000">
                                      <p:cBhvr>
                                        <p:cTn id="52" dur="200" fill="hold">
                                          <p:stCondLst>
                                            <p:cond delay="800"/>
                                          </p:stCondLst>
                                        </p:cTn>
                                        <p:tgtEl>
                                          <p:spTgt spid="31"/>
                                        </p:tgtEl>
                                        <p:attrNameLst>
                                          <p:attrName>r</p:attrName>
                                        </p:attrNameLst>
                                      </p:cBhvr>
                                    </p:animRot>
                                  </p:childTnLst>
                                </p:cTn>
                              </p:par>
                              <p:par>
                                <p:cTn id="53" presetID="22" presetClass="entr" presetSubtype="8" fill="hold" nodeType="withEffect">
                                  <p:stCondLst>
                                    <p:cond delay="25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childTnLst>
                          </p:cTn>
                        </p:par>
                        <p:par>
                          <p:cTn id="56" fill="hold">
                            <p:stCondLst>
                              <p:cond delay="1250"/>
                            </p:stCondLst>
                            <p:childTnLst>
                              <p:par>
                                <p:cTn id="57" presetID="32" presetClass="emph" presetSubtype="0" fill="hold" nodeType="afterEffect">
                                  <p:stCondLst>
                                    <p:cond delay="0"/>
                                  </p:stCondLst>
                                  <p:childTnLst>
                                    <p:animRot by="120000">
                                      <p:cBhvr>
                                        <p:cTn id="58" dur="50" fill="hold">
                                          <p:stCondLst>
                                            <p:cond delay="0"/>
                                          </p:stCondLst>
                                        </p:cTn>
                                        <p:tgtEl>
                                          <p:spTgt spid="31"/>
                                        </p:tgtEl>
                                        <p:attrNameLst>
                                          <p:attrName>r</p:attrName>
                                        </p:attrNameLst>
                                      </p:cBhvr>
                                    </p:animRot>
                                    <p:animRot by="-240000">
                                      <p:cBhvr>
                                        <p:cTn id="59" dur="100" fill="hold">
                                          <p:stCondLst>
                                            <p:cond delay="100"/>
                                          </p:stCondLst>
                                        </p:cTn>
                                        <p:tgtEl>
                                          <p:spTgt spid="31"/>
                                        </p:tgtEl>
                                        <p:attrNameLst>
                                          <p:attrName>r</p:attrName>
                                        </p:attrNameLst>
                                      </p:cBhvr>
                                    </p:animRot>
                                    <p:animRot by="240000">
                                      <p:cBhvr>
                                        <p:cTn id="60" dur="100" fill="hold">
                                          <p:stCondLst>
                                            <p:cond delay="200"/>
                                          </p:stCondLst>
                                        </p:cTn>
                                        <p:tgtEl>
                                          <p:spTgt spid="31"/>
                                        </p:tgtEl>
                                        <p:attrNameLst>
                                          <p:attrName>r</p:attrName>
                                        </p:attrNameLst>
                                      </p:cBhvr>
                                    </p:animRot>
                                    <p:animRot by="-240000">
                                      <p:cBhvr>
                                        <p:cTn id="61" dur="100" fill="hold">
                                          <p:stCondLst>
                                            <p:cond delay="300"/>
                                          </p:stCondLst>
                                        </p:cTn>
                                        <p:tgtEl>
                                          <p:spTgt spid="31"/>
                                        </p:tgtEl>
                                        <p:attrNameLst>
                                          <p:attrName>r</p:attrName>
                                        </p:attrNameLst>
                                      </p:cBhvr>
                                    </p:animRot>
                                    <p:animRot by="120000">
                                      <p:cBhvr>
                                        <p:cTn id="62" dur="100" fill="hold">
                                          <p:stCondLst>
                                            <p:cond delay="400"/>
                                          </p:stCondLst>
                                        </p:cTn>
                                        <p:tgtEl>
                                          <p:spTgt spid="31"/>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250" fill="hold"/>
                                        <p:tgtEl>
                                          <p:spTgt spid="38"/>
                                        </p:tgtEl>
                                        <p:attrNameLst>
                                          <p:attrName>ppt_w</p:attrName>
                                        </p:attrNameLst>
                                      </p:cBhvr>
                                      <p:tavLst>
                                        <p:tav tm="0">
                                          <p:val>
                                            <p:fltVal val="0"/>
                                          </p:val>
                                        </p:tav>
                                        <p:tav tm="100000">
                                          <p:val>
                                            <p:strVal val="#ppt_w"/>
                                          </p:val>
                                        </p:tav>
                                      </p:tavLst>
                                    </p:anim>
                                    <p:anim calcmode="lin" valueType="num">
                                      <p:cBhvr>
                                        <p:cTn id="68" dur="250" fill="hold"/>
                                        <p:tgtEl>
                                          <p:spTgt spid="38"/>
                                        </p:tgtEl>
                                        <p:attrNameLst>
                                          <p:attrName>ppt_h</p:attrName>
                                        </p:attrNameLst>
                                      </p:cBhvr>
                                      <p:tavLst>
                                        <p:tav tm="0">
                                          <p:val>
                                            <p:fltVal val="0"/>
                                          </p:val>
                                        </p:tav>
                                        <p:tav tm="100000">
                                          <p:val>
                                            <p:strVal val="#ppt_h"/>
                                          </p:val>
                                        </p:tav>
                                      </p:tavLst>
                                    </p:anim>
                                    <p:animEffect transition="in" filter="fade">
                                      <p:cBhvr>
                                        <p:cTn id="69" dur="250"/>
                                        <p:tgtEl>
                                          <p:spTgt spid="38"/>
                                        </p:tgtEl>
                                      </p:cBhvr>
                                    </p:animEffect>
                                  </p:childTnLst>
                                  <p:subTnLst>
                                    <p:audio>
                                      <p:cMediaNode>
                                        <p:cTn display="0" masterRel="sameClick">
                                          <p:stCondLst>
                                            <p:cond evt="begin" delay="0">
                                              <p:tn val="65"/>
                                            </p:cond>
                                          </p:stCondLst>
                                          <p:endCondLst>
                                            <p:cond evt="onStopAudio" delay="0">
                                              <p:tgtEl>
                                                <p:sldTgt/>
                                              </p:tgtEl>
                                            </p:cond>
                                          </p:endCondLst>
                                        </p:cTn>
                                        <p:tgtEl>
                                          <p:sndTgt r:embed="rId6" name="006.정답발표전_01.wav"/>
                                        </p:tgtEl>
                                      </p:cMediaNode>
                                    </p:audio>
                                  </p:subTnLst>
                                </p:cTn>
                              </p:par>
                            </p:childTnLst>
                          </p:cTn>
                        </p:par>
                        <p:par>
                          <p:cTn id="70" fill="hold">
                            <p:stCondLst>
                              <p:cond delay="250"/>
                            </p:stCondLst>
                            <p:childTnLst>
                              <p:par>
                                <p:cTn id="71" presetID="32" presetClass="emph" presetSubtype="0" fill="hold" nodeType="afterEffect">
                                  <p:stCondLst>
                                    <p:cond delay="0"/>
                                  </p:stCondLst>
                                  <p:childTnLst>
                                    <p:animRot by="120000">
                                      <p:cBhvr>
                                        <p:cTn id="72" dur="75" fill="hold">
                                          <p:stCondLst>
                                            <p:cond delay="0"/>
                                          </p:stCondLst>
                                        </p:cTn>
                                        <p:tgtEl>
                                          <p:spTgt spid="31"/>
                                        </p:tgtEl>
                                        <p:attrNameLst>
                                          <p:attrName>r</p:attrName>
                                        </p:attrNameLst>
                                      </p:cBhvr>
                                    </p:animRot>
                                    <p:animRot by="-240000">
                                      <p:cBhvr>
                                        <p:cTn id="73" dur="150" fill="hold">
                                          <p:stCondLst>
                                            <p:cond delay="150"/>
                                          </p:stCondLst>
                                        </p:cTn>
                                        <p:tgtEl>
                                          <p:spTgt spid="31"/>
                                        </p:tgtEl>
                                        <p:attrNameLst>
                                          <p:attrName>r</p:attrName>
                                        </p:attrNameLst>
                                      </p:cBhvr>
                                    </p:animRot>
                                    <p:animRot by="240000">
                                      <p:cBhvr>
                                        <p:cTn id="74" dur="150" fill="hold">
                                          <p:stCondLst>
                                            <p:cond delay="300"/>
                                          </p:stCondLst>
                                        </p:cTn>
                                        <p:tgtEl>
                                          <p:spTgt spid="31"/>
                                        </p:tgtEl>
                                        <p:attrNameLst>
                                          <p:attrName>r</p:attrName>
                                        </p:attrNameLst>
                                      </p:cBhvr>
                                    </p:animRot>
                                    <p:animRot by="-240000">
                                      <p:cBhvr>
                                        <p:cTn id="75" dur="150" fill="hold">
                                          <p:stCondLst>
                                            <p:cond delay="450"/>
                                          </p:stCondLst>
                                        </p:cTn>
                                        <p:tgtEl>
                                          <p:spTgt spid="31"/>
                                        </p:tgtEl>
                                        <p:attrNameLst>
                                          <p:attrName>r</p:attrName>
                                        </p:attrNameLst>
                                      </p:cBhvr>
                                    </p:animRot>
                                    <p:animRot by="120000">
                                      <p:cBhvr>
                                        <p:cTn id="76"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7" restart="whenNotActive" fill="hold" evtFilter="cancelBubble" nodeType="interactiveSeq">
                <p:stCondLst>
                  <p:cond evt="onClick" delay="0">
                    <p:tgtEl>
                      <p:spTgt spid="31"/>
                    </p:tgtEl>
                  </p:cond>
                </p:stCondLst>
                <p:endSync evt="end" delay="0">
                  <p:rtn val="all"/>
                </p:endSync>
                <p:childTnLst>
                  <p:par>
                    <p:cTn id="78" fill="hold">
                      <p:stCondLst>
                        <p:cond delay="0"/>
                      </p:stCondLst>
                      <p:childTnLst>
                        <p:par>
                          <p:cTn id="79" fill="hold">
                            <p:stCondLst>
                              <p:cond delay="0"/>
                            </p:stCondLst>
                            <p:childTnLst>
                              <p:par>
                                <p:cTn id="80" presetID="32" presetClass="emph" presetSubtype="0" fill="hold" nodeType="clickEffect">
                                  <p:stCondLst>
                                    <p:cond delay="0"/>
                                  </p:stCondLst>
                                  <p:childTnLst>
                                    <p:animRot by="120000">
                                      <p:cBhvr>
                                        <p:cTn id="81" dur="100" fill="hold">
                                          <p:stCondLst>
                                            <p:cond delay="0"/>
                                          </p:stCondLst>
                                        </p:cTn>
                                        <p:tgtEl>
                                          <p:spTgt spid="31"/>
                                        </p:tgtEl>
                                        <p:attrNameLst>
                                          <p:attrName>r</p:attrName>
                                        </p:attrNameLst>
                                      </p:cBhvr>
                                    </p:animRot>
                                    <p:animRot by="-240000">
                                      <p:cBhvr>
                                        <p:cTn id="82" dur="200" fill="hold">
                                          <p:stCondLst>
                                            <p:cond delay="200"/>
                                          </p:stCondLst>
                                        </p:cTn>
                                        <p:tgtEl>
                                          <p:spTgt spid="31"/>
                                        </p:tgtEl>
                                        <p:attrNameLst>
                                          <p:attrName>r</p:attrName>
                                        </p:attrNameLst>
                                      </p:cBhvr>
                                    </p:animRot>
                                    <p:animRot by="240000">
                                      <p:cBhvr>
                                        <p:cTn id="83" dur="200" fill="hold">
                                          <p:stCondLst>
                                            <p:cond delay="400"/>
                                          </p:stCondLst>
                                        </p:cTn>
                                        <p:tgtEl>
                                          <p:spTgt spid="31"/>
                                        </p:tgtEl>
                                        <p:attrNameLst>
                                          <p:attrName>r</p:attrName>
                                        </p:attrNameLst>
                                      </p:cBhvr>
                                    </p:animRot>
                                    <p:animRot by="-240000">
                                      <p:cBhvr>
                                        <p:cTn id="84" dur="200" fill="hold">
                                          <p:stCondLst>
                                            <p:cond delay="600"/>
                                          </p:stCondLst>
                                        </p:cTn>
                                        <p:tgtEl>
                                          <p:spTgt spid="31"/>
                                        </p:tgtEl>
                                        <p:attrNameLst>
                                          <p:attrName>r</p:attrName>
                                        </p:attrNameLst>
                                      </p:cBhvr>
                                    </p:animRot>
                                    <p:animRot by="120000">
                                      <p:cBhvr>
                                        <p:cTn id="85" dur="200" fill="hold">
                                          <p:stCondLst>
                                            <p:cond delay="800"/>
                                          </p:stCondLst>
                                        </p:cTn>
                                        <p:tgtEl>
                                          <p:spTgt spid="31"/>
                                        </p:tgtEl>
                                        <p:attrNameLst>
                                          <p:attrName>r</p:attrName>
                                        </p:attrNameLst>
                                      </p:cBhvr>
                                    </p:animRot>
                                  </p:childTnLst>
                                  <p:subTnLst>
                                    <p:audio>
                                      <p:cMediaNode>
                                        <p:cTn display="0" masterRel="sameClick">
                                          <p:stCondLst>
                                            <p:cond evt="begin" delay="0">
                                              <p:tn val="80"/>
                                            </p:cond>
                                          </p:stCondLst>
                                          <p:endCondLst>
                                            <p:cond evt="onStopAudio" delay="0">
                                              <p:tgtEl>
                                                <p:sldTgt/>
                                              </p:tgtEl>
                                            </p:cond>
                                          </p:endCondLst>
                                        </p:cTn>
                                        <p:tgtEl>
                                          <p:sndTgt r:embed="rId5" name="005.정답들어주세요_후_01.wav"/>
                                        </p:tgtEl>
                                      </p:cMediaNode>
                                    </p:audio>
                                  </p:subTnLst>
                                </p:cTn>
                              </p:par>
                            </p:childTnLst>
                          </p:cTn>
                        </p:par>
                        <p:par>
                          <p:cTn id="86" fill="hold">
                            <p:stCondLst>
                              <p:cond delay="1000"/>
                            </p:stCondLst>
                            <p:childTnLst>
                              <p:par>
                                <p:cTn id="87" presetID="32" presetClass="emph" presetSubtype="0" fill="hold" nodeType="afterEffect">
                                  <p:stCondLst>
                                    <p:cond delay="0"/>
                                  </p:stCondLst>
                                  <p:childTnLst>
                                    <p:animRot by="120000">
                                      <p:cBhvr>
                                        <p:cTn id="88" dur="50" fill="hold">
                                          <p:stCondLst>
                                            <p:cond delay="0"/>
                                          </p:stCondLst>
                                        </p:cTn>
                                        <p:tgtEl>
                                          <p:spTgt spid="31"/>
                                        </p:tgtEl>
                                        <p:attrNameLst>
                                          <p:attrName>r</p:attrName>
                                        </p:attrNameLst>
                                      </p:cBhvr>
                                    </p:animRot>
                                    <p:animRot by="-240000">
                                      <p:cBhvr>
                                        <p:cTn id="89" dur="100" fill="hold">
                                          <p:stCondLst>
                                            <p:cond delay="100"/>
                                          </p:stCondLst>
                                        </p:cTn>
                                        <p:tgtEl>
                                          <p:spTgt spid="31"/>
                                        </p:tgtEl>
                                        <p:attrNameLst>
                                          <p:attrName>r</p:attrName>
                                        </p:attrNameLst>
                                      </p:cBhvr>
                                    </p:animRot>
                                    <p:animRot by="240000">
                                      <p:cBhvr>
                                        <p:cTn id="90" dur="100" fill="hold">
                                          <p:stCondLst>
                                            <p:cond delay="200"/>
                                          </p:stCondLst>
                                        </p:cTn>
                                        <p:tgtEl>
                                          <p:spTgt spid="31"/>
                                        </p:tgtEl>
                                        <p:attrNameLst>
                                          <p:attrName>r</p:attrName>
                                        </p:attrNameLst>
                                      </p:cBhvr>
                                    </p:animRot>
                                    <p:animRot by="-240000">
                                      <p:cBhvr>
                                        <p:cTn id="91" dur="100" fill="hold">
                                          <p:stCondLst>
                                            <p:cond delay="300"/>
                                          </p:stCondLst>
                                        </p:cTn>
                                        <p:tgtEl>
                                          <p:spTgt spid="31"/>
                                        </p:tgtEl>
                                        <p:attrNameLst>
                                          <p:attrName>r</p:attrName>
                                        </p:attrNameLst>
                                      </p:cBhvr>
                                    </p:animRot>
                                    <p:animRot by="120000">
                                      <p:cBhvr>
                                        <p:cTn id="92"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 ABC">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207150" y="402459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3831971"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4094436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anim calcmode="lin" valueType="num">
                                      <p:cBhvr>
                                        <p:cTn id="35" dur="250" fill="hold"/>
                                        <p:tgtEl>
                                          <p:spTgt spid="23"/>
                                        </p:tgtEl>
                                        <p:attrNameLst>
                                          <p:attrName>ppt_x</p:attrName>
                                        </p:attrNameLst>
                                      </p:cBhvr>
                                      <p:tavLst>
                                        <p:tav tm="0">
                                          <p:val>
                                            <p:strVal val="#ppt_x"/>
                                          </p:val>
                                        </p:tav>
                                        <p:tav tm="100000">
                                          <p:val>
                                            <p:strVal val="#ppt_x"/>
                                          </p:val>
                                        </p:tav>
                                      </p:tavLst>
                                    </p:anim>
                                    <p:anim calcmode="lin" valueType="num">
                                      <p:cBhvr>
                                        <p:cTn id="36"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4" name="General_Question_Box_Leaves.wav"/>
                                        </p:tgtEl>
                                      </p:cMediaNode>
                                    </p:audio>
                                  </p:subTnLst>
                                </p:cTn>
                              </p:par>
                              <p:par>
                                <p:cTn id="37" presetID="42" presetClass="entr" presetSubtype="0" fill="hold" grpId="0" nodeType="withEffect">
                                  <p:stCondLst>
                                    <p:cond delay="20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250"/>
                                        <p:tgtEl>
                                          <p:spTgt spid="25"/>
                                        </p:tgtEl>
                                      </p:cBhvr>
                                    </p:animEffect>
                                    <p:anim calcmode="lin" valueType="num">
                                      <p:cBhvr>
                                        <p:cTn id="40" dur="250" fill="hold"/>
                                        <p:tgtEl>
                                          <p:spTgt spid="25"/>
                                        </p:tgtEl>
                                        <p:attrNameLst>
                                          <p:attrName>ppt_x</p:attrName>
                                        </p:attrNameLst>
                                      </p:cBhvr>
                                      <p:tavLst>
                                        <p:tav tm="0">
                                          <p:val>
                                            <p:strVal val="#ppt_x"/>
                                          </p:val>
                                        </p:tav>
                                        <p:tav tm="100000">
                                          <p:val>
                                            <p:strVal val="#ppt_x"/>
                                          </p:val>
                                        </p:tav>
                                      </p:tavLst>
                                    </p:anim>
                                    <p:anim calcmode="lin" valueType="num">
                                      <p:cBhvr>
                                        <p:cTn id="41"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5" name="005.정답들어주세요_후_01.wav"/>
                                        </p:tgtEl>
                                      </p:cMediaNode>
                                    </p:audio>
                                  </p:subTnLst>
                                </p:cTn>
                              </p:par>
                            </p:childTnLst>
                          </p:cTn>
                        </p:par>
                        <p:par>
                          <p:cTn id="46" fill="hold">
                            <p:stCondLst>
                              <p:cond delay="250"/>
                            </p:stCondLst>
                            <p:childTnLst>
                              <p:par>
                                <p:cTn id="47" presetID="32" presetClass="emph" presetSubtype="0" fill="hold" nodeType="afterEffect">
                                  <p:stCondLst>
                                    <p:cond delay="0"/>
                                  </p:stCondLst>
                                  <p:childTnLst>
                                    <p:animRot by="120000">
                                      <p:cBhvr>
                                        <p:cTn id="48" dur="100" fill="hold">
                                          <p:stCondLst>
                                            <p:cond delay="0"/>
                                          </p:stCondLst>
                                        </p:cTn>
                                        <p:tgtEl>
                                          <p:spTgt spid="31"/>
                                        </p:tgtEl>
                                        <p:attrNameLst>
                                          <p:attrName>r</p:attrName>
                                        </p:attrNameLst>
                                      </p:cBhvr>
                                    </p:animRot>
                                    <p:animRot by="-240000">
                                      <p:cBhvr>
                                        <p:cTn id="49" dur="200" fill="hold">
                                          <p:stCondLst>
                                            <p:cond delay="200"/>
                                          </p:stCondLst>
                                        </p:cTn>
                                        <p:tgtEl>
                                          <p:spTgt spid="31"/>
                                        </p:tgtEl>
                                        <p:attrNameLst>
                                          <p:attrName>r</p:attrName>
                                        </p:attrNameLst>
                                      </p:cBhvr>
                                    </p:animRot>
                                    <p:animRot by="240000">
                                      <p:cBhvr>
                                        <p:cTn id="50" dur="200" fill="hold">
                                          <p:stCondLst>
                                            <p:cond delay="400"/>
                                          </p:stCondLst>
                                        </p:cTn>
                                        <p:tgtEl>
                                          <p:spTgt spid="31"/>
                                        </p:tgtEl>
                                        <p:attrNameLst>
                                          <p:attrName>r</p:attrName>
                                        </p:attrNameLst>
                                      </p:cBhvr>
                                    </p:animRot>
                                    <p:animRot by="-240000">
                                      <p:cBhvr>
                                        <p:cTn id="51" dur="200" fill="hold">
                                          <p:stCondLst>
                                            <p:cond delay="600"/>
                                          </p:stCondLst>
                                        </p:cTn>
                                        <p:tgtEl>
                                          <p:spTgt spid="31"/>
                                        </p:tgtEl>
                                        <p:attrNameLst>
                                          <p:attrName>r</p:attrName>
                                        </p:attrNameLst>
                                      </p:cBhvr>
                                    </p:animRot>
                                    <p:animRot by="120000">
                                      <p:cBhvr>
                                        <p:cTn id="52" dur="200" fill="hold">
                                          <p:stCondLst>
                                            <p:cond delay="800"/>
                                          </p:stCondLst>
                                        </p:cTn>
                                        <p:tgtEl>
                                          <p:spTgt spid="31"/>
                                        </p:tgtEl>
                                        <p:attrNameLst>
                                          <p:attrName>r</p:attrName>
                                        </p:attrNameLst>
                                      </p:cBhvr>
                                    </p:animRot>
                                  </p:childTnLst>
                                </p:cTn>
                              </p:par>
                              <p:par>
                                <p:cTn id="53" presetID="22" presetClass="entr" presetSubtype="8" fill="hold" nodeType="withEffect">
                                  <p:stCondLst>
                                    <p:cond delay="25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childTnLst>
                          </p:cTn>
                        </p:par>
                        <p:par>
                          <p:cTn id="56" fill="hold">
                            <p:stCondLst>
                              <p:cond delay="1250"/>
                            </p:stCondLst>
                            <p:childTnLst>
                              <p:par>
                                <p:cTn id="57" presetID="32" presetClass="emph" presetSubtype="0" fill="hold" nodeType="afterEffect">
                                  <p:stCondLst>
                                    <p:cond delay="0"/>
                                  </p:stCondLst>
                                  <p:childTnLst>
                                    <p:animRot by="120000">
                                      <p:cBhvr>
                                        <p:cTn id="58" dur="50" fill="hold">
                                          <p:stCondLst>
                                            <p:cond delay="0"/>
                                          </p:stCondLst>
                                        </p:cTn>
                                        <p:tgtEl>
                                          <p:spTgt spid="31"/>
                                        </p:tgtEl>
                                        <p:attrNameLst>
                                          <p:attrName>r</p:attrName>
                                        </p:attrNameLst>
                                      </p:cBhvr>
                                    </p:animRot>
                                    <p:animRot by="-240000">
                                      <p:cBhvr>
                                        <p:cTn id="59" dur="100" fill="hold">
                                          <p:stCondLst>
                                            <p:cond delay="100"/>
                                          </p:stCondLst>
                                        </p:cTn>
                                        <p:tgtEl>
                                          <p:spTgt spid="31"/>
                                        </p:tgtEl>
                                        <p:attrNameLst>
                                          <p:attrName>r</p:attrName>
                                        </p:attrNameLst>
                                      </p:cBhvr>
                                    </p:animRot>
                                    <p:animRot by="240000">
                                      <p:cBhvr>
                                        <p:cTn id="60" dur="100" fill="hold">
                                          <p:stCondLst>
                                            <p:cond delay="200"/>
                                          </p:stCondLst>
                                        </p:cTn>
                                        <p:tgtEl>
                                          <p:spTgt spid="31"/>
                                        </p:tgtEl>
                                        <p:attrNameLst>
                                          <p:attrName>r</p:attrName>
                                        </p:attrNameLst>
                                      </p:cBhvr>
                                    </p:animRot>
                                    <p:animRot by="-240000">
                                      <p:cBhvr>
                                        <p:cTn id="61" dur="100" fill="hold">
                                          <p:stCondLst>
                                            <p:cond delay="300"/>
                                          </p:stCondLst>
                                        </p:cTn>
                                        <p:tgtEl>
                                          <p:spTgt spid="31"/>
                                        </p:tgtEl>
                                        <p:attrNameLst>
                                          <p:attrName>r</p:attrName>
                                        </p:attrNameLst>
                                      </p:cBhvr>
                                    </p:animRot>
                                    <p:animRot by="120000">
                                      <p:cBhvr>
                                        <p:cTn id="62" dur="100" fill="hold">
                                          <p:stCondLst>
                                            <p:cond delay="400"/>
                                          </p:stCondLst>
                                        </p:cTn>
                                        <p:tgtEl>
                                          <p:spTgt spid="31"/>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250" fill="hold"/>
                                        <p:tgtEl>
                                          <p:spTgt spid="38"/>
                                        </p:tgtEl>
                                        <p:attrNameLst>
                                          <p:attrName>ppt_w</p:attrName>
                                        </p:attrNameLst>
                                      </p:cBhvr>
                                      <p:tavLst>
                                        <p:tav tm="0">
                                          <p:val>
                                            <p:fltVal val="0"/>
                                          </p:val>
                                        </p:tav>
                                        <p:tav tm="100000">
                                          <p:val>
                                            <p:strVal val="#ppt_w"/>
                                          </p:val>
                                        </p:tav>
                                      </p:tavLst>
                                    </p:anim>
                                    <p:anim calcmode="lin" valueType="num">
                                      <p:cBhvr>
                                        <p:cTn id="68" dur="250" fill="hold"/>
                                        <p:tgtEl>
                                          <p:spTgt spid="38"/>
                                        </p:tgtEl>
                                        <p:attrNameLst>
                                          <p:attrName>ppt_h</p:attrName>
                                        </p:attrNameLst>
                                      </p:cBhvr>
                                      <p:tavLst>
                                        <p:tav tm="0">
                                          <p:val>
                                            <p:fltVal val="0"/>
                                          </p:val>
                                        </p:tav>
                                        <p:tav tm="100000">
                                          <p:val>
                                            <p:strVal val="#ppt_h"/>
                                          </p:val>
                                        </p:tav>
                                      </p:tavLst>
                                    </p:anim>
                                    <p:animEffect transition="in" filter="fade">
                                      <p:cBhvr>
                                        <p:cTn id="69" dur="250"/>
                                        <p:tgtEl>
                                          <p:spTgt spid="38"/>
                                        </p:tgtEl>
                                      </p:cBhvr>
                                    </p:animEffect>
                                  </p:childTnLst>
                                  <p:subTnLst>
                                    <p:audio>
                                      <p:cMediaNode>
                                        <p:cTn display="0" masterRel="sameClick">
                                          <p:stCondLst>
                                            <p:cond evt="begin" delay="0">
                                              <p:tn val="65"/>
                                            </p:cond>
                                          </p:stCondLst>
                                          <p:endCondLst>
                                            <p:cond evt="onStopAudio" delay="0">
                                              <p:tgtEl>
                                                <p:sldTgt/>
                                              </p:tgtEl>
                                            </p:cond>
                                          </p:endCondLst>
                                        </p:cTn>
                                        <p:tgtEl>
                                          <p:sndTgt r:embed="rId6" name="006.정답발표전_01.wav"/>
                                        </p:tgtEl>
                                      </p:cMediaNode>
                                    </p:audio>
                                  </p:subTnLst>
                                </p:cTn>
                              </p:par>
                            </p:childTnLst>
                          </p:cTn>
                        </p:par>
                        <p:par>
                          <p:cTn id="70" fill="hold">
                            <p:stCondLst>
                              <p:cond delay="250"/>
                            </p:stCondLst>
                            <p:childTnLst>
                              <p:par>
                                <p:cTn id="71" presetID="32" presetClass="emph" presetSubtype="0" fill="hold" nodeType="afterEffect">
                                  <p:stCondLst>
                                    <p:cond delay="0"/>
                                  </p:stCondLst>
                                  <p:childTnLst>
                                    <p:animRot by="120000">
                                      <p:cBhvr>
                                        <p:cTn id="72" dur="75" fill="hold">
                                          <p:stCondLst>
                                            <p:cond delay="0"/>
                                          </p:stCondLst>
                                        </p:cTn>
                                        <p:tgtEl>
                                          <p:spTgt spid="31"/>
                                        </p:tgtEl>
                                        <p:attrNameLst>
                                          <p:attrName>r</p:attrName>
                                        </p:attrNameLst>
                                      </p:cBhvr>
                                    </p:animRot>
                                    <p:animRot by="-240000">
                                      <p:cBhvr>
                                        <p:cTn id="73" dur="150" fill="hold">
                                          <p:stCondLst>
                                            <p:cond delay="150"/>
                                          </p:stCondLst>
                                        </p:cTn>
                                        <p:tgtEl>
                                          <p:spTgt spid="31"/>
                                        </p:tgtEl>
                                        <p:attrNameLst>
                                          <p:attrName>r</p:attrName>
                                        </p:attrNameLst>
                                      </p:cBhvr>
                                    </p:animRot>
                                    <p:animRot by="240000">
                                      <p:cBhvr>
                                        <p:cTn id="74" dur="150" fill="hold">
                                          <p:stCondLst>
                                            <p:cond delay="300"/>
                                          </p:stCondLst>
                                        </p:cTn>
                                        <p:tgtEl>
                                          <p:spTgt spid="31"/>
                                        </p:tgtEl>
                                        <p:attrNameLst>
                                          <p:attrName>r</p:attrName>
                                        </p:attrNameLst>
                                      </p:cBhvr>
                                    </p:animRot>
                                    <p:animRot by="-240000">
                                      <p:cBhvr>
                                        <p:cTn id="75" dur="150" fill="hold">
                                          <p:stCondLst>
                                            <p:cond delay="450"/>
                                          </p:stCondLst>
                                        </p:cTn>
                                        <p:tgtEl>
                                          <p:spTgt spid="31"/>
                                        </p:tgtEl>
                                        <p:attrNameLst>
                                          <p:attrName>r</p:attrName>
                                        </p:attrNameLst>
                                      </p:cBhvr>
                                    </p:animRot>
                                    <p:animRot by="120000">
                                      <p:cBhvr>
                                        <p:cTn id="76"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7" restart="whenNotActive" fill="hold" evtFilter="cancelBubble" nodeType="interactiveSeq">
                <p:stCondLst>
                  <p:cond evt="onClick" delay="0">
                    <p:tgtEl>
                      <p:spTgt spid="31"/>
                    </p:tgtEl>
                  </p:cond>
                </p:stCondLst>
                <p:endSync evt="end" delay="0">
                  <p:rtn val="all"/>
                </p:endSync>
                <p:childTnLst>
                  <p:par>
                    <p:cTn id="78" fill="hold">
                      <p:stCondLst>
                        <p:cond delay="0"/>
                      </p:stCondLst>
                      <p:childTnLst>
                        <p:par>
                          <p:cTn id="79" fill="hold">
                            <p:stCondLst>
                              <p:cond delay="0"/>
                            </p:stCondLst>
                            <p:childTnLst>
                              <p:par>
                                <p:cTn id="80" presetID="32" presetClass="emph" presetSubtype="0" fill="hold" nodeType="clickEffect">
                                  <p:stCondLst>
                                    <p:cond delay="0"/>
                                  </p:stCondLst>
                                  <p:childTnLst>
                                    <p:animRot by="120000">
                                      <p:cBhvr>
                                        <p:cTn id="81" dur="100" fill="hold">
                                          <p:stCondLst>
                                            <p:cond delay="0"/>
                                          </p:stCondLst>
                                        </p:cTn>
                                        <p:tgtEl>
                                          <p:spTgt spid="31"/>
                                        </p:tgtEl>
                                        <p:attrNameLst>
                                          <p:attrName>r</p:attrName>
                                        </p:attrNameLst>
                                      </p:cBhvr>
                                    </p:animRot>
                                    <p:animRot by="-240000">
                                      <p:cBhvr>
                                        <p:cTn id="82" dur="200" fill="hold">
                                          <p:stCondLst>
                                            <p:cond delay="200"/>
                                          </p:stCondLst>
                                        </p:cTn>
                                        <p:tgtEl>
                                          <p:spTgt spid="31"/>
                                        </p:tgtEl>
                                        <p:attrNameLst>
                                          <p:attrName>r</p:attrName>
                                        </p:attrNameLst>
                                      </p:cBhvr>
                                    </p:animRot>
                                    <p:animRot by="240000">
                                      <p:cBhvr>
                                        <p:cTn id="83" dur="200" fill="hold">
                                          <p:stCondLst>
                                            <p:cond delay="400"/>
                                          </p:stCondLst>
                                        </p:cTn>
                                        <p:tgtEl>
                                          <p:spTgt spid="31"/>
                                        </p:tgtEl>
                                        <p:attrNameLst>
                                          <p:attrName>r</p:attrName>
                                        </p:attrNameLst>
                                      </p:cBhvr>
                                    </p:animRot>
                                    <p:animRot by="-240000">
                                      <p:cBhvr>
                                        <p:cTn id="84" dur="200" fill="hold">
                                          <p:stCondLst>
                                            <p:cond delay="600"/>
                                          </p:stCondLst>
                                        </p:cTn>
                                        <p:tgtEl>
                                          <p:spTgt spid="31"/>
                                        </p:tgtEl>
                                        <p:attrNameLst>
                                          <p:attrName>r</p:attrName>
                                        </p:attrNameLst>
                                      </p:cBhvr>
                                    </p:animRot>
                                    <p:animRot by="120000">
                                      <p:cBhvr>
                                        <p:cTn id="85" dur="200" fill="hold">
                                          <p:stCondLst>
                                            <p:cond delay="800"/>
                                          </p:stCondLst>
                                        </p:cTn>
                                        <p:tgtEl>
                                          <p:spTgt spid="31"/>
                                        </p:tgtEl>
                                        <p:attrNameLst>
                                          <p:attrName>r</p:attrName>
                                        </p:attrNameLst>
                                      </p:cBhvr>
                                    </p:animRot>
                                  </p:childTnLst>
                                  <p:subTnLst>
                                    <p:audio>
                                      <p:cMediaNode>
                                        <p:cTn display="0" masterRel="sameClick">
                                          <p:stCondLst>
                                            <p:cond evt="begin" delay="0">
                                              <p:tn val="80"/>
                                            </p:cond>
                                          </p:stCondLst>
                                          <p:endCondLst>
                                            <p:cond evt="onStopAudio" delay="0">
                                              <p:tgtEl>
                                                <p:sldTgt/>
                                              </p:tgtEl>
                                            </p:cond>
                                          </p:endCondLst>
                                        </p:cTn>
                                        <p:tgtEl>
                                          <p:sndTgt r:embed="rId5" name="005.정답들어주세요_후_01.wav"/>
                                        </p:tgtEl>
                                      </p:cMediaNode>
                                    </p:audio>
                                  </p:subTnLst>
                                </p:cTn>
                              </p:par>
                            </p:childTnLst>
                          </p:cTn>
                        </p:par>
                        <p:par>
                          <p:cTn id="86" fill="hold">
                            <p:stCondLst>
                              <p:cond delay="1000"/>
                            </p:stCondLst>
                            <p:childTnLst>
                              <p:par>
                                <p:cTn id="87" presetID="32" presetClass="emph" presetSubtype="0" fill="hold" nodeType="afterEffect">
                                  <p:stCondLst>
                                    <p:cond delay="0"/>
                                  </p:stCondLst>
                                  <p:childTnLst>
                                    <p:animRot by="120000">
                                      <p:cBhvr>
                                        <p:cTn id="88" dur="50" fill="hold">
                                          <p:stCondLst>
                                            <p:cond delay="0"/>
                                          </p:stCondLst>
                                        </p:cTn>
                                        <p:tgtEl>
                                          <p:spTgt spid="31"/>
                                        </p:tgtEl>
                                        <p:attrNameLst>
                                          <p:attrName>r</p:attrName>
                                        </p:attrNameLst>
                                      </p:cBhvr>
                                    </p:animRot>
                                    <p:animRot by="-240000">
                                      <p:cBhvr>
                                        <p:cTn id="89" dur="100" fill="hold">
                                          <p:stCondLst>
                                            <p:cond delay="100"/>
                                          </p:stCondLst>
                                        </p:cTn>
                                        <p:tgtEl>
                                          <p:spTgt spid="31"/>
                                        </p:tgtEl>
                                        <p:attrNameLst>
                                          <p:attrName>r</p:attrName>
                                        </p:attrNameLst>
                                      </p:cBhvr>
                                    </p:animRot>
                                    <p:animRot by="240000">
                                      <p:cBhvr>
                                        <p:cTn id="90" dur="100" fill="hold">
                                          <p:stCondLst>
                                            <p:cond delay="200"/>
                                          </p:stCondLst>
                                        </p:cTn>
                                        <p:tgtEl>
                                          <p:spTgt spid="31"/>
                                        </p:tgtEl>
                                        <p:attrNameLst>
                                          <p:attrName>r</p:attrName>
                                        </p:attrNameLst>
                                      </p:cBhvr>
                                    </p:animRot>
                                    <p:animRot by="-240000">
                                      <p:cBhvr>
                                        <p:cTn id="91" dur="100" fill="hold">
                                          <p:stCondLst>
                                            <p:cond delay="300"/>
                                          </p:stCondLst>
                                        </p:cTn>
                                        <p:tgtEl>
                                          <p:spTgt spid="31"/>
                                        </p:tgtEl>
                                        <p:attrNameLst>
                                          <p:attrName>r</p:attrName>
                                        </p:attrNameLst>
                                      </p:cBhvr>
                                    </p:animRot>
                                    <p:animRot by="120000">
                                      <p:cBhvr>
                                        <p:cTn id="92"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 ABC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2840288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250"/>
                                        <p:tgtEl>
                                          <p:spTgt spid="18"/>
                                        </p:tgtEl>
                                      </p:cBhvr>
                                    </p:animEffect>
                                    <p:anim calcmode="lin" valueType="num">
                                      <p:cBhvr>
                                        <p:cTn id="30" dur="250" fill="hold"/>
                                        <p:tgtEl>
                                          <p:spTgt spid="18"/>
                                        </p:tgtEl>
                                        <p:attrNameLst>
                                          <p:attrName>ppt_x</p:attrName>
                                        </p:attrNameLst>
                                      </p:cBhvr>
                                      <p:tavLst>
                                        <p:tav tm="0">
                                          <p:val>
                                            <p:strVal val="#ppt_x"/>
                                          </p:val>
                                        </p:tav>
                                        <p:tav tm="100000">
                                          <p:val>
                                            <p:strVal val="#ppt_x"/>
                                          </p:val>
                                        </p:tav>
                                      </p:tavLst>
                                    </p:anim>
                                    <p:anim calcmode="lin" valueType="num">
                                      <p:cBhvr>
                                        <p:cTn id="31"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3" name="General_Question_Appears.wav"/>
                                        </p:tgtEl>
                                      </p:cMediaNode>
                                    </p:audio>
                                  </p:subTnLst>
                                </p:cTn>
                              </p:par>
                              <p:par>
                                <p:cTn id="32" presetID="42" presetClass="entr" presetSubtype="0" fill="hold" grpId="0" nodeType="withEffect">
                                  <p:stCondLst>
                                    <p:cond delay="100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250"/>
                                        <p:tgtEl>
                                          <p:spTgt spid="20"/>
                                        </p:tgtEl>
                                      </p:cBhvr>
                                    </p:animEffec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200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250"/>
                                        <p:tgtEl>
                                          <p:spTgt spid="23"/>
                                        </p:tgtEl>
                                      </p:cBhvr>
                                    </p:animEffect>
                                    <p:anim calcmode="lin" valueType="num">
                                      <p:cBhvr>
                                        <p:cTn id="40" dur="250" fill="hold"/>
                                        <p:tgtEl>
                                          <p:spTgt spid="23"/>
                                        </p:tgtEl>
                                        <p:attrNameLst>
                                          <p:attrName>ppt_x</p:attrName>
                                        </p:attrNameLst>
                                      </p:cBhvr>
                                      <p:tavLst>
                                        <p:tav tm="0">
                                          <p:val>
                                            <p:strVal val="#ppt_x"/>
                                          </p:val>
                                        </p:tav>
                                        <p:tav tm="100000">
                                          <p:val>
                                            <p:strVal val="#ppt_x"/>
                                          </p:val>
                                        </p:tav>
                                      </p:tavLst>
                                    </p:anim>
                                    <p:anim calcmode="lin" valueType="num">
                                      <p:cBhvr>
                                        <p:cTn id="41"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7"/>
                                            </p:cond>
                                          </p:stCondLst>
                                          <p:endCondLst>
                                            <p:cond evt="onStopAudio" delay="0">
                                              <p:tgtEl>
                                                <p:sldTgt/>
                                              </p:tgtEl>
                                            </p:cond>
                                          </p:endCondLst>
                                        </p:cTn>
                                        <p:tgtEl>
                                          <p:sndTgt r:embed="rId4" name="General_Question_Box_Leaves.wav"/>
                                        </p:tgtEl>
                                      </p:cMediaNode>
                                    </p:audio>
                                  </p:subTnLst>
                                </p:cTn>
                              </p:par>
                              <p:par>
                                <p:cTn id="42" presetID="42" presetClass="entr" presetSubtype="0" fill="hold" grpId="0" nodeType="withEffect">
                                  <p:stCondLst>
                                    <p:cond delay="200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250"/>
                                        <p:tgtEl>
                                          <p:spTgt spid="25"/>
                                        </p:tgtEl>
                                      </p:cBhvr>
                                    </p:animEffect>
                                    <p:anim calcmode="lin" valueType="num">
                                      <p:cBhvr>
                                        <p:cTn id="45" dur="250" fill="hold"/>
                                        <p:tgtEl>
                                          <p:spTgt spid="25"/>
                                        </p:tgtEl>
                                        <p:attrNameLst>
                                          <p:attrName>ppt_x</p:attrName>
                                        </p:attrNameLst>
                                      </p:cBhvr>
                                      <p:tavLst>
                                        <p:tav tm="0">
                                          <p:val>
                                            <p:strVal val="#ppt_x"/>
                                          </p:val>
                                        </p:tav>
                                        <p:tav tm="100000">
                                          <p:val>
                                            <p:strVal val="#ppt_x"/>
                                          </p:val>
                                        </p:tav>
                                      </p:tavLst>
                                    </p:anim>
                                    <p:anim calcmode="lin" valueType="num">
                                      <p:cBhvr>
                                        <p:cTn id="46"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9"/>
                                            </p:cond>
                                          </p:stCondLst>
                                          <p:endCondLst>
                                            <p:cond evt="onStopAudio" delay="0">
                                              <p:tgtEl>
                                                <p:sldTgt/>
                                              </p:tgtEl>
                                            </p:cond>
                                          </p:endCondLst>
                                        </p:cTn>
                                        <p:tgtEl>
                                          <p:sndTgt r:embed="rId5" name="005.정답들어주세요_후_01.wav"/>
                                        </p:tgtEl>
                                      </p:cMediaNode>
                                    </p:audio>
                                  </p:subTnLst>
                                </p:cTn>
                              </p:par>
                            </p:childTnLst>
                          </p:cTn>
                        </p:par>
                        <p:par>
                          <p:cTn id="51" fill="hold">
                            <p:stCondLst>
                              <p:cond delay="250"/>
                            </p:stCondLst>
                            <p:childTnLst>
                              <p:par>
                                <p:cTn id="52" presetID="32" presetClass="emph" presetSubtype="0" fill="hold" nodeType="afterEffect">
                                  <p:stCondLst>
                                    <p:cond delay="0"/>
                                  </p:stCondLst>
                                  <p:childTnLst>
                                    <p:animRot by="120000">
                                      <p:cBhvr>
                                        <p:cTn id="53" dur="100" fill="hold">
                                          <p:stCondLst>
                                            <p:cond delay="0"/>
                                          </p:stCondLst>
                                        </p:cTn>
                                        <p:tgtEl>
                                          <p:spTgt spid="31"/>
                                        </p:tgtEl>
                                        <p:attrNameLst>
                                          <p:attrName>r</p:attrName>
                                        </p:attrNameLst>
                                      </p:cBhvr>
                                    </p:animRot>
                                    <p:animRot by="-240000">
                                      <p:cBhvr>
                                        <p:cTn id="54" dur="200" fill="hold">
                                          <p:stCondLst>
                                            <p:cond delay="200"/>
                                          </p:stCondLst>
                                        </p:cTn>
                                        <p:tgtEl>
                                          <p:spTgt spid="31"/>
                                        </p:tgtEl>
                                        <p:attrNameLst>
                                          <p:attrName>r</p:attrName>
                                        </p:attrNameLst>
                                      </p:cBhvr>
                                    </p:animRot>
                                    <p:animRot by="240000">
                                      <p:cBhvr>
                                        <p:cTn id="55" dur="200" fill="hold">
                                          <p:stCondLst>
                                            <p:cond delay="400"/>
                                          </p:stCondLst>
                                        </p:cTn>
                                        <p:tgtEl>
                                          <p:spTgt spid="31"/>
                                        </p:tgtEl>
                                        <p:attrNameLst>
                                          <p:attrName>r</p:attrName>
                                        </p:attrNameLst>
                                      </p:cBhvr>
                                    </p:animRot>
                                    <p:animRot by="-240000">
                                      <p:cBhvr>
                                        <p:cTn id="56" dur="200" fill="hold">
                                          <p:stCondLst>
                                            <p:cond delay="600"/>
                                          </p:stCondLst>
                                        </p:cTn>
                                        <p:tgtEl>
                                          <p:spTgt spid="31"/>
                                        </p:tgtEl>
                                        <p:attrNameLst>
                                          <p:attrName>r</p:attrName>
                                        </p:attrNameLst>
                                      </p:cBhvr>
                                    </p:animRot>
                                    <p:animRot by="120000">
                                      <p:cBhvr>
                                        <p:cTn id="57" dur="200" fill="hold">
                                          <p:stCondLst>
                                            <p:cond delay="800"/>
                                          </p:stCondLst>
                                        </p:cTn>
                                        <p:tgtEl>
                                          <p:spTgt spid="31"/>
                                        </p:tgtEl>
                                        <p:attrNameLst>
                                          <p:attrName>r</p:attrName>
                                        </p:attrNameLst>
                                      </p:cBhvr>
                                    </p:animRot>
                                  </p:childTnLst>
                                </p:cTn>
                              </p:par>
                              <p:par>
                                <p:cTn id="58" presetID="22" presetClass="entr" presetSubtype="8" fill="hold" nodeType="withEffect">
                                  <p:stCondLst>
                                    <p:cond delay="25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500"/>
                                        <p:tgtEl>
                                          <p:spTgt spid="32"/>
                                        </p:tgtEl>
                                      </p:cBhvr>
                                    </p:animEffect>
                                  </p:childTnLst>
                                </p:cTn>
                              </p:par>
                            </p:childTnLst>
                          </p:cTn>
                        </p:par>
                        <p:par>
                          <p:cTn id="61" fill="hold">
                            <p:stCondLst>
                              <p:cond delay="1250"/>
                            </p:stCondLst>
                            <p:childTnLst>
                              <p:par>
                                <p:cTn id="62" presetID="32" presetClass="emph" presetSubtype="0" fill="hold" nodeType="afterEffect">
                                  <p:stCondLst>
                                    <p:cond delay="0"/>
                                  </p:stCondLst>
                                  <p:childTnLst>
                                    <p:animRot by="120000">
                                      <p:cBhvr>
                                        <p:cTn id="63" dur="50" fill="hold">
                                          <p:stCondLst>
                                            <p:cond delay="0"/>
                                          </p:stCondLst>
                                        </p:cTn>
                                        <p:tgtEl>
                                          <p:spTgt spid="31"/>
                                        </p:tgtEl>
                                        <p:attrNameLst>
                                          <p:attrName>r</p:attrName>
                                        </p:attrNameLst>
                                      </p:cBhvr>
                                    </p:animRot>
                                    <p:animRot by="-240000">
                                      <p:cBhvr>
                                        <p:cTn id="64" dur="100" fill="hold">
                                          <p:stCondLst>
                                            <p:cond delay="100"/>
                                          </p:stCondLst>
                                        </p:cTn>
                                        <p:tgtEl>
                                          <p:spTgt spid="31"/>
                                        </p:tgtEl>
                                        <p:attrNameLst>
                                          <p:attrName>r</p:attrName>
                                        </p:attrNameLst>
                                      </p:cBhvr>
                                    </p:animRot>
                                    <p:animRot by="240000">
                                      <p:cBhvr>
                                        <p:cTn id="65" dur="100" fill="hold">
                                          <p:stCondLst>
                                            <p:cond delay="200"/>
                                          </p:stCondLst>
                                        </p:cTn>
                                        <p:tgtEl>
                                          <p:spTgt spid="31"/>
                                        </p:tgtEl>
                                        <p:attrNameLst>
                                          <p:attrName>r</p:attrName>
                                        </p:attrNameLst>
                                      </p:cBhvr>
                                    </p:animRot>
                                    <p:animRot by="-240000">
                                      <p:cBhvr>
                                        <p:cTn id="66" dur="100" fill="hold">
                                          <p:stCondLst>
                                            <p:cond delay="300"/>
                                          </p:stCondLst>
                                        </p:cTn>
                                        <p:tgtEl>
                                          <p:spTgt spid="31"/>
                                        </p:tgtEl>
                                        <p:attrNameLst>
                                          <p:attrName>r</p:attrName>
                                        </p:attrNameLst>
                                      </p:cBhvr>
                                    </p:animRot>
                                    <p:animRot by="120000">
                                      <p:cBhvr>
                                        <p:cTn id="67" dur="100" fill="hold">
                                          <p:stCondLst>
                                            <p:cond delay="400"/>
                                          </p:stCondLst>
                                        </p:cTn>
                                        <p:tgtEl>
                                          <p:spTgt spid="31"/>
                                        </p:tgtEl>
                                        <p:attrNameLst>
                                          <p:attrName>r</p:attrName>
                                        </p:attrNameLst>
                                      </p:cBhvr>
                                    </p:animRo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38"/>
                                        </p:tgtEl>
                                        <p:attrNameLst>
                                          <p:attrName>style.visibility</p:attrName>
                                        </p:attrNameLst>
                                      </p:cBhvr>
                                      <p:to>
                                        <p:strVal val="visible"/>
                                      </p:to>
                                    </p:set>
                                    <p:anim calcmode="lin" valueType="num">
                                      <p:cBhvr>
                                        <p:cTn id="72" dur="250" fill="hold"/>
                                        <p:tgtEl>
                                          <p:spTgt spid="38"/>
                                        </p:tgtEl>
                                        <p:attrNameLst>
                                          <p:attrName>ppt_w</p:attrName>
                                        </p:attrNameLst>
                                      </p:cBhvr>
                                      <p:tavLst>
                                        <p:tav tm="0">
                                          <p:val>
                                            <p:fltVal val="0"/>
                                          </p:val>
                                        </p:tav>
                                        <p:tav tm="100000">
                                          <p:val>
                                            <p:strVal val="#ppt_w"/>
                                          </p:val>
                                        </p:tav>
                                      </p:tavLst>
                                    </p:anim>
                                    <p:anim calcmode="lin" valueType="num">
                                      <p:cBhvr>
                                        <p:cTn id="73" dur="250" fill="hold"/>
                                        <p:tgtEl>
                                          <p:spTgt spid="38"/>
                                        </p:tgtEl>
                                        <p:attrNameLst>
                                          <p:attrName>ppt_h</p:attrName>
                                        </p:attrNameLst>
                                      </p:cBhvr>
                                      <p:tavLst>
                                        <p:tav tm="0">
                                          <p:val>
                                            <p:fltVal val="0"/>
                                          </p:val>
                                        </p:tav>
                                        <p:tav tm="100000">
                                          <p:val>
                                            <p:strVal val="#ppt_h"/>
                                          </p:val>
                                        </p:tav>
                                      </p:tavLst>
                                    </p:anim>
                                    <p:animEffect transition="in" filter="fade">
                                      <p:cBhvr>
                                        <p:cTn id="74" dur="250"/>
                                        <p:tgtEl>
                                          <p:spTgt spid="38"/>
                                        </p:tgtEl>
                                      </p:cBhvr>
                                    </p:animEffect>
                                  </p:childTnLst>
                                  <p:subTnLst>
                                    <p:audio>
                                      <p:cMediaNode>
                                        <p:cTn display="0" masterRel="sameClick">
                                          <p:stCondLst>
                                            <p:cond evt="begin" delay="0">
                                              <p:tn val="70"/>
                                            </p:cond>
                                          </p:stCondLst>
                                          <p:endCondLst>
                                            <p:cond evt="onStopAudio" delay="0">
                                              <p:tgtEl>
                                                <p:sldTgt/>
                                              </p:tgtEl>
                                            </p:cond>
                                          </p:endCondLst>
                                        </p:cTn>
                                        <p:tgtEl>
                                          <p:sndTgt r:embed="rId6" name="006.정답발표전_01.wav"/>
                                        </p:tgtEl>
                                      </p:cMediaNode>
                                    </p:audio>
                                  </p:subTnLst>
                                </p:cTn>
                              </p:par>
                            </p:childTnLst>
                          </p:cTn>
                        </p:par>
                        <p:par>
                          <p:cTn id="75" fill="hold">
                            <p:stCondLst>
                              <p:cond delay="250"/>
                            </p:stCondLst>
                            <p:childTnLst>
                              <p:par>
                                <p:cTn id="76" presetID="32" presetClass="emph" presetSubtype="0" fill="hold" nodeType="afterEffect">
                                  <p:stCondLst>
                                    <p:cond delay="0"/>
                                  </p:stCondLst>
                                  <p:childTnLst>
                                    <p:animRot by="120000">
                                      <p:cBhvr>
                                        <p:cTn id="77" dur="75" fill="hold">
                                          <p:stCondLst>
                                            <p:cond delay="0"/>
                                          </p:stCondLst>
                                        </p:cTn>
                                        <p:tgtEl>
                                          <p:spTgt spid="31"/>
                                        </p:tgtEl>
                                        <p:attrNameLst>
                                          <p:attrName>r</p:attrName>
                                        </p:attrNameLst>
                                      </p:cBhvr>
                                    </p:animRot>
                                    <p:animRot by="-240000">
                                      <p:cBhvr>
                                        <p:cTn id="78" dur="150" fill="hold">
                                          <p:stCondLst>
                                            <p:cond delay="150"/>
                                          </p:stCondLst>
                                        </p:cTn>
                                        <p:tgtEl>
                                          <p:spTgt spid="31"/>
                                        </p:tgtEl>
                                        <p:attrNameLst>
                                          <p:attrName>r</p:attrName>
                                        </p:attrNameLst>
                                      </p:cBhvr>
                                    </p:animRot>
                                    <p:animRot by="240000">
                                      <p:cBhvr>
                                        <p:cTn id="79" dur="150" fill="hold">
                                          <p:stCondLst>
                                            <p:cond delay="300"/>
                                          </p:stCondLst>
                                        </p:cTn>
                                        <p:tgtEl>
                                          <p:spTgt spid="31"/>
                                        </p:tgtEl>
                                        <p:attrNameLst>
                                          <p:attrName>r</p:attrName>
                                        </p:attrNameLst>
                                      </p:cBhvr>
                                    </p:animRot>
                                    <p:animRot by="-240000">
                                      <p:cBhvr>
                                        <p:cTn id="80" dur="150" fill="hold">
                                          <p:stCondLst>
                                            <p:cond delay="450"/>
                                          </p:stCondLst>
                                        </p:cTn>
                                        <p:tgtEl>
                                          <p:spTgt spid="31"/>
                                        </p:tgtEl>
                                        <p:attrNameLst>
                                          <p:attrName>r</p:attrName>
                                        </p:attrNameLst>
                                      </p:cBhvr>
                                    </p:animRot>
                                    <p:animRot by="120000">
                                      <p:cBhvr>
                                        <p:cTn id="8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2" restart="whenNotActive" fill="hold" evtFilter="cancelBubble" nodeType="interactiveSeq">
                <p:stCondLst>
                  <p:cond evt="onClick" delay="0">
                    <p:tgtEl>
                      <p:spTgt spid="31"/>
                    </p:tgtEl>
                  </p:cond>
                </p:stCondLst>
                <p:endSync evt="end" delay="0">
                  <p:rtn val="all"/>
                </p:endSync>
                <p:childTnLst>
                  <p:par>
                    <p:cTn id="83" fill="hold">
                      <p:stCondLst>
                        <p:cond delay="0"/>
                      </p:stCondLst>
                      <p:childTnLst>
                        <p:par>
                          <p:cTn id="84" fill="hold">
                            <p:stCondLst>
                              <p:cond delay="0"/>
                            </p:stCondLst>
                            <p:childTnLst>
                              <p:par>
                                <p:cTn id="85" presetID="32" presetClass="emph" presetSubtype="0" fill="hold" nodeType="clickEffect">
                                  <p:stCondLst>
                                    <p:cond delay="0"/>
                                  </p:stCondLst>
                                  <p:childTnLst>
                                    <p:animRot by="120000">
                                      <p:cBhvr>
                                        <p:cTn id="86" dur="100" fill="hold">
                                          <p:stCondLst>
                                            <p:cond delay="0"/>
                                          </p:stCondLst>
                                        </p:cTn>
                                        <p:tgtEl>
                                          <p:spTgt spid="31"/>
                                        </p:tgtEl>
                                        <p:attrNameLst>
                                          <p:attrName>r</p:attrName>
                                        </p:attrNameLst>
                                      </p:cBhvr>
                                    </p:animRot>
                                    <p:animRot by="-240000">
                                      <p:cBhvr>
                                        <p:cTn id="87" dur="200" fill="hold">
                                          <p:stCondLst>
                                            <p:cond delay="200"/>
                                          </p:stCondLst>
                                        </p:cTn>
                                        <p:tgtEl>
                                          <p:spTgt spid="31"/>
                                        </p:tgtEl>
                                        <p:attrNameLst>
                                          <p:attrName>r</p:attrName>
                                        </p:attrNameLst>
                                      </p:cBhvr>
                                    </p:animRot>
                                    <p:animRot by="240000">
                                      <p:cBhvr>
                                        <p:cTn id="88" dur="200" fill="hold">
                                          <p:stCondLst>
                                            <p:cond delay="400"/>
                                          </p:stCondLst>
                                        </p:cTn>
                                        <p:tgtEl>
                                          <p:spTgt spid="31"/>
                                        </p:tgtEl>
                                        <p:attrNameLst>
                                          <p:attrName>r</p:attrName>
                                        </p:attrNameLst>
                                      </p:cBhvr>
                                    </p:animRot>
                                    <p:animRot by="-240000">
                                      <p:cBhvr>
                                        <p:cTn id="89" dur="200" fill="hold">
                                          <p:stCondLst>
                                            <p:cond delay="600"/>
                                          </p:stCondLst>
                                        </p:cTn>
                                        <p:tgtEl>
                                          <p:spTgt spid="31"/>
                                        </p:tgtEl>
                                        <p:attrNameLst>
                                          <p:attrName>r</p:attrName>
                                        </p:attrNameLst>
                                      </p:cBhvr>
                                    </p:animRot>
                                    <p:animRot by="120000">
                                      <p:cBhvr>
                                        <p:cTn id="90" dur="200" fill="hold">
                                          <p:stCondLst>
                                            <p:cond delay="800"/>
                                          </p:stCondLst>
                                        </p:cTn>
                                        <p:tgtEl>
                                          <p:spTgt spid="31"/>
                                        </p:tgtEl>
                                        <p:attrNameLst>
                                          <p:attrName>r</p:attrName>
                                        </p:attrNameLst>
                                      </p:cBhvr>
                                    </p:animRot>
                                  </p:childTnLst>
                                  <p:subTnLst>
                                    <p:audio>
                                      <p:cMediaNode>
                                        <p:cTn display="0" masterRel="sameClick">
                                          <p:stCondLst>
                                            <p:cond evt="begin" delay="0">
                                              <p:tn val="85"/>
                                            </p:cond>
                                          </p:stCondLst>
                                          <p:endCondLst>
                                            <p:cond evt="onStopAudio" delay="0">
                                              <p:tgtEl>
                                                <p:sldTgt/>
                                              </p:tgtEl>
                                            </p:cond>
                                          </p:endCondLst>
                                        </p:cTn>
                                        <p:tgtEl>
                                          <p:sndTgt r:embed="rId5" name="005.정답들어주세요_후_01.wav"/>
                                        </p:tgtEl>
                                      </p:cMediaNode>
                                    </p:audio>
                                  </p:subTnLst>
                                </p:cTn>
                              </p:par>
                            </p:childTnLst>
                          </p:cTn>
                        </p:par>
                        <p:par>
                          <p:cTn id="91" fill="hold">
                            <p:stCondLst>
                              <p:cond delay="1000"/>
                            </p:stCondLst>
                            <p:childTnLst>
                              <p:par>
                                <p:cTn id="92" presetID="32" presetClass="emph" presetSubtype="0" fill="hold" nodeType="afterEffect">
                                  <p:stCondLst>
                                    <p:cond delay="0"/>
                                  </p:stCondLst>
                                  <p:childTnLst>
                                    <p:animRot by="120000">
                                      <p:cBhvr>
                                        <p:cTn id="93" dur="50" fill="hold">
                                          <p:stCondLst>
                                            <p:cond delay="0"/>
                                          </p:stCondLst>
                                        </p:cTn>
                                        <p:tgtEl>
                                          <p:spTgt spid="31"/>
                                        </p:tgtEl>
                                        <p:attrNameLst>
                                          <p:attrName>r</p:attrName>
                                        </p:attrNameLst>
                                      </p:cBhvr>
                                    </p:animRot>
                                    <p:animRot by="-240000">
                                      <p:cBhvr>
                                        <p:cTn id="94" dur="100" fill="hold">
                                          <p:stCondLst>
                                            <p:cond delay="100"/>
                                          </p:stCondLst>
                                        </p:cTn>
                                        <p:tgtEl>
                                          <p:spTgt spid="31"/>
                                        </p:tgtEl>
                                        <p:attrNameLst>
                                          <p:attrName>r</p:attrName>
                                        </p:attrNameLst>
                                      </p:cBhvr>
                                    </p:animRot>
                                    <p:animRot by="240000">
                                      <p:cBhvr>
                                        <p:cTn id="95" dur="100" fill="hold">
                                          <p:stCondLst>
                                            <p:cond delay="200"/>
                                          </p:stCondLst>
                                        </p:cTn>
                                        <p:tgtEl>
                                          <p:spTgt spid="31"/>
                                        </p:tgtEl>
                                        <p:attrNameLst>
                                          <p:attrName>r</p:attrName>
                                        </p:attrNameLst>
                                      </p:cBhvr>
                                    </p:animRot>
                                    <p:animRot by="-240000">
                                      <p:cBhvr>
                                        <p:cTn id="96" dur="100" fill="hold">
                                          <p:stCondLst>
                                            <p:cond delay="300"/>
                                          </p:stCondLst>
                                        </p:cTn>
                                        <p:tgtEl>
                                          <p:spTgt spid="31"/>
                                        </p:tgtEl>
                                        <p:attrNameLst>
                                          <p:attrName>r</p:attrName>
                                        </p:attrNameLst>
                                      </p:cBhvr>
                                    </p:animRot>
                                    <p:animRot by="120000">
                                      <p:cBhvr>
                                        <p:cTn id="9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BC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977749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anim calcmode="lin" valueType="num">
                                      <p:cBhvr>
                                        <p:cTn id="35" dur="250" fill="hold"/>
                                        <p:tgtEl>
                                          <p:spTgt spid="23"/>
                                        </p:tgtEl>
                                        <p:attrNameLst>
                                          <p:attrName>ppt_x</p:attrName>
                                        </p:attrNameLst>
                                      </p:cBhvr>
                                      <p:tavLst>
                                        <p:tav tm="0">
                                          <p:val>
                                            <p:strVal val="#ppt_x"/>
                                          </p:val>
                                        </p:tav>
                                        <p:tav tm="100000">
                                          <p:val>
                                            <p:strVal val="#ppt_x"/>
                                          </p:val>
                                        </p:tav>
                                      </p:tavLst>
                                    </p:anim>
                                    <p:anim calcmode="lin" valueType="num">
                                      <p:cBhvr>
                                        <p:cTn id="36"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4" name="General_Question_Box_Leaves.wav"/>
                                        </p:tgtEl>
                                      </p:cMediaNode>
                                    </p:audio>
                                  </p:subTnLst>
                                </p:cTn>
                              </p:par>
                              <p:par>
                                <p:cTn id="37" presetID="42" presetClass="entr" presetSubtype="0" fill="hold" grpId="0" nodeType="withEffect">
                                  <p:stCondLst>
                                    <p:cond delay="20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250"/>
                                        <p:tgtEl>
                                          <p:spTgt spid="25"/>
                                        </p:tgtEl>
                                      </p:cBhvr>
                                    </p:animEffect>
                                    <p:anim calcmode="lin" valueType="num">
                                      <p:cBhvr>
                                        <p:cTn id="40" dur="250" fill="hold"/>
                                        <p:tgtEl>
                                          <p:spTgt spid="25"/>
                                        </p:tgtEl>
                                        <p:attrNameLst>
                                          <p:attrName>ppt_x</p:attrName>
                                        </p:attrNameLst>
                                      </p:cBhvr>
                                      <p:tavLst>
                                        <p:tav tm="0">
                                          <p:val>
                                            <p:strVal val="#ppt_x"/>
                                          </p:val>
                                        </p:tav>
                                        <p:tav tm="100000">
                                          <p:val>
                                            <p:strVal val="#ppt_x"/>
                                          </p:val>
                                        </p:tav>
                                      </p:tavLst>
                                    </p:anim>
                                    <p:anim calcmode="lin" valueType="num">
                                      <p:cBhvr>
                                        <p:cTn id="41"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5" name="005.정답들어주세요_후_01.wav"/>
                                        </p:tgtEl>
                                      </p:cMediaNode>
                                    </p:audio>
                                  </p:subTnLst>
                                </p:cTn>
                              </p:par>
                            </p:childTnLst>
                          </p:cTn>
                        </p:par>
                        <p:par>
                          <p:cTn id="46" fill="hold">
                            <p:stCondLst>
                              <p:cond delay="250"/>
                            </p:stCondLst>
                            <p:childTnLst>
                              <p:par>
                                <p:cTn id="47" presetID="32" presetClass="emph" presetSubtype="0" fill="hold" nodeType="afterEffect">
                                  <p:stCondLst>
                                    <p:cond delay="0"/>
                                  </p:stCondLst>
                                  <p:childTnLst>
                                    <p:animRot by="120000">
                                      <p:cBhvr>
                                        <p:cTn id="48" dur="100" fill="hold">
                                          <p:stCondLst>
                                            <p:cond delay="0"/>
                                          </p:stCondLst>
                                        </p:cTn>
                                        <p:tgtEl>
                                          <p:spTgt spid="31"/>
                                        </p:tgtEl>
                                        <p:attrNameLst>
                                          <p:attrName>r</p:attrName>
                                        </p:attrNameLst>
                                      </p:cBhvr>
                                    </p:animRot>
                                    <p:animRot by="-240000">
                                      <p:cBhvr>
                                        <p:cTn id="49" dur="200" fill="hold">
                                          <p:stCondLst>
                                            <p:cond delay="200"/>
                                          </p:stCondLst>
                                        </p:cTn>
                                        <p:tgtEl>
                                          <p:spTgt spid="31"/>
                                        </p:tgtEl>
                                        <p:attrNameLst>
                                          <p:attrName>r</p:attrName>
                                        </p:attrNameLst>
                                      </p:cBhvr>
                                    </p:animRot>
                                    <p:animRot by="240000">
                                      <p:cBhvr>
                                        <p:cTn id="50" dur="200" fill="hold">
                                          <p:stCondLst>
                                            <p:cond delay="400"/>
                                          </p:stCondLst>
                                        </p:cTn>
                                        <p:tgtEl>
                                          <p:spTgt spid="31"/>
                                        </p:tgtEl>
                                        <p:attrNameLst>
                                          <p:attrName>r</p:attrName>
                                        </p:attrNameLst>
                                      </p:cBhvr>
                                    </p:animRot>
                                    <p:animRot by="-240000">
                                      <p:cBhvr>
                                        <p:cTn id="51" dur="200" fill="hold">
                                          <p:stCondLst>
                                            <p:cond delay="600"/>
                                          </p:stCondLst>
                                        </p:cTn>
                                        <p:tgtEl>
                                          <p:spTgt spid="31"/>
                                        </p:tgtEl>
                                        <p:attrNameLst>
                                          <p:attrName>r</p:attrName>
                                        </p:attrNameLst>
                                      </p:cBhvr>
                                    </p:animRot>
                                    <p:animRot by="120000">
                                      <p:cBhvr>
                                        <p:cTn id="52" dur="200" fill="hold">
                                          <p:stCondLst>
                                            <p:cond delay="800"/>
                                          </p:stCondLst>
                                        </p:cTn>
                                        <p:tgtEl>
                                          <p:spTgt spid="31"/>
                                        </p:tgtEl>
                                        <p:attrNameLst>
                                          <p:attrName>r</p:attrName>
                                        </p:attrNameLst>
                                      </p:cBhvr>
                                    </p:animRot>
                                  </p:childTnLst>
                                </p:cTn>
                              </p:par>
                              <p:par>
                                <p:cTn id="53" presetID="22" presetClass="entr" presetSubtype="8" fill="hold" nodeType="withEffect">
                                  <p:stCondLst>
                                    <p:cond delay="25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childTnLst>
                          </p:cTn>
                        </p:par>
                        <p:par>
                          <p:cTn id="56" fill="hold">
                            <p:stCondLst>
                              <p:cond delay="1250"/>
                            </p:stCondLst>
                            <p:childTnLst>
                              <p:par>
                                <p:cTn id="57" presetID="32" presetClass="emph" presetSubtype="0" fill="hold" nodeType="afterEffect">
                                  <p:stCondLst>
                                    <p:cond delay="0"/>
                                  </p:stCondLst>
                                  <p:childTnLst>
                                    <p:animRot by="120000">
                                      <p:cBhvr>
                                        <p:cTn id="58" dur="50" fill="hold">
                                          <p:stCondLst>
                                            <p:cond delay="0"/>
                                          </p:stCondLst>
                                        </p:cTn>
                                        <p:tgtEl>
                                          <p:spTgt spid="31"/>
                                        </p:tgtEl>
                                        <p:attrNameLst>
                                          <p:attrName>r</p:attrName>
                                        </p:attrNameLst>
                                      </p:cBhvr>
                                    </p:animRot>
                                    <p:animRot by="-240000">
                                      <p:cBhvr>
                                        <p:cTn id="59" dur="100" fill="hold">
                                          <p:stCondLst>
                                            <p:cond delay="100"/>
                                          </p:stCondLst>
                                        </p:cTn>
                                        <p:tgtEl>
                                          <p:spTgt spid="31"/>
                                        </p:tgtEl>
                                        <p:attrNameLst>
                                          <p:attrName>r</p:attrName>
                                        </p:attrNameLst>
                                      </p:cBhvr>
                                    </p:animRot>
                                    <p:animRot by="240000">
                                      <p:cBhvr>
                                        <p:cTn id="60" dur="100" fill="hold">
                                          <p:stCondLst>
                                            <p:cond delay="200"/>
                                          </p:stCondLst>
                                        </p:cTn>
                                        <p:tgtEl>
                                          <p:spTgt spid="31"/>
                                        </p:tgtEl>
                                        <p:attrNameLst>
                                          <p:attrName>r</p:attrName>
                                        </p:attrNameLst>
                                      </p:cBhvr>
                                    </p:animRot>
                                    <p:animRot by="-240000">
                                      <p:cBhvr>
                                        <p:cTn id="61" dur="100" fill="hold">
                                          <p:stCondLst>
                                            <p:cond delay="300"/>
                                          </p:stCondLst>
                                        </p:cTn>
                                        <p:tgtEl>
                                          <p:spTgt spid="31"/>
                                        </p:tgtEl>
                                        <p:attrNameLst>
                                          <p:attrName>r</p:attrName>
                                        </p:attrNameLst>
                                      </p:cBhvr>
                                    </p:animRot>
                                    <p:animRot by="120000">
                                      <p:cBhvr>
                                        <p:cTn id="62" dur="100" fill="hold">
                                          <p:stCondLst>
                                            <p:cond delay="400"/>
                                          </p:stCondLst>
                                        </p:cTn>
                                        <p:tgtEl>
                                          <p:spTgt spid="31"/>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250" fill="hold"/>
                                        <p:tgtEl>
                                          <p:spTgt spid="38"/>
                                        </p:tgtEl>
                                        <p:attrNameLst>
                                          <p:attrName>ppt_w</p:attrName>
                                        </p:attrNameLst>
                                      </p:cBhvr>
                                      <p:tavLst>
                                        <p:tav tm="0">
                                          <p:val>
                                            <p:fltVal val="0"/>
                                          </p:val>
                                        </p:tav>
                                        <p:tav tm="100000">
                                          <p:val>
                                            <p:strVal val="#ppt_w"/>
                                          </p:val>
                                        </p:tav>
                                      </p:tavLst>
                                    </p:anim>
                                    <p:anim calcmode="lin" valueType="num">
                                      <p:cBhvr>
                                        <p:cTn id="68" dur="250" fill="hold"/>
                                        <p:tgtEl>
                                          <p:spTgt spid="38"/>
                                        </p:tgtEl>
                                        <p:attrNameLst>
                                          <p:attrName>ppt_h</p:attrName>
                                        </p:attrNameLst>
                                      </p:cBhvr>
                                      <p:tavLst>
                                        <p:tav tm="0">
                                          <p:val>
                                            <p:fltVal val="0"/>
                                          </p:val>
                                        </p:tav>
                                        <p:tav tm="100000">
                                          <p:val>
                                            <p:strVal val="#ppt_h"/>
                                          </p:val>
                                        </p:tav>
                                      </p:tavLst>
                                    </p:anim>
                                    <p:animEffect transition="in" filter="fade">
                                      <p:cBhvr>
                                        <p:cTn id="69" dur="250"/>
                                        <p:tgtEl>
                                          <p:spTgt spid="38"/>
                                        </p:tgtEl>
                                      </p:cBhvr>
                                    </p:animEffect>
                                  </p:childTnLst>
                                  <p:subTnLst>
                                    <p:audio>
                                      <p:cMediaNode>
                                        <p:cTn display="0" masterRel="sameClick">
                                          <p:stCondLst>
                                            <p:cond evt="begin" delay="0">
                                              <p:tn val="65"/>
                                            </p:cond>
                                          </p:stCondLst>
                                          <p:endCondLst>
                                            <p:cond evt="onStopAudio" delay="0">
                                              <p:tgtEl>
                                                <p:sldTgt/>
                                              </p:tgtEl>
                                            </p:cond>
                                          </p:endCondLst>
                                        </p:cTn>
                                        <p:tgtEl>
                                          <p:sndTgt r:embed="rId6" name="006.정답발표전_01.wav"/>
                                        </p:tgtEl>
                                      </p:cMediaNode>
                                    </p:audio>
                                  </p:subTnLst>
                                </p:cTn>
                              </p:par>
                              <p:par>
                                <p:cTn id="70" presetID="53" presetClass="entr" presetSubtype="16" fill="hold" grpId="0" nodeType="withEffect">
                                  <p:stCondLst>
                                    <p:cond delay="0"/>
                                  </p:stCondLst>
                                  <p:childTnLst>
                                    <p:set>
                                      <p:cBhvr>
                                        <p:cTn id="71" dur="1" fill="hold">
                                          <p:stCondLst>
                                            <p:cond delay="0"/>
                                          </p:stCondLst>
                                        </p:cTn>
                                        <p:tgtEl>
                                          <p:spTgt spid="15">
                                            <p:txEl>
                                              <p:pRg st="0" end="0"/>
                                            </p:txEl>
                                          </p:spTgt>
                                        </p:tgtEl>
                                        <p:attrNameLst>
                                          <p:attrName>style.visibility</p:attrName>
                                        </p:attrNameLst>
                                      </p:cBhvr>
                                      <p:to>
                                        <p:strVal val="visible"/>
                                      </p:to>
                                    </p:set>
                                    <p:anim calcmode="lin" valueType="num">
                                      <p:cBhvr>
                                        <p:cTn id="7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7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74" dur="500"/>
                                        <p:tgtEl>
                                          <p:spTgt spid="15">
                                            <p:txEl>
                                              <p:pRg st="0" end="0"/>
                                            </p:txEl>
                                          </p:spTgt>
                                        </p:tgtEl>
                                      </p:cBhvr>
                                    </p:animEffect>
                                  </p:childTnLst>
                                </p:cTn>
                              </p:par>
                            </p:childTnLst>
                          </p:cTn>
                        </p:par>
                        <p:par>
                          <p:cTn id="75" fill="hold">
                            <p:stCondLst>
                              <p:cond delay="500"/>
                            </p:stCondLst>
                            <p:childTnLst>
                              <p:par>
                                <p:cTn id="76" presetID="32" presetClass="emph" presetSubtype="0" fill="hold" nodeType="afterEffect">
                                  <p:stCondLst>
                                    <p:cond delay="0"/>
                                  </p:stCondLst>
                                  <p:childTnLst>
                                    <p:animRot by="120000">
                                      <p:cBhvr>
                                        <p:cTn id="77" dur="75" fill="hold">
                                          <p:stCondLst>
                                            <p:cond delay="0"/>
                                          </p:stCondLst>
                                        </p:cTn>
                                        <p:tgtEl>
                                          <p:spTgt spid="31"/>
                                        </p:tgtEl>
                                        <p:attrNameLst>
                                          <p:attrName>r</p:attrName>
                                        </p:attrNameLst>
                                      </p:cBhvr>
                                    </p:animRot>
                                    <p:animRot by="-240000">
                                      <p:cBhvr>
                                        <p:cTn id="78" dur="150" fill="hold">
                                          <p:stCondLst>
                                            <p:cond delay="150"/>
                                          </p:stCondLst>
                                        </p:cTn>
                                        <p:tgtEl>
                                          <p:spTgt spid="31"/>
                                        </p:tgtEl>
                                        <p:attrNameLst>
                                          <p:attrName>r</p:attrName>
                                        </p:attrNameLst>
                                      </p:cBhvr>
                                    </p:animRot>
                                    <p:animRot by="240000">
                                      <p:cBhvr>
                                        <p:cTn id="79" dur="150" fill="hold">
                                          <p:stCondLst>
                                            <p:cond delay="300"/>
                                          </p:stCondLst>
                                        </p:cTn>
                                        <p:tgtEl>
                                          <p:spTgt spid="31"/>
                                        </p:tgtEl>
                                        <p:attrNameLst>
                                          <p:attrName>r</p:attrName>
                                        </p:attrNameLst>
                                      </p:cBhvr>
                                    </p:animRot>
                                    <p:animRot by="-240000">
                                      <p:cBhvr>
                                        <p:cTn id="80" dur="150" fill="hold">
                                          <p:stCondLst>
                                            <p:cond delay="450"/>
                                          </p:stCondLst>
                                        </p:cTn>
                                        <p:tgtEl>
                                          <p:spTgt spid="31"/>
                                        </p:tgtEl>
                                        <p:attrNameLst>
                                          <p:attrName>r</p:attrName>
                                        </p:attrNameLst>
                                      </p:cBhvr>
                                    </p:animRot>
                                    <p:animRot by="120000">
                                      <p:cBhvr>
                                        <p:cTn id="8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2" restart="whenNotActive" fill="hold" evtFilter="cancelBubble" nodeType="interactiveSeq">
                <p:stCondLst>
                  <p:cond evt="onClick" delay="0">
                    <p:tgtEl>
                      <p:spTgt spid="31"/>
                    </p:tgtEl>
                  </p:cond>
                </p:stCondLst>
                <p:endSync evt="end" delay="0">
                  <p:rtn val="all"/>
                </p:endSync>
                <p:childTnLst>
                  <p:par>
                    <p:cTn id="83" fill="hold">
                      <p:stCondLst>
                        <p:cond delay="0"/>
                      </p:stCondLst>
                      <p:childTnLst>
                        <p:par>
                          <p:cTn id="84" fill="hold">
                            <p:stCondLst>
                              <p:cond delay="0"/>
                            </p:stCondLst>
                            <p:childTnLst>
                              <p:par>
                                <p:cTn id="85" presetID="32" presetClass="emph" presetSubtype="0" fill="hold" nodeType="clickEffect">
                                  <p:stCondLst>
                                    <p:cond delay="0"/>
                                  </p:stCondLst>
                                  <p:childTnLst>
                                    <p:animRot by="120000">
                                      <p:cBhvr>
                                        <p:cTn id="86" dur="100" fill="hold">
                                          <p:stCondLst>
                                            <p:cond delay="0"/>
                                          </p:stCondLst>
                                        </p:cTn>
                                        <p:tgtEl>
                                          <p:spTgt spid="31"/>
                                        </p:tgtEl>
                                        <p:attrNameLst>
                                          <p:attrName>r</p:attrName>
                                        </p:attrNameLst>
                                      </p:cBhvr>
                                    </p:animRot>
                                    <p:animRot by="-240000">
                                      <p:cBhvr>
                                        <p:cTn id="87" dur="200" fill="hold">
                                          <p:stCondLst>
                                            <p:cond delay="200"/>
                                          </p:stCondLst>
                                        </p:cTn>
                                        <p:tgtEl>
                                          <p:spTgt spid="31"/>
                                        </p:tgtEl>
                                        <p:attrNameLst>
                                          <p:attrName>r</p:attrName>
                                        </p:attrNameLst>
                                      </p:cBhvr>
                                    </p:animRot>
                                    <p:animRot by="240000">
                                      <p:cBhvr>
                                        <p:cTn id="88" dur="200" fill="hold">
                                          <p:stCondLst>
                                            <p:cond delay="400"/>
                                          </p:stCondLst>
                                        </p:cTn>
                                        <p:tgtEl>
                                          <p:spTgt spid="31"/>
                                        </p:tgtEl>
                                        <p:attrNameLst>
                                          <p:attrName>r</p:attrName>
                                        </p:attrNameLst>
                                      </p:cBhvr>
                                    </p:animRot>
                                    <p:animRot by="-240000">
                                      <p:cBhvr>
                                        <p:cTn id="89" dur="200" fill="hold">
                                          <p:stCondLst>
                                            <p:cond delay="600"/>
                                          </p:stCondLst>
                                        </p:cTn>
                                        <p:tgtEl>
                                          <p:spTgt spid="31"/>
                                        </p:tgtEl>
                                        <p:attrNameLst>
                                          <p:attrName>r</p:attrName>
                                        </p:attrNameLst>
                                      </p:cBhvr>
                                    </p:animRot>
                                    <p:animRot by="120000">
                                      <p:cBhvr>
                                        <p:cTn id="90" dur="200" fill="hold">
                                          <p:stCondLst>
                                            <p:cond delay="800"/>
                                          </p:stCondLst>
                                        </p:cTn>
                                        <p:tgtEl>
                                          <p:spTgt spid="31"/>
                                        </p:tgtEl>
                                        <p:attrNameLst>
                                          <p:attrName>r</p:attrName>
                                        </p:attrNameLst>
                                      </p:cBhvr>
                                    </p:animRot>
                                  </p:childTnLst>
                                  <p:subTnLst>
                                    <p:audio>
                                      <p:cMediaNode>
                                        <p:cTn display="0" masterRel="sameClick">
                                          <p:stCondLst>
                                            <p:cond evt="begin" delay="0">
                                              <p:tn val="85"/>
                                            </p:cond>
                                          </p:stCondLst>
                                          <p:endCondLst>
                                            <p:cond evt="onStopAudio" delay="0">
                                              <p:tgtEl>
                                                <p:sldTgt/>
                                              </p:tgtEl>
                                            </p:cond>
                                          </p:endCondLst>
                                        </p:cTn>
                                        <p:tgtEl>
                                          <p:sndTgt r:embed="rId5" name="005.정답들어주세요_후_01.wav"/>
                                        </p:tgtEl>
                                      </p:cMediaNode>
                                    </p:audio>
                                  </p:subTnLst>
                                </p:cTn>
                              </p:par>
                            </p:childTnLst>
                          </p:cTn>
                        </p:par>
                        <p:par>
                          <p:cTn id="91" fill="hold">
                            <p:stCondLst>
                              <p:cond delay="1000"/>
                            </p:stCondLst>
                            <p:childTnLst>
                              <p:par>
                                <p:cTn id="92" presetID="32" presetClass="emph" presetSubtype="0" fill="hold" nodeType="afterEffect">
                                  <p:stCondLst>
                                    <p:cond delay="0"/>
                                  </p:stCondLst>
                                  <p:childTnLst>
                                    <p:animRot by="120000">
                                      <p:cBhvr>
                                        <p:cTn id="93" dur="50" fill="hold">
                                          <p:stCondLst>
                                            <p:cond delay="0"/>
                                          </p:stCondLst>
                                        </p:cTn>
                                        <p:tgtEl>
                                          <p:spTgt spid="31"/>
                                        </p:tgtEl>
                                        <p:attrNameLst>
                                          <p:attrName>r</p:attrName>
                                        </p:attrNameLst>
                                      </p:cBhvr>
                                    </p:animRot>
                                    <p:animRot by="-240000">
                                      <p:cBhvr>
                                        <p:cTn id="94" dur="100" fill="hold">
                                          <p:stCondLst>
                                            <p:cond delay="100"/>
                                          </p:stCondLst>
                                        </p:cTn>
                                        <p:tgtEl>
                                          <p:spTgt spid="31"/>
                                        </p:tgtEl>
                                        <p:attrNameLst>
                                          <p:attrName>r</p:attrName>
                                        </p:attrNameLst>
                                      </p:cBhvr>
                                    </p:animRot>
                                    <p:animRot by="240000">
                                      <p:cBhvr>
                                        <p:cTn id="95" dur="100" fill="hold">
                                          <p:stCondLst>
                                            <p:cond delay="200"/>
                                          </p:stCondLst>
                                        </p:cTn>
                                        <p:tgtEl>
                                          <p:spTgt spid="31"/>
                                        </p:tgtEl>
                                        <p:attrNameLst>
                                          <p:attrName>r</p:attrName>
                                        </p:attrNameLst>
                                      </p:cBhvr>
                                    </p:animRot>
                                    <p:animRot by="-240000">
                                      <p:cBhvr>
                                        <p:cTn id="96" dur="100" fill="hold">
                                          <p:stCondLst>
                                            <p:cond delay="300"/>
                                          </p:stCondLst>
                                        </p:cTn>
                                        <p:tgtEl>
                                          <p:spTgt spid="31"/>
                                        </p:tgtEl>
                                        <p:attrNameLst>
                                          <p:attrName>r</p:attrName>
                                        </p:attrNameLst>
                                      </p:cBhvr>
                                    </p:animRot>
                                    <p:animRot by="120000">
                                      <p:cBhvr>
                                        <p:cTn id="9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B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2126189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250"/>
                                        <p:tgtEl>
                                          <p:spTgt spid="18"/>
                                        </p:tgtEl>
                                      </p:cBhvr>
                                    </p:animEffect>
                                    <p:anim calcmode="lin" valueType="num">
                                      <p:cBhvr>
                                        <p:cTn id="30" dur="250" fill="hold"/>
                                        <p:tgtEl>
                                          <p:spTgt spid="18"/>
                                        </p:tgtEl>
                                        <p:attrNameLst>
                                          <p:attrName>ppt_x</p:attrName>
                                        </p:attrNameLst>
                                      </p:cBhvr>
                                      <p:tavLst>
                                        <p:tav tm="0">
                                          <p:val>
                                            <p:strVal val="#ppt_x"/>
                                          </p:val>
                                        </p:tav>
                                        <p:tav tm="100000">
                                          <p:val>
                                            <p:strVal val="#ppt_x"/>
                                          </p:val>
                                        </p:tav>
                                      </p:tavLst>
                                    </p:anim>
                                    <p:anim calcmode="lin" valueType="num">
                                      <p:cBhvr>
                                        <p:cTn id="31"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4" name="General_Question_Box_Leaves.wav"/>
                                        </p:tgtEl>
                                      </p:cMediaNode>
                                    </p:audio>
                                  </p:subTnLst>
                                </p:cTn>
                              </p:par>
                              <p:par>
                                <p:cTn id="32" presetID="42" presetClass="entr" presetSubtype="0" fill="hold" grpId="0" nodeType="withEffect">
                                  <p:stCondLst>
                                    <p:cond delay="100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250"/>
                                        <p:tgtEl>
                                          <p:spTgt spid="20"/>
                                        </p:tgtEl>
                                      </p:cBhvr>
                                    </p:animEffec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39"/>
                                            </p:cond>
                                          </p:stCondLst>
                                          <p:endCondLst>
                                            <p:cond evt="onStopAudio" delay="0">
                                              <p:tgtEl>
                                                <p:sldTgt/>
                                              </p:tgtEl>
                                            </p:cond>
                                          </p:endCondLst>
                                        </p:cTn>
                                        <p:tgtEl>
                                          <p:sndTgt r:embed="rId5" name="005.정답들어주세요_후_01.wav"/>
                                        </p:tgtEl>
                                      </p:cMediaNode>
                                    </p:audio>
                                  </p:subTnLst>
                                </p:cTn>
                              </p:par>
                            </p:childTnLst>
                          </p:cTn>
                        </p:par>
                        <p:par>
                          <p:cTn id="41" fill="hold">
                            <p:stCondLst>
                              <p:cond delay="250"/>
                            </p:stCondLst>
                            <p:childTnLst>
                              <p:par>
                                <p:cTn id="42" presetID="32" presetClass="emph" presetSubtype="0" fill="hold" nodeType="afterEffect">
                                  <p:stCondLst>
                                    <p:cond delay="0"/>
                                  </p:stCondLst>
                                  <p:childTnLst>
                                    <p:animRot by="120000">
                                      <p:cBhvr>
                                        <p:cTn id="43" dur="100" fill="hold">
                                          <p:stCondLst>
                                            <p:cond delay="0"/>
                                          </p:stCondLst>
                                        </p:cTn>
                                        <p:tgtEl>
                                          <p:spTgt spid="31"/>
                                        </p:tgtEl>
                                        <p:attrNameLst>
                                          <p:attrName>r</p:attrName>
                                        </p:attrNameLst>
                                      </p:cBhvr>
                                    </p:animRot>
                                    <p:animRot by="-240000">
                                      <p:cBhvr>
                                        <p:cTn id="44" dur="200" fill="hold">
                                          <p:stCondLst>
                                            <p:cond delay="200"/>
                                          </p:stCondLst>
                                        </p:cTn>
                                        <p:tgtEl>
                                          <p:spTgt spid="31"/>
                                        </p:tgtEl>
                                        <p:attrNameLst>
                                          <p:attrName>r</p:attrName>
                                        </p:attrNameLst>
                                      </p:cBhvr>
                                    </p:animRot>
                                    <p:animRot by="240000">
                                      <p:cBhvr>
                                        <p:cTn id="45" dur="200" fill="hold">
                                          <p:stCondLst>
                                            <p:cond delay="400"/>
                                          </p:stCondLst>
                                        </p:cTn>
                                        <p:tgtEl>
                                          <p:spTgt spid="31"/>
                                        </p:tgtEl>
                                        <p:attrNameLst>
                                          <p:attrName>r</p:attrName>
                                        </p:attrNameLst>
                                      </p:cBhvr>
                                    </p:animRot>
                                    <p:animRot by="-240000">
                                      <p:cBhvr>
                                        <p:cTn id="46" dur="200" fill="hold">
                                          <p:stCondLst>
                                            <p:cond delay="600"/>
                                          </p:stCondLst>
                                        </p:cTn>
                                        <p:tgtEl>
                                          <p:spTgt spid="31"/>
                                        </p:tgtEl>
                                        <p:attrNameLst>
                                          <p:attrName>r</p:attrName>
                                        </p:attrNameLst>
                                      </p:cBhvr>
                                    </p:animRot>
                                    <p:animRot by="120000">
                                      <p:cBhvr>
                                        <p:cTn id="47" dur="200" fill="hold">
                                          <p:stCondLst>
                                            <p:cond delay="800"/>
                                          </p:stCondLst>
                                        </p:cTn>
                                        <p:tgtEl>
                                          <p:spTgt spid="31"/>
                                        </p:tgtEl>
                                        <p:attrNameLst>
                                          <p:attrName>r</p:attrName>
                                        </p:attrNameLst>
                                      </p:cBhvr>
                                    </p:animRot>
                                  </p:childTnLst>
                                </p:cTn>
                              </p:par>
                              <p:par>
                                <p:cTn id="48" presetID="22" presetClass="entr" presetSubtype="8" fill="hold" nodeType="withEffect">
                                  <p:stCondLst>
                                    <p:cond delay="250"/>
                                  </p:stCondLst>
                                  <p:childTnLst>
                                    <p:set>
                                      <p:cBhvr>
                                        <p:cTn id="49" dur="1" fill="hold">
                                          <p:stCondLst>
                                            <p:cond delay="0"/>
                                          </p:stCondLst>
                                        </p:cTn>
                                        <p:tgtEl>
                                          <p:spTgt spid="32"/>
                                        </p:tgtEl>
                                        <p:attrNameLst>
                                          <p:attrName>style.visibility</p:attrName>
                                        </p:attrNameLst>
                                      </p:cBhvr>
                                      <p:to>
                                        <p:strVal val="visible"/>
                                      </p:to>
                                    </p:set>
                                    <p:animEffect transition="in" filter="wipe(left)">
                                      <p:cBhvr>
                                        <p:cTn id="50" dur="500"/>
                                        <p:tgtEl>
                                          <p:spTgt spid="32"/>
                                        </p:tgtEl>
                                      </p:cBhvr>
                                    </p:animEffect>
                                  </p:childTnLst>
                                </p:cTn>
                              </p:par>
                            </p:childTnLst>
                          </p:cTn>
                        </p:par>
                        <p:par>
                          <p:cTn id="51" fill="hold">
                            <p:stCondLst>
                              <p:cond delay="1250"/>
                            </p:stCondLst>
                            <p:childTnLst>
                              <p:par>
                                <p:cTn id="52" presetID="32" presetClass="emph" presetSubtype="0" fill="hold" nodeType="afterEffect">
                                  <p:stCondLst>
                                    <p:cond delay="0"/>
                                  </p:stCondLst>
                                  <p:childTnLst>
                                    <p:animRot by="120000">
                                      <p:cBhvr>
                                        <p:cTn id="53" dur="50" fill="hold">
                                          <p:stCondLst>
                                            <p:cond delay="0"/>
                                          </p:stCondLst>
                                        </p:cTn>
                                        <p:tgtEl>
                                          <p:spTgt spid="31"/>
                                        </p:tgtEl>
                                        <p:attrNameLst>
                                          <p:attrName>r</p:attrName>
                                        </p:attrNameLst>
                                      </p:cBhvr>
                                    </p:animRot>
                                    <p:animRot by="-240000">
                                      <p:cBhvr>
                                        <p:cTn id="54" dur="100" fill="hold">
                                          <p:stCondLst>
                                            <p:cond delay="100"/>
                                          </p:stCondLst>
                                        </p:cTn>
                                        <p:tgtEl>
                                          <p:spTgt spid="31"/>
                                        </p:tgtEl>
                                        <p:attrNameLst>
                                          <p:attrName>r</p:attrName>
                                        </p:attrNameLst>
                                      </p:cBhvr>
                                    </p:animRot>
                                    <p:animRot by="240000">
                                      <p:cBhvr>
                                        <p:cTn id="55" dur="100" fill="hold">
                                          <p:stCondLst>
                                            <p:cond delay="200"/>
                                          </p:stCondLst>
                                        </p:cTn>
                                        <p:tgtEl>
                                          <p:spTgt spid="31"/>
                                        </p:tgtEl>
                                        <p:attrNameLst>
                                          <p:attrName>r</p:attrName>
                                        </p:attrNameLst>
                                      </p:cBhvr>
                                    </p:animRot>
                                    <p:animRot by="-240000">
                                      <p:cBhvr>
                                        <p:cTn id="56" dur="100" fill="hold">
                                          <p:stCondLst>
                                            <p:cond delay="300"/>
                                          </p:stCondLst>
                                        </p:cTn>
                                        <p:tgtEl>
                                          <p:spTgt spid="31"/>
                                        </p:tgtEl>
                                        <p:attrNameLst>
                                          <p:attrName>r</p:attrName>
                                        </p:attrNameLst>
                                      </p:cBhvr>
                                    </p:animRot>
                                    <p:animRot by="120000">
                                      <p:cBhvr>
                                        <p:cTn id="57" dur="100" fill="hold">
                                          <p:stCondLst>
                                            <p:cond delay="400"/>
                                          </p:stCondLst>
                                        </p:cTn>
                                        <p:tgtEl>
                                          <p:spTgt spid="31"/>
                                        </p:tgtEl>
                                        <p:attrNameLst>
                                          <p:attrName>r</p:attrName>
                                        </p:attrNameLst>
                                      </p:cBhvr>
                                    </p:animRo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p:cTn id="62" dur="250" fill="hold"/>
                                        <p:tgtEl>
                                          <p:spTgt spid="38"/>
                                        </p:tgtEl>
                                        <p:attrNameLst>
                                          <p:attrName>ppt_w</p:attrName>
                                        </p:attrNameLst>
                                      </p:cBhvr>
                                      <p:tavLst>
                                        <p:tav tm="0">
                                          <p:val>
                                            <p:fltVal val="0"/>
                                          </p:val>
                                        </p:tav>
                                        <p:tav tm="100000">
                                          <p:val>
                                            <p:strVal val="#ppt_w"/>
                                          </p:val>
                                        </p:tav>
                                      </p:tavLst>
                                    </p:anim>
                                    <p:anim calcmode="lin" valueType="num">
                                      <p:cBhvr>
                                        <p:cTn id="63" dur="250" fill="hold"/>
                                        <p:tgtEl>
                                          <p:spTgt spid="38"/>
                                        </p:tgtEl>
                                        <p:attrNameLst>
                                          <p:attrName>ppt_h</p:attrName>
                                        </p:attrNameLst>
                                      </p:cBhvr>
                                      <p:tavLst>
                                        <p:tav tm="0">
                                          <p:val>
                                            <p:fltVal val="0"/>
                                          </p:val>
                                        </p:tav>
                                        <p:tav tm="100000">
                                          <p:val>
                                            <p:strVal val="#ppt_h"/>
                                          </p:val>
                                        </p:tav>
                                      </p:tavLst>
                                    </p:anim>
                                    <p:animEffect transition="in" filter="fade">
                                      <p:cBhvr>
                                        <p:cTn id="64" dur="250"/>
                                        <p:tgtEl>
                                          <p:spTgt spid="38"/>
                                        </p:tgtEl>
                                      </p:cBhvr>
                                    </p:animEffect>
                                  </p:childTnLst>
                                  <p:subTnLst>
                                    <p:audio>
                                      <p:cMediaNode>
                                        <p:cTn display="0" masterRel="sameClick">
                                          <p:stCondLst>
                                            <p:cond evt="begin" delay="0">
                                              <p:tn val="60"/>
                                            </p:cond>
                                          </p:stCondLst>
                                          <p:endCondLst>
                                            <p:cond evt="onStopAudio" delay="0">
                                              <p:tgtEl>
                                                <p:sldTgt/>
                                              </p:tgtEl>
                                            </p:cond>
                                          </p:endCondLst>
                                        </p:cTn>
                                        <p:tgtEl>
                                          <p:sndTgt r:embed="rId6" name="006.정답발표전_01.wav"/>
                                        </p:tgtEl>
                                      </p:cMediaNode>
                                    </p:audio>
                                  </p:subTnLst>
                                </p:cTn>
                              </p:par>
                            </p:childTnLst>
                          </p:cTn>
                        </p:par>
                        <p:par>
                          <p:cTn id="65" fill="hold">
                            <p:stCondLst>
                              <p:cond delay="250"/>
                            </p:stCondLst>
                            <p:childTnLst>
                              <p:par>
                                <p:cTn id="66" presetID="32" presetClass="emph" presetSubtype="0" fill="hold" nodeType="afterEffect">
                                  <p:stCondLst>
                                    <p:cond delay="0"/>
                                  </p:stCondLst>
                                  <p:childTnLst>
                                    <p:animRot by="120000">
                                      <p:cBhvr>
                                        <p:cTn id="67" dur="75" fill="hold">
                                          <p:stCondLst>
                                            <p:cond delay="0"/>
                                          </p:stCondLst>
                                        </p:cTn>
                                        <p:tgtEl>
                                          <p:spTgt spid="31"/>
                                        </p:tgtEl>
                                        <p:attrNameLst>
                                          <p:attrName>r</p:attrName>
                                        </p:attrNameLst>
                                      </p:cBhvr>
                                    </p:animRot>
                                    <p:animRot by="-240000">
                                      <p:cBhvr>
                                        <p:cTn id="68" dur="150" fill="hold">
                                          <p:stCondLst>
                                            <p:cond delay="150"/>
                                          </p:stCondLst>
                                        </p:cTn>
                                        <p:tgtEl>
                                          <p:spTgt spid="31"/>
                                        </p:tgtEl>
                                        <p:attrNameLst>
                                          <p:attrName>r</p:attrName>
                                        </p:attrNameLst>
                                      </p:cBhvr>
                                    </p:animRot>
                                    <p:animRot by="240000">
                                      <p:cBhvr>
                                        <p:cTn id="69" dur="150" fill="hold">
                                          <p:stCondLst>
                                            <p:cond delay="300"/>
                                          </p:stCondLst>
                                        </p:cTn>
                                        <p:tgtEl>
                                          <p:spTgt spid="31"/>
                                        </p:tgtEl>
                                        <p:attrNameLst>
                                          <p:attrName>r</p:attrName>
                                        </p:attrNameLst>
                                      </p:cBhvr>
                                    </p:animRot>
                                    <p:animRot by="-240000">
                                      <p:cBhvr>
                                        <p:cTn id="70" dur="150" fill="hold">
                                          <p:stCondLst>
                                            <p:cond delay="450"/>
                                          </p:stCondLst>
                                        </p:cTn>
                                        <p:tgtEl>
                                          <p:spTgt spid="31"/>
                                        </p:tgtEl>
                                        <p:attrNameLst>
                                          <p:attrName>r</p:attrName>
                                        </p:attrNameLst>
                                      </p:cBhvr>
                                    </p:animRot>
                                    <p:animRot by="120000">
                                      <p:cBhvr>
                                        <p:cTn id="7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2" restart="whenNotActive" fill="hold" evtFilter="cancelBubble" nodeType="interactiveSeq">
                <p:stCondLst>
                  <p:cond evt="onClick" delay="0">
                    <p:tgtEl>
                      <p:spTgt spid="31"/>
                    </p:tgtEl>
                  </p:cond>
                </p:stCondLst>
                <p:endSync evt="end" delay="0">
                  <p:rtn val="all"/>
                </p:endSync>
                <p:childTnLst>
                  <p:par>
                    <p:cTn id="73" fill="hold">
                      <p:stCondLst>
                        <p:cond delay="0"/>
                      </p:stCondLst>
                      <p:childTnLst>
                        <p:par>
                          <p:cTn id="74" fill="hold">
                            <p:stCondLst>
                              <p:cond delay="0"/>
                            </p:stCondLst>
                            <p:childTnLst>
                              <p:par>
                                <p:cTn id="75" presetID="32" presetClass="emph" presetSubtype="0" fill="hold" nodeType="clickEffect">
                                  <p:stCondLst>
                                    <p:cond delay="0"/>
                                  </p:stCondLst>
                                  <p:childTnLst>
                                    <p:animRot by="120000">
                                      <p:cBhvr>
                                        <p:cTn id="76" dur="100" fill="hold">
                                          <p:stCondLst>
                                            <p:cond delay="0"/>
                                          </p:stCondLst>
                                        </p:cTn>
                                        <p:tgtEl>
                                          <p:spTgt spid="31"/>
                                        </p:tgtEl>
                                        <p:attrNameLst>
                                          <p:attrName>r</p:attrName>
                                        </p:attrNameLst>
                                      </p:cBhvr>
                                    </p:animRot>
                                    <p:animRot by="-240000">
                                      <p:cBhvr>
                                        <p:cTn id="77" dur="200" fill="hold">
                                          <p:stCondLst>
                                            <p:cond delay="200"/>
                                          </p:stCondLst>
                                        </p:cTn>
                                        <p:tgtEl>
                                          <p:spTgt spid="31"/>
                                        </p:tgtEl>
                                        <p:attrNameLst>
                                          <p:attrName>r</p:attrName>
                                        </p:attrNameLst>
                                      </p:cBhvr>
                                    </p:animRot>
                                    <p:animRot by="240000">
                                      <p:cBhvr>
                                        <p:cTn id="78" dur="200" fill="hold">
                                          <p:stCondLst>
                                            <p:cond delay="400"/>
                                          </p:stCondLst>
                                        </p:cTn>
                                        <p:tgtEl>
                                          <p:spTgt spid="31"/>
                                        </p:tgtEl>
                                        <p:attrNameLst>
                                          <p:attrName>r</p:attrName>
                                        </p:attrNameLst>
                                      </p:cBhvr>
                                    </p:animRot>
                                    <p:animRot by="-240000">
                                      <p:cBhvr>
                                        <p:cTn id="79" dur="200" fill="hold">
                                          <p:stCondLst>
                                            <p:cond delay="600"/>
                                          </p:stCondLst>
                                        </p:cTn>
                                        <p:tgtEl>
                                          <p:spTgt spid="31"/>
                                        </p:tgtEl>
                                        <p:attrNameLst>
                                          <p:attrName>r</p:attrName>
                                        </p:attrNameLst>
                                      </p:cBhvr>
                                    </p:animRot>
                                    <p:animRot by="120000">
                                      <p:cBhvr>
                                        <p:cTn id="80" dur="200" fill="hold">
                                          <p:stCondLst>
                                            <p:cond delay="800"/>
                                          </p:stCondLst>
                                        </p:cTn>
                                        <p:tgtEl>
                                          <p:spTgt spid="31"/>
                                        </p:tgtEl>
                                        <p:attrNameLst>
                                          <p:attrName>r</p:attrName>
                                        </p:attrNameLst>
                                      </p:cBhvr>
                                    </p:animRot>
                                  </p:childTnLst>
                                  <p:subTnLst>
                                    <p:audio>
                                      <p:cMediaNode>
                                        <p:cTn display="0" masterRel="sameClick">
                                          <p:stCondLst>
                                            <p:cond evt="begin" delay="0">
                                              <p:tn val="75"/>
                                            </p:cond>
                                          </p:stCondLst>
                                          <p:endCondLst>
                                            <p:cond evt="onStopAudio" delay="0">
                                              <p:tgtEl>
                                                <p:sldTgt/>
                                              </p:tgtEl>
                                            </p:cond>
                                          </p:endCondLst>
                                        </p:cTn>
                                        <p:tgtEl>
                                          <p:sndTgt r:embed="rId5" name="005.정답들어주세요_후_01.wav"/>
                                        </p:tgtEl>
                                      </p:cMediaNode>
                                    </p:audio>
                                  </p:subTnLst>
                                </p:cTn>
                              </p:par>
                            </p:childTnLst>
                          </p:cTn>
                        </p:par>
                        <p:par>
                          <p:cTn id="81" fill="hold">
                            <p:stCondLst>
                              <p:cond delay="1000"/>
                            </p:stCondLst>
                            <p:childTnLst>
                              <p:par>
                                <p:cTn id="82" presetID="32" presetClass="emph" presetSubtype="0" fill="hold" nodeType="afterEffect">
                                  <p:stCondLst>
                                    <p:cond delay="0"/>
                                  </p:stCondLst>
                                  <p:childTnLst>
                                    <p:animRot by="120000">
                                      <p:cBhvr>
                                        <p:cTn id="83" dur="50" fill="hold">
                                          <p:stCondLst>
                                            <p:cond delay="0"/>
                                          </p:stCondLst>
                                        </p:cTn>
                                        <p:tgtEl>
                                          <p:spTgt spid="31"/>
                                        </p:tgtEl>
                                        <p:attrNameLst>
                                          <p:attrName>r</p:attrName>
                                        </p:attrNameLst>
                                      </p:cBhvr>
                                    </p:animRot>
                                    <p:animRot by="-240000">
                                      <p:cBhvr>
                                        <p:cTn id="84" dur="100" fill="hold">
                                          <p:stCondLst>
                                            <p:cond delay="100"/>
                                          </p:stCondLst>
                                        </p:cTn>
                                        <p:tgtEl>
                                          <p:spTgt spid="31"/>
                                        </p:tgtEl>
                                        <p:attrNameLst>
                                          <p:attrName>r</p:attrName>
                                        </p:attrNameLst>
                                      </p:cBhvr>
                                    </p:animRot>
                                    <p:animRot by="240000">
                                      <p:cBhvr>
                                        <p:cTn id="85" dur="100" fill="hold">
                                          <p:stCondLst>
                                            <p:cond delay="200"/>
                                          </p:stCondLst>
                                        </p:cTn>
                                        <p:tgtEl>
                                          <p:spTgt spid="31"/>
                                        </p:tgtEl>
                                        <p:attrNameLst>
                                          <p:attrName>r</p:attrName>
                                        </p:attrNameLst>
                                      </p:cBhvr>
                                    </p:animRot>
                                    <p:animRot by="-240000">
                                      <p:cBhvr>
                                        <p:cTn id="86" dur="100" fill="hold">
                                          <p:stCondLst>
                                            <p:cond delay="300"/>
                                          </p:stCondLst>
                                        </p:cTn>
                                        <p:tgtEl>
                                          <p:spTgt spid="31"/>
                                        </p:tgtEl>
                                        <p:attrNameLst>
                                          <p:attrName>r</p:attrName>
                                        </p:attrNameLst>
                                      </p:cBhvr>
                                    </p:animRot>
                                    <p:animRot by="120000">
                                      <p:cBhvr>
                                        <p:cTn id="8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B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1923834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4" name="General_Question_Box_Leave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34"/>
                                            </p:cond>
                                          </p:stCondLst>
                                          <p:endCondLst>
                                            <p:cond evt="onStopAudio" delay="0">
                                              <p:tgtEl>
                                                <p:sldTgt/>
                                              </p:tgtEl>
                                            </p:cond>
                                          </p:endCondLst>
                                        </p:cTn>
                                        <p:tgtEl>
                                          <p:sndTgt r:embed="rId5" name="005.정답들어주세요_후_01.wav"/>
                                        </p:tgtEl>
                                      </p:cMediaNode>
                                    </p:audio>
                                  </p:subTnLst>
                                </p:cTn>
                              </p:par>
                            </p:childTnLst>
                          </p:cTn>
                        </p:par>
                        <p:par>
                          <p:cTn id="36" fill="hold">
                            <p:stCondLst>
                              <p:cond delay="250"/>
                            </p:stCondLst>
                            <p:childTnLst>
                              <p:par>
                                <p:cTn id="37" presetID="32" presetClass="emph" presetSubtype="0" fill="hold" nodeType="afterEffect">
                                  <p:stCondLst>
                                    <p:cond delay="0"/>
                                  </p:stCondLst>
                                  <p:childTnLst>
                                    <p:animRot by="120000">
                                      <p:cBhvr>
                                        <p:cTn id="38" dur="100" fill="hold">
                                          <p:stCondLst>
                                            <p:cond delay="0"/>
                                          </p:stCondLst>
                                        </p:cTn>
                                        <p:tgtEl>
                                          <p:spTgt spid="31"/>
                                        </p:tgtEl>
                                        <p:attrNameLst>
                                          <p:attrName>r</p:attrName>
                                        </p:attrNameLst>
                                      </p:cBhvr>
                                    </p:animRot>
                                    <p:animRot by="-240000">
                                      <p:cBhvr>
                                        <p:cTn id="39" dur="200" fill="hold">
                                          <p:stCondLst>
                                            <p:cond delay="200"/>
                                          </p:stCondLst>
                                        </p:cTn>
                                        <p:tgtEl>
                                          <p:spTgt spid="31"/>
                                        </p:tgtEl>
                                        <p:attrNameLst>
                                          <p:attrName>r</p:attrName>
                                        </p:attrNameLst>
                                      </p:cBhvr>
                                    </p:animRot>
                                    <p:animRot by="240000">
                                      <p:cBhvr>
                                        <p:cTn id="40" dur="200" fill="hold">
                                          <p:stCondLst>
                                            <p:cond delay="400"/>
                                          </p:stCondLst>
                                        </p:cTn>
                                        <p:tgtEl>
                                          <p:spTgt spid="31"/>
                                        </p:tgtEl>
                                        <p:attrNameLst>
                                          <p:attrName>r</p:attrName>
                                        </p:attrNameLst>
                                      </p:cBhvr>
                                    </p:animRot>
                                    <p:animRot by="-240000">
                                      <p:cBhvr>
                                        <p:cTn id="41" dur="200" fill="hold">
                                          <p:stCondLst>
                                            <p:cond delay="600"/>
                                          </p:stCondLst>
                                        </p:cTn>
                                        <p:tgtEl>
                                          <p:spTgt spid="31"/>
                                        </p:tgtEl>
                                        <p:attrNameLst>
                                          <p:attrName>r</p:attrName>
                                        </p:attrNameLst>
                                      </p:cBhvr>
                                    </p:animRot>
                                    <p:animRot by="120000">
                                      <p:cBhvr>
                                        <p:cTn id="42" dur="200" fill="hold">
                                          <p:stCondLst>
                                            <p:cond delay="800"/>
                                          </p:stCondLst>
                                        </p:cTn>
                                        <p:tgtEl>
                                          <p:spTgt spid="31"/>
                                        </p:tgtEl>
                                        <p:attrNameLst>
                                          <p:attrName>r</p:attrName>
                                        </p:attrNameLst>
                                      </p:cBhvr>
                                    </p:animRot>
                                  </p:childTnLst>
                                </p:cTn>
                              </p:par>
                              <p:par>
                                <p:cTn id="43" presetID="22" presetClass="entr" presetSubtype="8" fill="hold" nodeType="withEffect">
                                  <p:stCondLst>
                                    <p:cond delay="25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1250"/>
                            </p:stCondLst>
                            <p:childTnLst>
                              <p:par>
                                <p:cTn id="47" presetID="32" presetClass="emph" presetSubtype="0" fill="hold" nodeType="afterEffect">
                                  <p:stCondLst>
                                    <p:cond delay="0"/>
                                  </p:stCondLst>
                                  <p:childTnLst>
                                    <p:animRot by="120000">
                                      <p:cBhvr>
                                        <p:cTn id="48" dur="50" fill="hold">
                                          <p:stCondLst>
                                            <p:cond delay="0"/>
                                          </p:stCondLst>
                                        </p:cTn>
                                        <p:tgtEl>
                                          <p:spTgt spid="31"/>
                                        </p:tgtEl>
                                        <p:attrNameLst>
                                          <p:attrName>r</p:attrName>
                                        </p:attrNameLst>
                                      </p:cBhvr>
                                    </p:animRot>
                                    <p:animRot by="-240000">
                                      <p:cBhvr>
                                        <p:cTn id="49" dur="100" fill="hold">
                                          <p:stCondLst>
                                            <p:cond delay="100"/>
                                          </p:stCondLst>
                                        </p:cTn>
                                        <p:tgtEl>
                                          <p:spTgt spid="31"/>
                                        </p:tgtEl>
                                        <p:attrNameLst>
                                          <p:attrName>r</p:attrName>
                                        </p:attrNameLst>
                                      </p:cBhvr>
                                    </p:animRot>
                                    <p:animRot by="240000">
                                      <p:cBhvr>
                                        <p:cTn id="50" dur="100" fill="hold">
                                          <p:stCondLst>
                                            <p:cond delay="200"/>
                                          </p:stCondLst>
                                        </p:cTn>
                                        <p:tgtEl>
                                          <p:spTgt spid="31"/>
                                        </p:tgtEl>
                                        <p:attrNameLst>
                                          <p:attrName>r</p:attrName>
                                        </p:attrNameLst>
                                      </p:cBhvr>
                                    </p:animRot>
                                    <p:animRot by="-240000">
                                      <p:cBhvr>
                                        <p:cTn id="51" dur="100" fill="hold">
                                          <p:stCondLst>
                                            <p:cond delay="300"/>
                                          </p:stCondLst>
                                        </p:cTn>
                                        <p:tgtEl>
                                          <p:spTgt spid="31"/>
                                        </p:tgtEl>
                                        <p:attrNameLst>
                                          <p:attrName>r</p:attrName>
                                        </p:attrNameLst>
                                      </p:cBhvr>
                                    </p:animRot>
                                    <p:animRot by="120000">
                                      <p:cBhvr>
                                        <p:cTn id="52" dur="100" fill="hold">
                                          <p:stCondLst>
                                            <p:cond delay="400"/>
                                          </p:stCondLst>
                                        </p:cTn>
                                        <p:tgtEl>
                                          <p:spTgt spid="31"/>
                                        </p:tgtEl>
                                        <p:attrNameLst>
                                          <p:attrName>r</p:attrName>
                                        </p:attrNameLst>
                                      </p:cBhvr>
                                    </p:animRo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p:cTn id="57" dur="250" fill="hold"/>
                                        <p:tgtEl>
                                          <p:spTgt spid="38"/>
                                        </p:tgtEl>
                                        <p:attrNameLst>
                                          <p:attrName>ppt_w</p:attrName>
                                        </p:attrNameLst>
                                      </p:cBhvr>
                                      <p:tavLst>
                                        <p:tav tm="0">
                                          <p:val>
                                            <p:fltVal val="0"/>
                                          </p:val>
                                        </p:tav>
                                        <p:tav tm="100000">
                                          <p:val>
                                            <p:strVal val="#ppt_w"/>
                                          </p:val>
                                        </p:tav>
                                      </p:tavLst>
                                    </p:anim>
                                    <p:anim calcmode="lin" valueType="num">
                                      <p:cBhvr>
                                        <p:cTn id="58" dur="250" fill="hold"/>
                                        <p:tgtEl>
                                          <p:spTgt spid="38"/>
                                        </p:tgtEl>
                                        <p:attrNameLst>
                                          <p:attrName>ppt_h</p:attrName>
                                        </p:attrNameLst>
                                      </p:cBhvr>
                                      <p:tavLst>
                                        <p:tav tm="0">
                                          <p:val>
                                            <p:fltVal val="0"/>
                                          </p:val>
                                        </p:tav>
                                        <p:tav tm="100000">
                                          <p:val>
                                            <p:strVal val="#ppt_h"/>
                                          </p:val>
                                        </p:tav>
                                      </p:tavLst>
                                    </p:anim>
                                    <p:animEffect transition="in" filter="fade">
                                      <p:cBhvr>
                                        <p:cTn id="59" dur="250"/>
                                        <p:tgtEl>
                                          <p:spTgt spid="38"/>
                                        </p:tgtEl>
                                      </p:cBhvr>
                                    </p:animEffect>
                                  </p:childTnLst>
                                  <p:subTnLst>
                                    <p:audio>
                                      <p:cMediaNode>
                                        <p:cTn display="0" masterRel="sameClick">
                                          <p:stCondLst>
                                            <p:cond evt="begin" delay="0">
                                              <p:tn val="55"/>
                                            </p:cond>
                                          </p:stCondLst>
                                          <p:endCondLst>
                                            <p:cond evt="onStopAudio" delay="0">
                                              <p:tgtEl>
                                                <p:sldTgt/>
                                              </p:tgtEl>
                                            </p:cond>
                                          </p:endCondLst>
                                        </p:cTn>
                                        <p:tgtEl>
                                          <p:sndTgt r:embed="rId6" name="006.정답발표전_01.wav"/>
                                        </p:tgtEl>
                                      </p:cMediaNode>
                                    </p:audio>
                                  </p:subTnLst>
                                </p:cTn>
                              </p:par>
                              <p:par>
                                <p:cTn id="60" presetID="53" presetClass="entr" presetSubtype="16" fill="hold" grpId="0" nodeType="withEffect">
                                  <p:stCondLst>
                                    <p:cond delay="0"/>
                                  </p:stCondLst>
                                  <p:childTnLst>
                                    <p:set>
                                      <p:cBhvr>
                                        <p:cTn id="61" dur="1" fill="hold">
                                          <p:stCondLst>
                                            <p:cond delay="0"/>
                                          </p:stCondLst>
                                        </p:cTn>
                                        <p:tgtEl>
                                          <p:spTgt spid="15">
                                            <p:txEl>
                                              <p:pRg st="0" end="0"/>
                                            </p:txEl>
                                          </p:spTgt>
                                        </p:tgtEl>
                                        <p:attrNameLst>
                                          <p:attrName>style.visibility</p:attrName>
                                        </p:attrNameLst>
                                      </p:cBhvr>
                                      <p:to>
                                        <p:strVal val="visible"/>
                                      </p:to>
                                    </p:set>
                                    <p:anim calcmode="lin" valueType="num">
                                      <p:cBhvr>
                                        <p:cTn id="6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64" dur="500"/>
                                        <p:tgtEl>
                                          <p:spTgt spid="15">
                                            <p:txEl>
                                              <p:pRg st="0" end="0"/>
                                            </p:txEl>
                                          </p:spTgt>
                                        </p:tgtEl>
                                      </p:cBhvr>
                                    </p:animEffect>
                                  </p:childTnLst>
                                </p:cTn>
                              </p:par>
                            </p:childTnLst>
                          </p:cTn>
                        </p:par>
                        <p:par>
                          <p:cTn id="65" fill="hold">
                            <p:stCondLst>
                              <p:cond delay="500"/>
                            </p:stCondLst>
                            <p:childTnLst>
                              <p:par>
                                <p:cTn id="66" presetID="32" presetClass="emph" presetSubtype="0" fill="hold" nodeType="afterEffect">
                                  <p:stCondLst>
                                    <p:cond delay="0"/>
                                  </p:stCondLst>
                                  <p:childTnLst>
                                    <p:animRot by="120000">
                                      <p:cBhvr>
                                        <p:cTn id="67" dur="75" fill="hold">
                                          <p:stCondLst>
                                            <p:cond delay="0"/>
                                          </p:stCondLst>
                                        </p:cTn>
                                        <p:tgtEl>
                                          <p:spTgt spid="31"/>
                                        </p:tgtEl>
                                        <p:attrNameLst>
                                          <p:attrName>r</p:attrName>
                                        </p:attrNameLst>
                                      </p:cBhvr>
                                    </p:animRot>
                                    <p:animRot by="-240000">
                                      <p:cBhvr>
                                        <p:cTn id="68" dur="150" fill="hold">
                                          <p:stCondLst>
                                            <p:cond delay="150"/>
                                          </p:stCondLst>
                                        </p:cTn>
                                        <p:tgtEl>
                                          <p:spTgt spid="31"/>
                                        </p:tgtEl>
                                        <p:attrNameLst>
                                          <p:attrName>r</p:attrName>
                                        </p:attrNameLst>
                                      </p:cBhvr>
                                    </p:animRot>
                                    <p:animRot by="240000">
                                      <p:cBhvr>
                                        <p:cTn id="69" dur="150" fill="hold">
                                          <p:stCondLst>
                                            <p:cond delay="300"/>
                                          </p:stCondLst>
                                        </p:cTn>
                                        <p:tgtEl>
                                          <p:spTgt spid="31"/>
                                        </p:tgtEl>
                                        <p:attrNameLst>
                                          <p:attrName>r</p:attrName>
                                        </p:attrNameLst>
                                      </p:cBhvr>
                                    </p:animRot>
                                    <p:animRot by="-240000">
                                      <p:cBhvr>
                                        <p:cTn id="70" dur="150" fill="hold">
                                          <p:stCondLst>
                                            <p:cond delay="450"/>
                                          </p:stCondLst>
                                        </p:cTn>
                                        <p:tgtEl>
                                          <p:spTgt spid="31"/>
                                        </p:tgtEl>
                                        <p:attrNameLst>
                                          <p:attrName>r</p:attrName>
                                        </p:attrNameLst>
                                      </p:cBhvr>
                                    </p:animRot>
                                    <p:animRot by="120000">
                                      <p:cBhvr>
                                        <p:cTn id="7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2" restart="whenNotActive" fill="hold" evtFilter="cancelBubble" nodeType="interactiveSeq">
                <p:stCondLst>
                  <p:cond evt="onClick" delay="0">
                    <p:tgtEl>
                      <p:spTgt spid="31"/>
                    </p:tgtEl>
                  </p:cond>
                </p:stCondLst>
                <p:endSync evt="end" delay="0">
                  <p:rtn val="all"/>
                </p:endSync>
                <p:childTnLst>
                  <p:par>
                    <p:cTn id="73" fill="hold">
                      <p:stCondLst>
                        <p:cond delay="0"/>
                      </p:stCondLst>
                      <p:childTnLst>
                        <p:par>
                          <p:cTn id="74" fill="hold">
                            <p:stCondLst>
                              <p:cond delay="0"/>
                            </p:stCondLst>
                            <p:childTnLst>
                              <p:par>
                                <p:cTn id="75" presetID="32" presetClass="emph" presetSubtype="0" fill="hold" nodeType="clickEffect">
                                  <p:stCondLst>
                                    <p:cond delay="0"/>
                                  </p:stCondLst>
                                  <p:childTnLst>
                                    <p:animRot by="120000">
                                      <p:cBhvr>
                                        <p:cTn id="76" dur="100" fill="hold">
                                          <p:stCondLst>
                                            <p:cond delay="0"/>
                                          </p:stCondLst>
                                        </p:cTn>
                                        <p:tgtEl>
                                          <p:spTgt spid="31"/>
                                        </p:tgtEl>
                                        <p:attrNameLst>
                                          <p:attrName>r</p:attrName>
                                        </p:attrNameLst>
                                      </p:cBhvr>
                                    </p:animRot>
                                    <p:animRot by="-240000">
                                      <p:cBhvr>
                                        <p:cTn id="77" dur="200" fill="hold">
                                          <p:stCondLst>
                                            <p:cond delay="200"/>
                                          </p:stCondLst>
                                        </p:cTn>
                                        <p:tgtEl>
                                          <p:spTgt spid="31"/>
                                        </p:tgtEl>
                                        <p:attrNameLst>
                                          <p:attrName>r</p:attrName>
                                        </p:attrNameLst>
                                      </p:cBhvr>
                                    </p:animRot>
                                    <p:animRot by="240000">
                                      <p:cBhvr>
                                        <p:cTn id="78" dur="200" fill="hold">
                                          <p:stCondLst>
                                            <p:cond delay="400"/>
                                          </p:stCondLst>
                                        </p:cTn>
                                        <p:tgtEl>
                                          <p:spTgt spid="31"/>
                                        </p:tgtEl>
                                        <p:attrNameLst>
                                          <p:attrName>r</p:attrName>
                                        </p:attrNameLst>
                                      </p:cBhvr>
                                    </p:animRot>
                                    <p:animRot by="-240000">
                                      <p:cBhvr>
                                        <p:cTn id="79" dur="200" fill="hold">
                                          <p:stCondLst>
                                            <p:cond delay="600"/>
                                          </p:stCondLst>
                                        </p:cTn>
                                        <p:tgtEl>
                                          <p:spTgt spid="31"/>
                                        </p:tgtEl>
                                        <p:attrNameLst>
                                          <p:attrName>r</p:attrName>
                                        </p:attrNameLst>
                                      </p:cBhvr>
                                    </p:animRot>
                                    <p:animRot by="120000">
                                      <p:cBhvr>
                                        <p:cTn id="80" dur="200" fill="hold">
                                          <p:stCondLst>
                                            <p:cond delay="800"/>
                                          </p:stCondLst>
                                        </p:cTn>
                                        <p:tgtEl>
                                          <p:spTgt spid="31"/>
                                        </p:tgtEl>
                                        <p:attrNameLst>
                                          <p:attrName>r</p:attrName>
                                        </p:attrNameLst>
                                      </p:cBhvr>
                                    </p:animRot>
                                  </p:childTnLst>
                                  <p:subTnLst>
                                    <p:audio>
                                      <p:cMediaNode>
                                        <p:cTn display="0" masterRel="sameClick">
                                          <p:stCondLst>
                                            <p:cond evt="begin" delay="0">
                                              <p:tn val="75"/>
                                            </p:cond>
                                          </p:stCondLst>
                                          <p:endCondLst>
                                            <p:cond evt="onStopAudio" delay="0">
                                              <p:tgtEl>
                                                <p:sldTgt/>
                                              </p:tgtEl>
                                            </p:cond>
                                          </p:endCondLst>
                                        </p:cTn>
                                        <p:tgtEl>
                                          <p:sndTgt r:embed="rId5" name="005.정답들어주세요_후_01.wav"/>
                                        </p:tgtEl>
                                      </p:cMediaNode>
                                    </p:audio>
                                  </p:subTnLst>
                                </p:cTn>
                              </p:par>
                            </p:childTnLst>
                          </p:cTn>
                        </p:par>
                        <p:par>
                          <p:cTn id="81" fill="hold">
                            <p:stCondLst>
                              <p:cond delay="1000"/>
                            </p:stCondLst>
                            <p:childTnLst>
                              <p:par>
                                <p:cTn id="82" presetID="32" presetClass="emph" presetSubtype="0" fill="hold" nodeType="afterEffect">
                                  <p:stCondLst>
                                    <p:cond delay="0"/>
                                  </p:stCondLst>
                                  <p:childTnLst>
                                    <p:animRot by="120000">
                                      <p:cBhvr>
                                        <p:cTn id="83" dur="50" fill="hold">
                                          <p:stCondLst>
                                            <p:cond delay="0"/>
                                          </p:stCondLst>
                                        </p:cTn>
                                        <p:tgtEl>
                                          <p:spTgt spid="31"/>
                                        </p:tgtEl>
                                        <p:attrNameLst>
                                          <p:attrName>r</p:attrName>
                                        </p:attrNameLst>
                                      </p:cBhvr>
                                    </p:animRot>
                                    <p:animRot by="-240000">
                                      <p:cBhvr>
                                        <p:cTn id="84" dur="100" fill="hold">
                                          <p:stCondLst>
                                            <p:cond delay="100"/>
                                          </p:stCondLst>
                                        </p:cTn>
                                        <p:tgtEl>
                                          <p:spTgt spid="31"/>
                                        </p:tgtEl>
                                        <p:attrNameLst>
                                          <p:attrName>r</p:attrName>
                                        </p:attrNameLst>
                                      </p:cBhvr>
                                    </p:animRot>
                                    <p:animRot by="240000">
                                      <p:cBhvr>
                                        <p:cTn id="85" dur="100" fill="hold">
                                          <p:stCondLst>
                                            <p:cond delay="200"/>
                                          </p:stCondLst>
                                        </p:cTn>
                                        <p:tgtEl>
                                          <p:spTgt spid="31"/>
                                        </p:tgtEl>
                                        <p:attrNameLst>
                                          <p:attrName>r</p:attrName>
                                        </p:attrNameLst>
                                      </p:cBhvr>
                                    </p:animRot>
                                    <p:animRot by="-240000">
                                      <p:cBhvr>
                                        <p:cTn id="86" dur="100" fill="hold">
                                          <p:stCondLst>
                                            <p:cond delay="300"/>
                                          </p:stCondLst>
                                        </p:cTn>
                                        <p:tgtEl>
                                          <p:spTgt spid="31"/>
                                        </p:tgtEl>
                                        <p:attrNameLst>
                                          <p:attrName>r</p:attrName>
                                        </p:attrNameLst>
                                      </p:cBhvr>
                                    </p:animRot>
                                    <p:animRot by="120000">
                                      <p:cBhvr>
                                        <p:cTn id="8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BCD">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sp>
        <p:nvSpPr>
          <p:cNvPr id="27" name="D"/>
          <p:cNvSpPr txBox="1"/>
          <p:nvPr/>
        </p:nvSpPr>
        <p:spPr>
          <a:xfrm>
            <a:off x="6694969"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d</a:t>
            </a:r>
          </a:p>
        </p:txBody>
      </p:sp>
      <p:sp>
        <p:nvSpPr>
          <p:cNvPr id="30" name="Answer D"/>
          <p:cNvSpPr>
            <a:spLocks noGrp="1"/>
          </p:cNvSpPr>
          <p:nvPr>
            <p:ph type="body" sz="quarter" idx="14" hasCustomPrompt="1"/>
          </p:nvPr>
        </p:nvSpPr>
        <p:spPr>
          <a:xfrm>
            <a:off x="7319790"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D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userDrawn="1">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2363366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anim calcmode="lin" valueType="num">
                                      <p:cBhvr>
                                        <p:cTn id="35" dur="250" fill="hold"/>
                                        <p:tgtEl>
                                          <p:spTgt spid="23"/>
                                        </p:tgtEl>
                                        <p:attrNameLst>
                                          <p:attrName>ppt_x</p:attrName>
                                        </p:attrNameLst>
                                      </p:cBhvr>
                                      <p:tavLst>
                                        <p:tav tm="0">
                                          <p:val>
                                            <p:strVal val="#ppt_x"/>
                                          </p:val>
                                        </p:tav>
                                        <p:tav tm="100000">
                                          <p:val>
                                            <p:strVal val="#ppt_x"/>
                                          </p:val>
                                        </p:tav>
                                      </p:tavLst>
                                    </p:anim>
                                    <p:anim calcmode="lin" valueType="num">
                                      <p:cBhvr>
                                        <p:cTn id="36"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3" name="General_Question_Appears.wav"/>
                                        </p:tgtEl>
                                      </p:cMediaNode>
                                    </p:audio>
                                  </p:subTnLst>
                                </p:cTn>
                              </p:par>
                              <p:par>
                                <p:cTn id="37" presetID="42" presetClass="entr" presetSubtype="0" fill="hold" grpId="0" nodeType="withEffect">
                                  <p:stCondLst>
                                    <p:cond delay="20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250"/>
                                        <p:tgtEl>
                                          <p:spTgt spid="25"/>
                                        </p:tgtEl>
                                      </p:cBhvr>
                                    </p:animEffect>
                                    <p:anim calcmode="lin" valueType="num">
                                      <p:cBhvr>
                                        <p:cTn id="40" dur="250" fill="hold"/>
                                        <p:tgtEl>
                                          <p:spTgt spid="25"/>
                                        </p:tgtEl>
                                        <p:attrNameLst>
                                          <p:attrName>ppt_x</p:attrName>
                                        </p:attrNameLst>
                                      </p:cBhvr>
                                      <p:tavLst>
                                        <p:tav tm="0">
                                          <p:val>
                                            <p:strVal val="#ppt_x"/>
                                          </p:val>
                                        </p:tav>
                                        <p:tav tm="100000">
                                          <p:val>
                                            <p:strVal val="#ppt_x"/>
                                          </p:val>
                                        </p:tav>
                                      </p:tavLst>
                                    </p:anim>
                                    <p:anim calcmode="lin" valueType="num">
                                      <p:cBhvr>
                                        <p:cTn id="41" dur="250" fill="hold"/>
                                        <p:tgtEl>
                                          <p:spTgt spid="2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300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250"/>
                                        <p:tgtEl>
                                          <p:spTgt spid="27"/>
                                        </p:tgtEl>
                                      </p:cBhvr>
                                    </p:animEffect>
                                    <p:anim calcmode="lin" valueType="num">
                                      <p:cBhvr>
                                        <p:cTn id="45" dur="250" fill="hold"/>
                                        <p:tgtEl>
                                          <p:spTgt spid="27"/>
                                        </p:tgtEl>
                                        <p:attrNameLst>
                                          <p:attrName>ppt_x</p:attrName>
                                        </p:attrNameLst>
                                      </p:cBhvr>
                                      <p:tavLst>
                                        <p:tav tm="0">
                                          <p:val>
                                            <p:strVal val="#ppt_x"/>
                                          </p:val>
                                        </p:tav>
                                        <p:tav tm="100000">
                                          <p:val>
                                            <p:strVal val="#ppt_x"/>
                                          </p:val>
                                        </p:tav>
                                      </p:tavLst>
                                    </p:anim>
                                    <p:anim calcmode="lin" valueType="num">
                                      <p:cBhvr>
                                        <p:cTn id="46" dur="250" fill="hold"/>
                                        <p:tgtEl>
                                          <p:spTgt spid="27"/>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2"/>
                                            </p:cond>
                                          </p:stCondLst>
                                          <p:endCondLst>
                                            <p:cond evt="onStopAudio" delay="0">
                                              <p:tgtEl>
                                                <p:sldTgt/>
                                              </p:tgtEl>
                                            </p:cond>
                                          </p:endCondLst>
                                        </p:cTn>
                                        <p:tgtEl>
                                          <p:sndTgt r:embed="rId4" name="General_Question_Box_Leaves.wav"/>
                                        </p:tgtEl>
                                      </p:cMediaNode>
                                    </p:audio>
                                  </p:subTnLst>
                                </p:cTn>
                              </p:par>
                              <p:par>
                                <p:cTn id="47" presetID="42" presetClass="entr" presetSubtype="0" fill="hold" grpId="0" nodeType="withEffect">
                                  <p:stCondLst>
                                    <p:cond delay="300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250"/>
                                        <p:tgtEl>
                                          <p:spTgt spid="30"/>
                                        </p:tgtEl>
                                      </p:cBhvr>
                                    </p:animEffect>
                                    <p:anim calcmode="lin" valueType="num">
                                      <p:cBhvr>
                                        <p:cTn id="50" dur="250" fill="hold"/>
                                        <p:tgtEl>
                                          <p:spTgt spid="30"/>
                                        </p:tgtEl>
                                        <p:attrNameLst>
                                          <p:attrName>ppt_x</p:attrName>
                                        </p:attrNameLst>
                                      </p:cBhvr>
                                      <p:tavLst>
                                        <p:tav tm="0">
                                          <p:val>
                                            <p:strVal val="#ppt_x"/>
                                          </p:val>
                                        </p:tav>
                                        <p:tav tm="100000">
                                          <p:val>
                                            <p:strVal val="#ppt_x"/>
                                          </p:val>
                                        </p:tav>
                                      </p:tavLst>
                                    </p:anim>
                                    <p:anim calcmode="lin" valueType="num">
                                      <p:cBhvr>
                                        <p:cTn id="51" dur="25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54"/>
                                            </p:cond>
                                          </p:stCondLst>
                                          <p:endCondLst>
                                            <p:cond evt="onStopAudio" delay="0">
                                              <p:tgtEl>
                                                <p:sldTgt/>
                                              </p:tgtEl>
                                            </p:cond>
                                          </p:endCondLst>
                                        </p:cTn>
                                        <p:tgtEl>
                                          <p:sndTgt r:embed="rId5" name="005.정답들어주세요_후_01.wav"/>
                                        </p:tgtEl>
                                      </p:cMediaNode>
                                    </p:audio>
                                  </p:subTnLst>
                                </p:cTn>
                              </p:par>
                            </p:childTnLst>
                          </p:cTn>
                        </p:par>
                        <p:par>
                          <p:cTn id="56" fill="hold">
                            <p:stCondLst>
                              <p:cond delay="250"/>
                            </p:stCondLst>
                            <p:childTnLst>
                              <p:par>
                                <p:cTn id="57" presetID="32" presetClass="emph" presetSubtype="0" fill="hold" nodeType="afterEffect">
                                  <p:stCondLst>
                                    <p:cond delay="0"/>
                                  </p:stCondLst>
                                  <p:childTnLst>
                                    <p:animRot by="120000">
                                      <p:cBhvr>
                                        <p:cTn id="58" dur="100" fill="hold">
                                          <p:stCondLst>
                                            <p:cond delay="0"/>
                                          </p:stCondLst>
                                        </p:cTn>
                                        <p:tgtEl>
                                          <p:spTgt spid="31"/>
                                        </p:tgtEl>
                                        <p:attrNameLst>
                                          <p:attrName>r</p:attrName>
                                        </p:attrNameLst>
                                      </p:cBhvr>
                                    </p:animRot>
                                    <p:animRot by="-240000">
                                      <p:cBhvr>
                                        <p:cTn id="59" dur="200" fill="hold">
                                          <p:stCondLst>
                                            <p:cond delay="200"/>
                                          </p:stCondLst>
                                        </p:cTn>
                                        <p:tgtEl>
                                          <p:spTgt spid="31"/>
                                        </p:tgtEl>
                                        <p:attrNameLst>
                                          <p:attrName>r</p:attrName>
                                        </p:attrNameLst>
                                      </p:cBhvr>
                                    </p:animRot>
                                    <p:animRot by="240000">
                                      <p:cBhvr>
                                        <p:cTn id="60" dur="200" fill="hold">
                                          <p:stCondLst>
                                            <p:cond delay="400"/>
                                          </p:stCondLst>
                                        </p:cTn>
                                        <p:tgtEl>
                                          <p:spTgt spid="31"/>
                                        </p:tgtEl>
                                        <p:attrNameLst>
                                          <p:attrName>r</p:attrName>
                                        </p:attrNameLst>
                                      </p:cBhvr>
                                    </p:animRot>
                                    <p:animRot by="-240000">
                                      <p:cBhvr>
                                        <p:cTn id="61" dur="200" fill="hold">
                                          <p:stCondLst>
                                            <p:cond delay="600"/>
                                          </p:stCondLst>
                                        </p:cTn>
                                        <p:tgtEl>
                                          <p:spTgt spid="31"/>
                                        </p:tgtEl>
                                        <p:attrNameLst>
                                          <p:attrName>r</p:attrName>
                                        </p:attrNameLst>
                                      </p:cBhvr>
                                    </p:animRot>
                                    <p:animRot by="120000">
                                      <p:cBhvr>
                                        <p:cTn id="62" dur="200" fill="hold">
                                          <p:stCondLst>
                                            <p:cond delay="800"/>
                                          </p:stCondLst>
                                        </p:cTn>
                                        <p:tgtEl>
                                          <p:spTgt spid="31"/>
                                        </p:tgtEl>
                                        <p:attrNameLst>
                                          <p:attrName>r</p:attrName>
                                        </p:attrNameLst>
                                      </p:cBhvr>
                                    </p:animRot>
                                  </p:childTnLst>
                                </p:cTn>
                              </p:par>
                              <p:par>
                                <p:cTn id="63" presetID="22" presetClass="entr" presetSubtype="8" fill="hold" nodeType="withEffect">
                                  <p:stCondLst>
                                    <p:cond delay="250"/>
                                  </p:stCondLst>
                                  <p:childTnLst>
                                    <p:set>
                                      <p:cBhvr>
                                        <p:cTn id="64" dur="1" fill="hold">
                                          <p:stCondLst>
                                            <p:cond delay="0"/>
                                          </p:stCondLst>
                                        </p:cTn>
                                        <p:tgtEl>
                                          <p:spTgt spid="32"/>
                                        </p:tgtEl>
                                        <p:attrNameLst>
                                          <p:attrName>style.visibility</p:attrName>
                                        </p:attrNameLst>
                                      </p:cBhvr>
                                      <p:to>
                                        <p:strVal val="visible"/>
                                      </p:to>
                                    </p:set>
                                    <p:animEffect transition="in" filter="wipe(left)">
                                      <p:cBhvr>
                                        <p:cTn id="65" dur="500"/>
                                        <p:tgtEl>
                                          <p:spTgt spid="32"/>
                                        </p:tgtEl>
                                      </p:cBhvr>
                                    </p:animEffect>
                                  </p:childTnLst>
                                </p:cTn>
                              </p:par>
                            </p:childTnLst>
                          </p:cTn>
                        </p:par>
                        <p:par>
                          <p:cTn id="66" fill="hold">
                            <p:stCondLst>
                              <p:cond delay="1250"/>
                            </p:stCondLst>
                            <p:childTnLst>
                              <p:par>
                                <p:cTn id="67" presetID="32" presetClass="emph" presetSubtype="0" fill="hold" nodeType="afterEffect">
                                  <p:stCondLst>
                                    <p:cond delay="0"/>
                                  </p:stCondLst>
                                  <p:childTnLst>
                                    <p:animRot by="120000">
                                      <p:cBhvr>
                                        <p:cTn id="68" dur="50" fill="hold">
                                          <p:stCondLst>
                                            <p:cond delay="0"/>
                                          </p:stCondLst>
                                        </p:cTn>
                                        <p:tgtEl>
                                          <p:spTgt spid="31"/>
                                        </p:tgtEl>
                                        <p:attrNameLst>
                                          <p:attrName>r</p:attrName>
                                        </p:attrNameLst>
                                      </p:cBhvr>
                                    </p:animRot>
                                    <p:animRot by="-240000">
                                      <p:cBhvr>
                                        <p:cTn id="69" dur="100" fill="hold">
                                          <p:stCondLst>
                                            <p:cond delay="100"/>
                                          </p:stCondLst>
                                        </p:cTn>
                                        <p:tgtEl>
                                          <p:spTgt spid="31"/>
                                        </p:tgtEl>
                                        <p:attrNameLst>
                                          <p:attrName>r</p:attrName>
                                        </p:attrNameLst>
                                      </p:cBhvr>
                                    </p:animRot>
                                    <p:animRot by="240000">
                                      <p:cBhvr>
                                        <p:cTn id="70" dur="100" fill="hold">
                                          <p:stCondLst>
                                            <p:cond delay="200"/>
                                          </p:stCondLst>
                                        </p:cTn>
                                        <p:tgtEl>
                                          <p:spTgt spid="31"/>
                                        </p:tgtEl>
                                        <p:attrNameLst>
                                          <p:attrName>r</p:attrName>
                                        </p:attrNameLst>
                                      </p:cBhvr>
                                    </p:animRot>
                                    <p:animRot by="-240000">
                                      <p:cBhvr>
                                        <p:cTn id="71" dur="100" fill="hold">
                                          <p:stCondLst>
                                            <p:cond delay="300"/>
                                          </p:stCondLst>
                                        </p:cTn>
                                        <p:tgtEl>
                                          <p:spTgt spid="31"/>
                                        </p:tgtEl>
                                        <p:attrNameLst>
                                          <p:attrName>r</p:attrName>
                                        </p:attrNameLst>
                                      </p:cBhvr>
                                    </p:animRot>
                                    <p:animRot by="120000">
                                      <p:cBhvr>
                                        <p:cTn id="72" dur="100" fill="hold">
                                          <p:stCondLst>
                                            <p:cond delay="400"/>
                                          </p:stCondLst>
                                        </p:cTn>
                                        <p:tgtEl>
                                          <p:spTgt spid="31"/>
                                        </p:tgtEl>
                                        <p:attrNameLst>
                                          <p:attrName>r</p:attrName>
                                        </p:attrNameLst>
                                      </p:cBhvr>
                                    </p:animRo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250" fill="hold"/>
                                        <p:tgtEl>
                                          <p:spTgt spid="38"/>
                                        </p:tgtEl>
                                        <p:attrNameLst>
                                          <p:attrName>ppt_w</p:attrName>
                                        </p:attrNameLst>
                                      </p:cBhvr>
                                      <p:tavLst>
                                        <p:tav tm="0">
                                          <p:val>
                                            <p:fltVal val="0"/>
                                          </p:val>
                                        </p:tav>
                                        <p:tav tm="100000">
                                          <p:val>
                                            <p:strVal val="#ppt_w"/>
                                          </p:val>
                                        </p:tav>
                                      </p:tavLst>
                                    </p:anim>
                                    <p:anim calcmode="lin" valueType="num">
                                      <p:cBhvr>
                                        <p:cTn id="78" dur="250" fill="hold"/>
                                        <p:tgtEl>
                                          <p:spTgt spid="38"/>
                                        </p:tgtEl>
                                        <p:attrNameLst>
                                          <p:attrName>ppt_h</p:attrName>
                                        </p:attrNameLst>
                                      </p:cBhvr>
                                      <p:tavLst>
                                        <p:tav tm="0">
                                          <p:val>
                                            <p:fltVal val="0"/>
                                          </p:val>
                                        </p:tav>
                                        <p:tav tm="100000">
                                          <p:val>
                                            <p:strVal val="#ppt_h"/>
                                          </p:val>
                                        </p:tav>
                                      </p:tavLst>
                                    </p:anim>
                                    <p:animEffect transition="in" filter="fade">
                                      <p:cBhvr>
                                        <p:cTn id="79" dur="250"/>
                                        <p:tgtEl>
                                          <p:spTgt spid="38"/>
                                        </p:tgtEl>
                                      </p:cBhvr>
                                    </p:animEffect>
                                  </p:childTnLst>
                                  <p:subTnLst>
                                    <p:audio>
                                      <p:cMediaNode>
                                        <p:cTn display="0" masterRel="sameClick">
                                          <p:stCondLst>
                                            <p:cond evt="begin" delay="0">
                                              <p:tn val="75"/>
                                            </p:cond>
                                          </p:stCondLst>
                                          <p:endCondLst>
                                            <p:cond evt="onStopAudio" delay="0">
                                              <p:tgtEl>
                                                <p:sldTgt/>
                                              </p:tgtEl>
                                            </p:cond>
                                          </p:endCondLst>
                                        </p:cTn>
                                        <p:tgtEl>
                                          <p:sndTgt r:embed="rId6" name="006.정답발표전_01.wav"/>
                                        </p:tgtEl>
                                      </p:cMediaNode>
                                    </p:audio>
                                  </p:subTnLst>
                                </p:cTn>
                              </p:par>
                            </p:childTnLst>
                          </p:cTn>
                        </p:par>
                        <p:par>
                          <p:cTn id="80" fill="hold">
                            <p:stCondLst>
                              <p:cond delay="250"/>
                            </p:stCondLst>
                            <p:childTnLst>
                              <p:par>
                                <p:cTn id="81" presetID="32" presetClass="emph" presetSubtype="0" fill="hold" nodeType="afterEffect">
                                  <p:stCondLst>
                                    <p:cond delay="0"/>
                                  </p:stCondLst>
                                  <p:childTnLst>
                                    <p:animRot by="120000">
                                      <p:cBhvr>
                                        <p:cTn id="82" dur="75" fill="hold">
                                          <p:stCondLst>
                                            <p:cond delay="0"/>
                                          </p:stCondLst>
                                        </p:cTn>
                                        <p:tgtEl>
                                          <p:spTgt spid="31"/>
                                        </p:tgtEl>
                                        <p:attrNameLst>
                                          <p:attrName>r</p:attrName>
                                        </p:attrNameLst>
                                      </p:cBhvr>
                                    </p:animRot>
                                    <p:animRot by="-240000">
                                      <p:cBhvr>
                                        <p:cTn id="83" dur="150" fill="hold">
                                          <p:stCondLst>
                                            <p:cond delay="150"/>
                                          </p:stCondLst>
                                        </p:cTn>
                                        <p:tgtEl>
                                          <p:spTgt spid="31"/>
                                        </p:tgtEl>
                                        <p:attrNameLst>
                                          <p:attrName>r</p:attrName>
                                        </p:attrNameLst>
                                      </p:cBhvr>
                                    </p:animRot>
                                    <p:animRot by="240000">
                                      <p:cBhvr>
                                        <p:cTn id="84" dur="150" fill="hold">
                                          <p:stCondLst>
                                            <p:cond delay="300"/>
                                          </p:stCondLst>
                                        </p:cTn>
                                        <p:tgtEl>
                                          <p:spTgt spid="31"/>
                                        </p:tgtEl>
                                        <p:attrNameLst>
                                          <p:attrName>r</p:attrName>
                                        </p:attrNameLst>
                                      </p:cBhvr>
                                    </p:animRot>
                                    <p:animRot by="-240000">
                                      <p:cBhvr>
                                        <p:cTn id="85" dur="150" fill="hold">
                                          <p:stCondLst>
                                            <p:cond delay="450"/>
                                          </p:stCondLst>
                                        </p:cTn>
                                        <p:tgtEl>
                                          <p:spTgt spid="31"/>
                                        </p:tgtEl>
                                        <p:attrNameLst>
                                          <p:attrName>r</p:attrName>
                                        </p:attrNameLst>
                                      </p:cBhvr>
                                    </p:animRot>
                                    <p:animRot by="120000">
                                      <p:cBhvr>
                                        <p:cTn id="86"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7" restart="whenNotActive" fill="hold" evtFilter="cancelBubble" nodeType="interactiveSeq">
                <p:stCondLst>
                  <p:cond evt="onClick" delay="0">
                    <p:tgtEl>
                      <p:spTgt spid="31"/>
                    </p:tgtEl>
                  </p:cond>
                </p:stCondLst>
                <p:endSync evt="end" delay="0">
                  <p:rtn val="all"/>
                </p:endSync>
                <p:childTnLst>
                  <p:par>
                    <p:cTn id="88" fill="hold">
                      <p:stCondLst>
                        <p:cond delay="0"/>
                      </p:stCondLst>
                      <p:childTnLst>
                        <p:par>
                          <p:cTn id="89" fill="hold">
                            <p:stCondLst>
                              <p:cond delay="0"/>
                            </p:stCondLst>
                            <p:childTnLst>
                              <p:par>
                                <p:cTn id="90" presetID="32" presetClass="emph" presetSubtype="0" fill="hold" nodeType="clickEffect">
                                  <p:stCondLst>
                                    <p:cond delay="0"/>
                                  </p:stCondLst>
                                  <p:childTnLst>
                                    <p:animRot by="120000">
                                      <p:cBhvr>
                                        <p:cTn id="91" dur="100" fill="hold">
                                          <p:stCondLst>
                                            <p:cond delay="0"/>
                                          </p:stCondLst>
                                        </p:cTn>
                                        <p:tgtEl>
                                          <p:spTgt spid="31"/>
                                        </p:tgtEl>
                                        <p:attrNameLst>
                                          <p:attrName>r</p:attrName>
                                        </p:attrNameLst>
                                      </p:cBhvr>
                                    </p:animRot>
                                    <p:animRot by="-240000">
                                      <p:cBhvr>
                                        <p:cTn id="92" dur="200" fill="hold">
                                          <p:stCondLst>
                                            <p:cond delay="200"/>
                                          </p:stCondLst>
                                        </p:cTn>
                                        <p:tgtEl>
                                          <p:spTgt spid="31"/>
                                        </p:tgtEl>
                                        <p:attrNameLst>
                                          <p:attrName>r</p:attrName>
                                        </p:attrNameLst>
                                      </p:cBhvr>
                                    </p:animRot>
                                    <p:animRot by="240000">
                                      <p:cBhvr>
                                        <p:cTn id="93" dur="200" fill="hold">
                                          <p:stCondLst>
                                            <p:cond delay="400"/>
                                          </p:stCondLst>
                                        </p:cTn>
                                        <p:tgtEl>
                                          <p:spTgt spid="31"/>
                                        </p:tgtEl>
                                        <p:attrNameLst>
                                          <p:attrName>r</p:attrName>
                                        </p:attrNameLst>
                                      </p:cBhvr>
                                    </p:animRot>
                                    <p:animRot by="-240000">
                                      <p:cBhvr>
                                        <p:cTn id="94" dur="200" fill="hold">
                                          <p:stCondLst>
                                            <p:cond delay="600"/>
                                          </p:stCondLst>
                                        </p:cTn>
                                        <p:tgtEl>
                                          <p:spTgt spid="31"/>
                                        </p:tgtEl>
                                        <p:attrNameLst>
                                          <p:attrName>r</p:attrName>
                                        </p:attrNameLst>
                                      </p:cBhvr>
                                    </p:animRot>
                                    <p:animRot by="120000">
                                      <p:cBhvr>
                                        <p:cTn id="95" dur="200" fill="hold">
                                          <p:stCondLst>
                                            <p:cond delay="800"/>
                                          </p:stCondLst>
                                        </p:cTn>
                                        <p:tgtEl>
                                          <p:spTgt spid="31"/>
                                        </p:tgtEl>
                                        <p:attrNameLst>
                                          <p:attrName>r</p:attrName>
                                        </p:attrNameLst>
                                      </p:cBhvr>
                                    </p:animRot>
                                  </p:childTnLst>
                                  <p:subTnLst>
                                    <p:audio>
                                      <p:cMediaNode>
                                        <p:cTn display="0" masterRel="sameClick">
                                          <p:stCondLst>
                                            <p:cond evt="begin" delay="0">
                                              <p:tn val="90"/>
                                            </p:cond>
                                          </p:stCondLst>
                                          <p:endCondLst>
                                            <p:cond evt="onStopAudio" delay="0">
                                              <p:tgtEl>
                                                <p:sldTgt/>
                                              </p:tgtEl>
                                            </p:cond>
                                          </p:endCondLst>
                                        </p:cTn>
                                        <p:tgtEl>
                                          <p:sndTgt r:embed="rId5" name="005.정답들어주세요_후_01.wav"/>
                                        </p:tgtEl>
                                      </p:cMediaNode>
                                    </p:audio>
                                  </p:subTnLst>
                                </p:cTn>
                              </p:par>
                            </p:childTnLst>
                          </p:cTn>
                        </p:par>
                        <p:par>
                          <p:cTn id="96" fill="hold">
                            <p:stCondLst>
                              <p:cond delay="1000"/>
                            </p:stCondLst>
                            <p:childTnLst>
                              <p:par>
                                <p:cTn id="97" presetID="32" presetClass="emph" presetSubtype="0" fill="hold" nodeType="afterEffect">
                                  <p:stCondLst>
                                    <p:cond delay="0"/>
                                  </p:stCondLst>
                                  <p:childTnLst>
                                    <p:animRot by="120000">
                                      <p:cBhvr>
                                        <p:cTn id="98" dur="50" fill="hold">
                                          <p:stCondLst>
                                            <p:cond delay="0"/>
                                          </p:stCondLst>
                                        </p:cTn>
                                        <p:tgtEl>
                                          <p:spTgt spid="31"/>
                                        </p:tgtEl>
                                        <p:attrNameLst>
                                          <p:attrName>r</p:attrName>
                                        </p:attrNameLst>
                                      </p:cBhvr>
                                    </p:animRot>
                                    <p:animRot by="-240000">
                                      <p:cBhvr>
                                        <p:cTn id="99" dur="100" fill="hold">
                                          <p:stCondLst>
                                            <p:cond delay="100"/>
                                          </p:stCondLst>
                                        </p:cTn>
                                        <p:tgtEl>
                                          <p:spTgt spid="31"/>
                                        </p:tgtEl>
                                        <p:attrNameLst>
                                          <p:attrName>r</p:attrName>
                                        </p:attrNameLst>
                                      </p:cBhvr>
                                    </p:animRot>
                                    <p:animRot by="240000">
                                      <p:cBhvr>
                                        <p:cTn id="100" dur="100" fill="hold">
                                          <p:stCondLst>
                                            <p:cond delay="200"/>
                                          </p:stCondLst>
                                        </p:cTn>
                                        <p:tgtEl>
                                          <p:spTgt spid="31"/>
                                        </p:tgtEl>
                                        <p:attrNameLst>
                                          <p:attrName>r</p:attrName>
                                        </p:attrNameLst>
                                      </p:cBhvr>
                                    </p:animRot>
                                    <p:animRot by="-240000">
                                      <p:cBhvr>
                                        <p:cTn id="101" dur="100" fill="hold">
                                          <p:stCondLst>
                                            <p:cond delay="300"/>
                                          </p:stCondLst>
                                        </p:cTn>
                                        <p:tgtEl>
                                          <p:spTgt spid="31"/>
                                        </p:tgtEl>
                                        <p:attrNameLst>
                                          <p:attrName>r</p:attrName>
                                        </p:attrNameLst>
                                      </p:cBhvr>
                                    </p:animRot>
                                    <p:animRot by="120000">
                                      <p:cBhvr>
                                        <p:cTn id="102"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27" grpId="0"/>
      <p:bldP spid="30" grpId="0" animBg="1">
        <p:tmplLst>
          <p:tmpl>
            <p:tnLst>
              <p:par>
                <p:cTn presetID="42" presetClass="entr" presetSubtype="0" fill="hold" nodeType="withEffect">
                  <p:stCondLst>
                    <p:cond delay="3000"/>
                  </p:stCondLst>
                  <p:childTnLst>
                    <p:set>
                      <p:cBhvr>
                        <p:cTn dur="1" fill="hold">
                          <p:stCondLst>
                            <p:cond delay="0"/>
                          </p:stCondLst>
                        </p:cTn>
                        <p:tgtEl>
                          <p:spTgt spid="30"/>
                        </p:tgtEl>
                        <p:attrNameLst>
                          <p:attrName>style.visibility</p:attrName>
                        </p:attrNameLst>
                      </p:cBhvr>
                      <p:to>
                        <p:strVal val="visible"/>
                      </p:to>
                    </p:set>
                    <p:animEffect transition="in" filter="fade">
                      <p:cBhvr>
                        <p:cTn dur="250"/>
                        <p:tgtEl>
                          <p:spTgt spid="30"/>
                        </p:tgtEl>
                      </p:cBhvr>
                    </p:animEffect>
                    <p:anim calcmode="lin" valueType="num">
                      <p:cBhvr>
                        <p:cTn dur="250" fill="hold"/>
                        <p:tgtEl>
                          <p:spTgt spid="30"/>
                        </p:tgtEl>
                        <p:attrNameLst>
                          <p:attrName>ppt_x</p:attrName>
                        </p:attrNameLst>
                      </p:cBhvr>
                      <p:tavLst>
                        <p:tav tm="0">
                          <p:val>
                            <p:strVal val="#ppt_x"/>
                          </p:val>
                        </p:tav>
                        <p:tav tm="100000">
                          <p:val>
                            <p:strVal val="#ppt_x"/>
                          </p:val>
                        </p:tav>
                      </p:tavLst>
                    </p:anim>
                    <p:anim calcmode="lin" valueType="num">
                      <p:cBhvr>
                        <p:cTn dur="250" fill="hold"/>
                        <p:tgtEl>
                          <p:spTgt spid="3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 ABC">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207150" y="402459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3831971"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2631221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anim calcmode="lin" valueType="num">
                                      <p:cBhvr>
                                        <p:cTn id="35" dur="250" fill="hold"/>
                                        <p:tgtEl>
                                          <p:spTgt spid="23"/>
                                        </p:tgtEl>
                                        <p:attrNameLst>
                                          <p:attrName>ppt_x</p:attrName>
                                        </p:attrNameLst>
                                      </p:cBhvr>
                                      <p:tavLst>
                                        <p:tav tm="0">
                                          <p:val>
                                            <p:strVal val="#ppt_x"/>
                                          </p:val>
                                        </p:tav>
                                        <p:tav tm="100000">
                                          <p:val>
                                            <p:strVal val="#ppt_x"/>
                                          </p:val>
                                        </p:tav>
                                      </p:tavLst>
                                    </p:anim>
                                    <p:anim calcmode="lin" valueType="num">
                                      <p:cBhvr>
                                        <p:cTn id="36"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4" name="General_Question_Box_Leaves.wav"/>
                                        </p:tgtEl>
                                      </p:cMediaNode>
                                    </p:audio>
                                  </p:subTnLst>
                                </p:cTn>
                              </p:par>
                              <p:par>
                                <p:cTn id="37" presetID="42" presetClass="entr" presetSubtype="0" fill="hold" grpId="0" nodeType="withEffect">
                                  <p:stCondLst>
                                    <p:cond delay="20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250"/>
                                        <p:tgtEl>
                                          <p:spTgt spid="25"/>
                                        </p:tgtEl>
                                      </p:cBhvr>
                                    </p:animEffect>
                                    <p:anim calcmode="lin" valueType="num">
                                      <p:cBhvr>
                                        <p:cTn id="40" dur="250" fill="hold"/>
                                        <p:tgtEl>
                                          <p:spTgt spid="25"/>
                                        </p:tgtEl>
                                        <p:attrNameLst>
                                          <p:attrName>ppt_x</p:attrName>
                                        </p:attrNameLst>
                                      </p:cBhvr>
                                      <p:tavLst>
                                        <p:tav tm="0">
                                          <p:val>
                                            <p:strVal val="#ppt_x"/>
                                          </p:val>
                                        </p:tav>
                                        <p:tav tm="100000">
                                          <p:val>
                                            <p:strVal val="#ppt_x"/>
                                          </p:val>
                                        </p:tav>
                                      </p:tavLst>
                                    </p:anim>
                                    <p:anim calcmode="lin" valueType="num">
                                      <p:cBhvr>
                                        <p:cTn id="41"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5" name="005.정답들어주세요_후_01.wav"/>
                                        </p:tgtEl>
                                      </p:cMediaNode>
                                    </p:audio>
                                  </p:subTnLst>
                                </p:cTn>
                              </p:par>
                            </p:childTnLst>
                          </p:cTn>
                        </p:par>
                        <p:par>
                          <p:cTn id="46" fill="hold">
                            <p:stCondLst>
                              <p:cond delay="250"/>
                            </p:stCondLst>
                            <p:childTnLst>
                              <p:par>
                                <p:cTn id="47" presetID="32" presetClass="emph" presetSubtype="0" fill="hold" nodeType="afterEffect">
                                  <p:stCondLst>
                                    <p:cond delay="0"/>
                                  </p:stCondLst>
                                  <p:childTnLst>
                                    <p:animRot by="120000">
                                      <p:cBhvr>
                                        <p:cTn id="48" dur="100" fill="hold">
                                          <p:stCondLst>
                                            <p:cond delay="0"/>
                                          </p:stCondLst>
                                        </p:cTn>
                                        <p:tgtEl>
                                          <p:spTgt spid="31"/>
                                        </p:tgtEl>
                                        <p:attrNameLst>
                                          <p:attrName>r</p:attrName>
                                        </p:attrNameLst>
                                      </p:cBhvr>
                                    </p:animRot>
                                    <p:animRot by="-240000">
                                      <p:cBhvr>
                                        <p:cTn id="49" dur="200" fill="hold">
                                          <p:stCondLst>
                                            <p:cond delay="200"/>
                                          </p:stCondLst>
                                        </p:cTn>
                                        <p:tgtEl>
                                          <p:spTgt spid="31"/>
                                        </p:tgtEl>
                                        <p:attrNameLst>
                                          <p:attrName>r</p:attrName>
                                        </p:attrNameLst>
                                      </p:cBhvr>
                                    </p:animRot>
                                    <p:animRot by="240000">
                                      <p:cBhvr>
                                        <p:cTn id="50" dur="200" fill="hold">
                                          <p:stCondLst>
                                            <p:cond delay="400"/>
                                          </p:stCondLst>
                                        </p:cTn>
                                        <p:tgtEl>
                                          <p:spTgt spid="31"/>
                                        </p:tgtEl>
                                        <p:attrNameLst>
                                          <p:attrName>r</p:attrName>
                                        </p:attrNameLst>
                                      </p:cBhvr>
                                    </p:animRot>
                                    <p:animRot by="-240000">
                                      <p:cBhvr>
                                        <p:cTn id="51" dur="200" fill="hold">
                                          <p:stCondLst>
                                            <p:cond delay="600"/>
                                          </p:stCondLst>
                                        </p:cTn>
                                        <p:tgtEl>
                                          <p:spTgt spid="31"/>
                                        </p:tgtEl>
                                        <p:attrNameLst>
                                          <p:attrName>r</p:attrName>
                                        </p:attrNameLst>
                                      </p:cBhvr>
                                    </p:animRot>
                                    <p:animRot by="120000">
                                      <p:cBhvr>
                                        <p:cTn id="52" dur="200" fill="hold">
                                          <p:stCondLst>
                                            <p:cond delay="800"/>
                                          </p:stCondLst>
                                        </p:cTn>
                                        <p:tgtEl>
                                          <p:spTgt spid="31"/>
                                        </p:tgtEl>
                                        <p:attrNameLst>
                                          <p:attrName>r</p:attrName>
                                        </p:attrNameLst>
                                      </p:cBhvr>
                                    </p:animRot>
                                  </p:childTnLst>
                                </p:cTn>
                              </p:par>
                              <p:par>
                                <p:cTn id="53" presetID="22" presetClass="entr" presetSubtype="8" fill="hold" nodeType="withEffect">
                                  <p:stCondLst>
                                    <p:cond delay="25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childTnLst>
                          </p:cTn>
                        </p:par>
                        <p:par>
                          <p:cTn id="56" fill="hold">
                            <p:stCondLst>
                              <p:cond delay="1250"/>
                            </p:stCondLst>
                            <p:childTnLst>
                              <p:par>
                                <p:cTn id="57" presetID="32" presetClass="emph" presetSubtype="0" fill="hold" nodeType="afterEffect">
                                  <p:stCondLst>
                                    <p:cond delay="0"/>
                                  </p:stCondLst>
                                  <p:childTnLst>
                                    <p:animRot by="120000">
                                      <p:cBhvr>
                                        <p:cTn id="58" dur="50" fill="hold">
                                          <p:stCondLst>
                                            <p:cond delay="0"/>
                                          </p:stCondLst>
                                        </p:cTn>
                                        <p:tgtEl>
                                          <p:spTgt spid="31"/>
                                        </p:tgtEl>
                                        <p:attrNameLst>
                                          <p:attrName>r</p:attrName>
                                        </p:attrNameLst>
                                      </p:cBhvr>
                                    </p:animRot>
                                    <p:animRot by="-240000">
                                      <p:cBhvr>
                                        <p:cTn id="59" dur="100" fill="hold">
                                          <p:stCondLst>
                                            <p:cond delay="100"/>
                                          </p:stCondLst>
                                        </p:cTn>
                                        <p:tgtEl>
                                          <p:spTgt spid="31"/>
                                        </p:tgtEl>
                                        <p:attrNameLst>
                                          <p:attrName>r</p:attrName>
                                        </p:attrNameLst>
                                      </p:cBhvr>
                                    </p:animRot>
                                    <p:animRot by="240000">
                                      <p:cBhvr>
                                        <p:cTn id="60" dur="100" fill="hold">
                                          <p:stCondLst>
                                            <p:cond delay="200"/>
                                          </p:stCondLst>
                                        </p:cTn>
                                        <p:tgtEl>
                                          <p:spTgt spid="31"/>
                                        </p:tgtEl>
                                        <p:attrNameLst>
                                          <p:attrName>r</p:attrName>
                                        </p:attrNameLst>
                                      </p:cBhvr>
                                    </p:animRot>
                                    <p:animRot by="-240000">
                                      <p:cBhvr>
                                        <p:cTn id="61" dur="100" fill="hold">
                                          <p:stCondLst>
                                            <p:cond delay="300"/>
                                          </p:stCondLst>
                                        </p:cTn>
                                        <p:tgtEl>
                                          <p:spTgt spid="31"/>
                                        </p:tgtEl>
                                        <p:attrNameLst>
                                          <p:attrName>r</p:attrName>
                                        </p:attrNameLst>
                                      </p:cBhvr>
                                    </p:animRot>
                                    <p:animRot by="120000">
                                      <p:cBhvr>
                                        <p:cTn id="62" dur="100" fill="hold">
                                          <p:stCondLst>
                                            <p:cond delay="400"/>
                                          </p:stCondLst>
                                        </p:cTn>
                                        <p:tgtEl>
                                          <p:spTgt spid="31"/>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250" fill="hold"/>
                                        <p:tgtEl>
                                          <p:spTgt spid="38"/>
                                        </p:tgtEl>
                                        <p:attrNameLst>
                                          <p:attrName>ppt_w</p:attrName>
                                        </p:attrNameLst>
                                      </p:cBhvr>
                                      <p:tavLst>
                                        <p:tav tm="0">
                                          <p:val>
                                            <p:fltVal val="0"/>
                                          </p:val>
                                        </p:tav>
                                        <p:tav tm="100000">
                                          <p:val>
                                            <p:strVal val="#ppt_w"/>
                                          </p:val>
                                        </p:tav>
                                      </p:tavLst>
                                    </p:anim>
                                    <p:anim calcmode="lin" valueType="num">
                                      <p:cBhvr>
                                        <p:cTn id="68" dur="250" fill="hold"/>
                                        <p:tgtEl>
                                          <p:spTgt spid="38"/>
                                        </p:tgtEl>
                                        <p:attrNameLst>
                                          <p:attrName>ppt_h</p:attrName>
                                        </p:attrNameLst>
                                      </p:cBhvr>
                                      <p:tavLst>
                                        <p:tav tm="0">
                                          <p:val>
                                            <p:fltVal val="0"/>
                                          </p:val>
                                        </p:tav>
                                        <p:tav tm="100000">
                                          <p:val>
                                            <p:strVal val="#ppt_h"/>
                                          </p:val>
                                        </p:tav>
                                      </p:tavLst>
                                    </p:anim>
                                    <p:animEffect transition="in" filter="fade">
                                      <p:cBhvr>
                                        <p:cTn id="69" dur="250"/>
                                        <p:tgtEl>
                                          <p:spTgt spid="38"/>
                                        </p:tgtEl>
                                      </p:cBhvr>
                                    </p:animEffect>
                                  </p:childTnLst>
                                  <p:subTnLst>
                                    <p:audio>
                                      <p:cMediaNode>
                                        <p:cTn display="0" masterRel="sameClick">
                                          <p:stCondLst>
                                            <p:cond evt="begin" delay="0">
                                              <p:tn val="65"/>
                                            </p:cond>
                                          </p:stCondLst>
                                          <p:endCondLst>
                                            <p:cond evt="onStopAudio" delay="0">
                                              <p:tgtEl>
                                                <p:sldTgt/>
                                              </p:tgtEl>
                                            </p:cond>
                                          </p:endCondLst>
                                        </p:cTn>
                                        <p:tgtEl>
                                          <p:sndTgt r:embed="rId6" name="006.정답발표전_01.wav"/>
                                        </p:tgtEl>
                                      </p:cMediaNode>
                                    </p:audio>
                                  </p:subTnLst>
                                </p:cTn>
                              </p:par>
                            </p:childTnLst>
                          </p:cTn>
                        </p:par>
                        <p:par>
                          <p:cTn id="70" fill="hold">
                            <p:stCondLst>
                              <p:cond delay="250"/>
                            </p:stCondLst>
                            <p:childTnLst>
                              <p:par>
                                <p:cTn id="71" presetID="32" presetClass="emph" presetSubtype="0" fill="hold" nodeType="afterEffect">
                                  <p:stCondLst>
                                    <p:cond delay="0"/>
                                  </p:stCondLst>
                                  <p:childTnLst>
                                    <p:animRot by="120000">
                                      <p:cBhvr>
                                        <p:cTn id="72" dur="75" fill="hold">
                                          <p:stCondLst>
                                            <p:cond delay="0"/>
                                          </p:stCondLst>
                                        </p:cTn>
                                        <p:tgtEl>
                                          <p:spTgt spid="31"/>
                                        </p:tgtEl>
                                        <p:attrNameLst>
                                          <p:attrName>r</p:attrName>
                                        </p:attrNameLst>
                                      </p:cBhvr>
                                    </p:animRot>
                                    <p:animRot by="-240000">
                                      <p:cBhvr>
                                        <p:cTn id="73" dur="150" fill="hold">
                                          <p:stCondLst>
                                            <p:cond delay="150"/>
                                          </p:stCondLst>
                                        </p:cTn>
                                        <p:tgtEl>
                                          <p:spTgt spid="31"/>
                                        </p:tgtEl>
                                        <p:attrNameLst>
                                          <p:attrName>r</p:attrName>
                                        </p:attrNameLst>
                                      </p:cBhvr>
                                    </p:animRot>
                                    <p:animRot by="240000">
                                      <p:cBhvr>
                                        <p:cTn id="74" dur="150" fill="hold">
                                          <p:stCondLst>
                                            <p:cond delay="300"/>
                                          </p:stCondLst>
                                        </p:cTn>
                                        <p:tgtEl>
                                          <p:spTgt spid="31"/>
                                        </p:tgtEl>
                                        <p:attrNameLst>
                                          <p:attrName>r</p:attrName>
                                        </p:attrNameLst>
                                      </p:cBhvr>
                                    </p:animRot>
                                    <p:animRot by="-240000">
                                      <p:cBhvr>
                                        <p:cTn id="75" dur="150" fill="hold">
                                          <p:stCondLst>
                                            <p:cond delay="450"/>
                                          </p:stCondLst>
                                        </p:cTn>
                                        <p:tgtEl>
                                          <p:spTgt spid="31"/>
                                        </p:tgtEl>
                                        <p:attrNameLst>
                                          <p:attrName>r</p:attrName>
                                        </p:attrNameLst>
                                      </p:cBhvr>
                                    </p:animRot>
                                    <p:animRot by="120000">
                                      <p:cBhvr>
                                        <p:cTn id="76"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7" restart="whenNotActive" fill="hold" evtFilter="cancelBubble" nodeType="interactiveSeq">
                <p:stCondLst>
                  <p:cond evt="onClick" delay="0">
                    <p:tgtEl>
                      <p:spTgt spid="31"/>
                    </p:tgtEl>
                  </p:cond>
                </p:stCondLst>
                <p:endSync evt="end" delay="0">
                  <p:rtn val="all"/>
                </p:endSync>
                <p:childTnLst>
                  <p:par>
                    <p:cTn id="78" fill="hold">
                      <p:stCondLst>
                        <p:cond delay="0"/>
                      </p:stCondLst>
                      <p:childTnLst>
                        <p:par>
                          <p:cTn id="79" fill="hold">
                            <p:stCondLst>
                              <p:cond delay="0"/>
                            </p:stCondLst>
                            <p:childTnLst>
                              <p:par>
                                <p:cTn id="80" presetID="32" presetClass="emph" presetSubtype="0" fill="hold" nodeType="clickEffect">
                                  <p:stCondLst>
                                    <p:cond delay="0"/>
                                  </p:stCondLst>
                                  <p:childTnLst>
                                    <p:animRot by="120000">
                                      <p:cBhvr>
                                        <p:cTn id="81" dur="100" fill="hold">
                                          <p:stCondLst>
                                            <p:cond delay="0"/>
                                          </p:stCondLst>
                                        </p:cTn>
                                        <p:tgtEl>
                                          <p:spTgt spid="31"/>
                                        </p:tgtEl>
                                        <p:attrNameLst>
                                          <p:attrName>r</p:attrName>
                                        </p:attrNameLst>
                                      </p:cBhvr>
                                    </p:animRot>
                                    <p:animRot by="-240000">
                                      <p:cBhvr>
                                        <p:cTn id="82" dur="200" fill="hold">
                                          <p:stCondLst>
                                            <p:cond delay="200"/>
                                          </p:stCondLst>
                                        </p:cTn>
                                        <p:tgtEl>
                                          <p:spTgt spid="31"/>
                                        </p:tgtEl>
                                        <p:attrNameLst>
                                          <p:attrName>r</p:attrName>
                                        </p:attrNameLst>
                                      </p:cBhvr>
                                    </p:animRot>
                                    <p:animRot by="240000">
                                      <p:cBhvr>
                                        <p:cTn id="83" dur="200" fill="hold">
                                          <p:stCondLst>
                                            <p:cond delay="400"/>
                                          </p:stCondLst>
                                        </p:cTn>
                                        <p:tgtEl>
                                          <p:spTgt spid="31"/>
                                        </p:tgtEl>
                                        <p:attrNameLst>
                                          <p:attrName>r</p:attrName>
                                        </p:attrNameLst>
                                      </p:cBhvr>
                                    </p:animRot>
                                    <p:animRot by="-240000">
                                      <p:cBhvr>
                                        <p:cTn id="84" dur="200" fill="hold">
                                          <p:stCondLst>
                                            <p:cond delay="600"/>
                                          </p:stCondLst>
                                        </p:cTn>
                                        <p:tgtEl>
                                          <p:spTgt spid="31"/>
                                        </p:tgtEl>
                                        <p:attrNameLst>
                                          <p:attrName>r</p:attrName>
                                        </p:attrNameLst>
                                      </p:cBhvr>
                                    </p:animRot>
                                    <p:animRot by="120000">
                                      <p:cBhvr>
                                        <p:cTn id="85" dur="200" fill="hold">
                                          <p:stCondLst>
                                            <p:cond delay="800"/>
                                          </p:stCondLst>
                                        </p:cTn>
                                        <p:tgtEl>
                                          <p:spTgt spid="31"/>
                                        </p:tgtEl>
                                        <p:attrNameLst>
                                          <p:attrName>r</p:attrName>
                                        </p:attrNameLst>
                                      </p:cBhvr>
                                    </p:animRot>
                                  </p:childTnLst>
                                  <p:subTnLst>
                                    <p:audio>
                                      <p:cMediaNode>
                                        <p:cTn display="0" masterRel="sameClick">
                                          <p:stCondLst>
                                            <p:cond evt="begin" delay="0">
                                              <p:tn val="80"/>
                                            </p:cond>
                                          </p:stCondLst>
                                          <p:endCondLst>
                                            <p:cond evt="onStopAudio" delay="0">
                                              <p:tgtEl>
                                                <p:sldTgt/>
                                              </p:tgtEl>
                                            </p:cond>
                                          </p:endCondLst>
                                        </p:cTn>
                                        <p:tgtEl>
                                          <p:sndTgt r:embed="rId5" name="005.정답들어주세요_후_01.wav"/>
                                        </p:tgtEl>
                                      </p:cMediaNode>
                                    </p:audio>
                                  </p:subTnLst>
                                </p:cTn>
                              </p:par>
                            </p:childTnLst>
                          </p:cTn>
                        </p:par>
                        <p:par>
                          <p:cTn id="86" fill="hold">
                            <p:stCondLst>
                              <p:cond delay="1000"/>
                            </p:stCondLst>
                            <p:childTnLst>
                              <p:par>
                                <p:cTn id="87" presetID="32" presetClass="emph" presetSubtype="0" fill="hold" nodeType="afterEffect">
                                  <p:stCondLst>
                                    <p:cond delay="0"/>
                                  </p:stCondLst>
                                  <p:childTnLst>
                                    <p:animRot by="120000">
                                      <p:cBhvr>
                                        <p:cTn id="88" dur="50" fill="hold">
                                          <p:stCondLst>
                                            <p:cond delay="0"/>
                                          </p:stCondLst>
                                        </p:cTn>
                                        <p:tgtEl>
                                          <p:spTgt spid="31"/>
                                        </p:tgtEl>
                                        <p:attrNameLst>
                                          <p:attrName>r</p:attrName>
                                        </p:attrNameLst>
                                      </p:cBhvr>
                                    </p:animRot>
                                    <p:animRot by="-240000">
                                      <p:cBhvr>
                                        <p:cTn id="89" dur="100" fill="hold">
                                          <p:stCondLst>
                                            <p:cond delay="100"/>
                                          </p:stCondLst>
                                        </p:cTn>
                                        <p:tgtEl>
                                          <p:spTgt spid="31"/>
                                        </p:tgtEl>
                                        <p:attrNameLst>
                                          <p:attrName>r</p:attrName>
                                        </p:attrNameLst>
                                      </p:cBhvr>
                                    </p:animRot>
                                    <p:animRot by="240000">
                                      <p:cBhvr>
                                        <p:cTn id="90" dur="100" fill="hold">
                                          <p:stCondLst>
                                            <p:cond delay="200"/>
                                          </p:stCondLst>
                                        </p:cTn>
                                        <p:tgtEl>
                                          <p:spTgt spid="31"/>
                                        </p:tgtEl>
                                        <p:attrNameLst>
                                          <p:attrName>r</p:attrName>
                                        </p:attrNameLst>
                                      </p:cBhvr>
                                    </p:animRot>
                                    <p:animRot by="-240000">
                                      <p:cBhvr>
                                        <p:cTn id="91" dur="100" fill="hold">
                                          <p:stCondLst>
                                            <p:cond delay="300"/>
                                          </p:stCondLst>
                                        </p:cTn>
                                        <p:tgtEl>
                                          <p:spTgt spid="31"/>
                                        </p:tgtEl>
                                        <p:attrNameLst>
                                          <p:attrName>r</p:attrName>
                                        </p:attrNameLst>
                                      </p:cBhvr>
                                    </p:animRot>
                                    <p:animRot by="120000">
                                      <p:cBhvr>
                                        <p:cTn id="92"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 ABC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824661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250"/>
                                        <p:tgtEl>
                                          <p:spTgt spid="18"/>
                                        </p:tgtEl>
                                      </p:cBhvr>
                                    </p:animEffect>
                                    <p:anim calcmode="lin" valueType="num">
                                      <p:cBhvr>
                                        <p:cTn id="30" dur="250" fill="hold"/>
                                        <p:tgtEl>
                                          <p:spTgt spid="18"/>
                                        </p:tgtEl>
                                        <p:attrNameLst>
                                          <p:attrName>ppt_x</p:attrName>
                                        </p:attrNameLst>
                                      </p:cBhvr>
                                      <p:tavLst>
                                        <p:tav tm="0">
                                          <p:val>
                                            <p:strVal val="#ppt_x"/>
                                          </p:val>
                                        </p:tav>
                                        <p:tav tm="100000">
                                          <p:val>
                                            <p:strVal val="#ppt_x"/>
                                          </p:val>
                                        </p:tav>
                                      </p:tavLst>
                                    </p:anim>
                                    <p:anim calcmode="lin" valueType="num">
                                      <p:cBhvr>
                                        <p:cTn id="31"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3" name="General_Question_Appears.wav"/>
                                        </p:tgtEl>
                                      </p:cMediaNode>
                                    </p:audio>
                                  </p:subTnLst>
                                </p:cTn>
                              </p:par>
                              <p:par>
                                <p:cTn id="32" presetID="42" presetClass="entr" presetSubtype="0" fill="hold" grpId="0" nodeType="withEffect">
                                  <p:stCondLst>
                                    <p:cond delay="100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250"/>
                                        <p:tgtEl>
                                          <p:spTgt spid="20"/>
                                        </p:tgtEl>
                                      </p:cBhvr>
                                    </p:animEffec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200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250"/>
                                        <p:tgtEl>
                                          <p:spTgt spid="23"/>
                                        </p:tgtEl>
                                      </p:cBhvr>
                                    </p:animEffect>
                                    <p:anim calcmode="lin" valueType="num">
                                      <p:cBhvr>
                                        <p:cTn id="40" dur="250" fill="hold"/>
                                        <p:tgtEl>
                                          <p:spTgt spid="23"/>
                                        </p:tgtEl>
                                        <p:attrNameLst>
                                          <p:attrName>ppt_x</p:attrName>
                                        </p:attrNameLst>
                                      </p:cBhvr>
                                      <p:tavLst>
                                        <p:tav tm="0">
                                          <p:val>
                                            <p:strVal val="#ppt_x"/>
                                          </p:val>
                                        </p:tav>
                                        <p:tav tm="100000">
                                          <p:val>
                                            <p:strVal val="#ppt_x"/>
                                          </p:val>
                                        </p:tav>
                                      </p:tavLst>
                                    </p:anim>
                                    <p:anim calcmode="lin" valueType="num">
                                      <p:cBhvr>
                                        <p:cTn id="41"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7"/>
                                            </p:cond>
                                          </p:stCondLst>
                                          <p:endCondLst>
                                            <p:cond evt="onStopAudio" delay="0">
                                              <p:tgtEl>
                                                <p:sldTgt/>
                                              </p:tgtEl>
                                            </p:cond>
                                          </p:endCondLst>
                                        </p:cTn>
                                        <p:tgtEl>
                                          <p:sndTgt r:embed="rId4" name="General_Question_Box_Leaves.wav"/>
                                        </p:tgtEl>
                                      </p:cMediaNode>
                                    </p:audio>
                                  </p:subTnLst>
                                </p:cTn>
                              </p:par>
                              <p:par>
                                <p:cTn id="42" presetID="42" presetClass="entr" presetSubtype="0" fill="hold" grpId="0" nodeType="withEffect">
                                  <p:stCondLst>
                                    <p:cond delay="200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250"/>
                                        <p:tgtEl>
                                          <p:spTgt spid="25"/>
                                        </p:tgtEl>
                                      </p:cBhvr>
                                    </p:animEffect>
                                    <p:anim calcmode="lin" valueType="num">
                                      <p:cBhvr>
                                        <p:cTn id="45" dur="250" fill="hold"/>
                                        <p:tgtEl>
                                          <p:spTgt spid="25"/>
                                        </p:tgtEl>
                                        <p:attrNameLst>
                                          <p:attrName>ppt_x</p:attrName>
                                        </p:attrNameLst>
                                      </p:cBhvr>
                                      <p:tavLst>
                                        <p:tav tm="0">
                                          <p:val>
                                            <p:strVal val="#ppt_x"/>
                                          </p:val>
                                        </p:tav>
                                        <p:tav tm="100000">
                                          <p:val>
                                            <p:strVal val="#ppt_x"/>
                                          </p:val>
                                        </p:tav>
                                      </p:tavLst>
                                    </p:anim>
                                    <p:anim calcmode="lin" valueType="num">
                                      <p:cBhvr>
                                        <p:cTn id="46"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9"/>
                                            </p:cond>
                                          </p:stCondLst>
                                          <p:endCondLst>
                                            <p:cond evt="onStopAudio" delay="0">
                                              <p:tgtEl>
                                                <p:sldTgt/>
                                              </p:tgtEl>
                                            </p:cond>
                                          </p:endCondLst>
                                        </p:cTn>
                                        <p:tgtEl>
                                          <p:sndTgt r:embed="rId5" name="005.정답들어주세요_후_01.wav"/>
                                        </p:tgtEl>
                                      </p:cMediaNode>
                                    </p:audio>
                                  </p:subTnLst>
                                </p:cTn>
                              </p:par>
                            </p:childTnLst>
                          </p:cTn>
                        </p:par>
                        <p:par>
                          <p:cTn id="51" fill="hold">
                            <p:stCondLst>
                              <p:cond delay="250"/>
                            </p:stCondLst>
                            <p:childTnLst>
                              <p:par>
                                <p:cTn id="52" presetID="32" presetClass="emph" presetSubtype="0" fill="hold" nodeType="afterEffect">
                                  <p:stCondLst>
                                    <p:cond delay="0"/>
                                  </p:stCondLst>
                                  <p:childTnLst>
                                    <p:animRot by="120000">
                                      <p:cBhvr>
                                        <p:cTn id="53" dur="100" fill="hold">
                                          <p:stCondLst>
                                            <p:cond delay="0"/>
                                          </p:stCondLst>
                                        </p:cTn>
                                        <p:tgtEl>
                                          <p:spTgt spid="31"/>
                                        </p:tgtEl>
                                        <p:attrNameLst>
                                          <p:attrName>r</p:attrName>
                                        </p:attrNameLst>
                                      </p:cBhvr>
                                    </p:animRot>
                                    <p:animRot by="-240000">
                                      <p:cBhvr>
                                        <p:cTn id="54" dur="200" fill="hold">
                                          <p:stCondLst>
                                            <p:cond delay="200"/>
                                          </p:stCondLst>
                                        </p:cTn>
                                        <p:tgtEl>
                                          <p:spTgt spid="31"/>
                                        </p:tgtEl>
                                        <p:attrNameLst>
                                          <p:attrName>r</p:attrName>
                                        </p:attrNameLst>
                                      </p:cBhvr>
                                    </p:animRot>
                                    <p:animRot by="240000">
                                      <p:cBhvr>
                                        <p:cTn id="55" dur="200" fill="hold">
                                          <p:stCondLst>
                                            <p:cond delay="400"/>
                                          </p:stCondLst>
                                        </p:cTn>
                                        <p:tgtEl>
                                          <p:spTgt spid="31"/>
                                        </p:tgtEl>
                                        <p:attrNameLst>
                                          <p:attrName>r</p:attrName>
                                        </p:attrNameLst>
                                      </p:cBhvr>
                                    </p:animRot>
                                    <p:animRot by="-240000">
                                      <p:cBhvr>
                                        <p:cTn id="56" dur="200" fill="hold">
                                          <p:stCondLst>
                                            <p:cond delay="600"/>
                                          </p:stCondLst>
                                        </p:cTn>
                                        <p:tgtEl>
                                          <p:spTgt spid="31"/>
                                        </p:tgtEl>
                                        <p:attrNameLst>
                                          <p:attrName>r</p:attrName>
                                        </p:attrNameLst>
                                      </p:cBhvr>
                                    </p:animRot>
                                    <p:animRot by="120000">
                                      <p:cBhvr>
                                        <p:cTn id="57" dur="200" fill="hold">
                                          <p:stCondLst>
                                            <p:cond delay="800"/>
                                          </p:stCondLst>
                                        </p:cTn>
                                        <p:tgtEl>
                                          <p:spTgt spid="31"/>
                                        </p:tgtEl>
                                        <p:attrNameLst>
                                          <p:attrName>r</p:attrName>
                                        </p:attrNameLst>
                                      </p:cBhvr>
                                    </p:animRot>
                                  </p:childTnLst>
                                </p:cTn>
                              </p:par>
                              <p:par>
                                <p:cTn id="58" presetID="22" presetClass="entr" presetSubtype="8" fill="hold" nodeType="withEffect">
                                  <p:stCondLst>
                                    <p:cond delay="25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500"/>
                                        <p:tgtEl>
                                          <p:spTgt spid="32"/>
                                        </p:tgtEl>
                                      </p:cBhvr>
                                    </p:animEffect>
                                  </p:childTnLst>
                                </p:cTn>
                              </p:par>
                            </p:childTnLst>
                          </p:cTn>
                        </p:par>
                        <p:par>
                          <p:cTn id="61" fill="hold">
                            <p:stCondLst>
                              <p:cond delay="1250"/>
                            </p:stCondLst>
                            <p:childTnLst>
                              <p:par>
                                <p:cTn id="62" presetID="32" presetClass="emph" presetSubtype="0" fill="hold" nodeType="afterEffect">
                                  <p:stCondLst>
                                    <p:cond delay="0"/>
                                  </p:stCondLst>
                                  <p:childTnLst>
                                    <p:animRot by="120000">
                                      <p:cBhvr>
                                        <p:cTn id="63" dur="50" fill="hold">
                                          <p:stCondLst>
                                            <p:cond delay="0"/>
                                          </p:stCondLst>
                                        </p:cTn>
                                        <p:tgtEl>
                                          <p:spTgt spid="31"/>
                                        </p:tgtEl>
                                        <p:attrNameLst>
                                          <p:attrName>r</p:attrName>
                                        </p:attrNameLst>
                                      </p:cBhvr>
                                    </p:animRot>
                                    <p:animRot by="-240000">
                                      <p:cBhvr>
                                        <p:cTn id="64" dur="100" fill="hold">
                                          <p:stCondLst>
                                            <p:cond delay="100"/>
                                          </p:stCondLst>
                                        </p:cTn>
                                        <p:tgtEl>
                                          <p:spTgt spid="31"/>
                                        </p:tgtEl>
                                        <p:attrNameLst>
                                          <p:attrName>r</p:attrName>
                                        </p:attrNameLst>
                                      </p:cBhvr>
                                    </p:animRot>
                                    <p:animRot by="240000">
                                      <p:cBhvr>
                                        <p:cTn id="65" dur="100" fill="hold">
                                          <p:stCondLst>
                                            <p:cond delay="200"/>
                                          </p:stCondLst>
                                        </p:cTn>
                                        <p:tgtEl>
                                          <p:spTgt spid="31"/>
                                        </p:tgtEl>
                                        <p:attrNameLst>
                                          <p:attrName>r</p:attrName>
                                        </p:attrNameLst>
                                      </p:cBhvr>
                                    </p:animRot>
                                    <p:animRot by="-240000">
                                      <p:cBhvr>
                                        <p:cTn id="66" dur="100" fill="hold">
                                          <p:stCondLst>
                                            <p:cond delay="300"/>
                                          </p:stCondLst>
                                        </p:cTn>
                                        <p:tgtEl>
                                          <p:spTgt spid="31"/>
                                        </p:tgtEl>
                                        <p:attrNameLst>
                                          <p:attrName>r</p:attrName>
                                        </p:attrNameLst>
                                      </p:cBhvr>
                                    </p:animRot>
                                    <p:animRot by="120000">
                                      <p:cBhvr>
                                        <p:cTn id="67" dur="100" fill="hold">
                                          <p:stCondLst>
                                            <p:cond delay="400"/>
                                          </p:stCondLst>
                                        </p:cTn>
                                        <p:tgtEl>
                                          <p:spTgt spid="31"/>
                                        </p:tgtEl>
                                        <p:attrNameLst>
                                          <p:attrName>r</p:attrName>
                                        </p:attrNameLst>
                                      </p:cBhvr>
                                    </p:animRo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38"/>
                                        </p:tgtEl>
                                        <p:attrNameLst>
                                          <p:attrName>style.visibility</p:attrName>
                                        </p:attrNameLst>
                                      </p:cBhvr>
                                      <p:to>
                                        <p:strVal val="visible"/>
                                      </p:to>
                                    </p:set>
                                    <p:anim calcmode="lin" valueType="num">
                                      <p:cBhvr>
                                        <p:cTn id="72" dur="250" fill="hold"/>
                                        <p:tgtEl>
                                          <p:spTgt spid="38"/>
                                        </p:tgtEl>
                                        <p:attrNameLst>
                                          <p:attrName>ppt_w</p:attrName>
                                        </p:attrNameLst>
                                      </p:cBhvr>
                                      <p:tavLst>
                                        <p:tav tm="0">
                                          <p:val>
                                            <p:fltVal val="0"/>
                                          </p:val>
                                        </p:tav>
                                        <p:tav tm="100000">
                                          <p:val>
                                            <p:strVal val="#ppt_w"/>
                                          </p:val>
                                        </p:tav>
                                      </p:tavLst>
                                    </p:anim>
                                    <p:anim calcmode="lin" valueType="num">
                                      <p:cBhvr>
                                        <p:cTn id="73" dur="250" fill="hold"/>
                                        <p:tgtEl>
                                          <p:spTgt spid="38"/>
                                        </p:tgtEl>
                                        <p:attrNameLst>
                                          <p:attrName>ppt_h</p:attrName>
                                        </p:attrNameLst>
                                      </p:cBhvr>
                                      <p:tavLst>
                                        <p:tav tm="0">
                                          <p:val>
                                            <p:fltVal val="0"/>
                                          </p:val>
                                        </p:tav>
                                        <p:tav tm="100000">
                                          <p:val>
                                            <p:strVal val="#ppt_h"/>
                                          </p:val>
                                        </p:tav>
                                      </p:tavLst>
                                    </p:anim>
                                    <p:animEffect transition="in" filter="fade">
                                      <p:cBhvr>
                                        <p:cTn id="74" dur="250"/>
                                        <p:tgtEl>
                                          <p:spTgt spid="38"/>
                                        </p:tgtEl>
                                      </p:cBhvr>
                                    </p:animEffect>
                                  </p:childTnLst>
                                  <p:subTnLst>
                                    <p:audio>
                                      <p:cMediaNode>
                                        <p:cTn display="0" masterRel="sameClick">
                                          <p:stCondLst>
                                            <p:cond evt="begin" delay="0">
                                              <p:tn val="70"/>
                                            </p:cond>
                                          </p:stCondLst>
                                          <p:endCondLst>
                                            <p:cond evt="onStopAudio" delay="0">
                                              <p:tgtEl>
                                                <p:sldTgt/>
                                              </p:tgtEl>
                                            </p:cond>
                                          </p:endCondLst>
                                        </p:cTn>
                                        <p:tgtEl>
                                          <p:sndTgt r:embed="rId6" name="006.정답발표전_01.wav"/>
                                        </p:tgtEl>
                                      </p:cMediaNode>
                                    </p:audio>
                                  </p:subTnLst>
                                </p:cTn>
                              </p:par>
                            </p:childTnLst>
                          </p:cTn>
                        </p:par>
                        <p:par>
                          <p:cTn id="75" fill="hold">
                            <p:stCondLst>
                              <p:cond delay="250"/>
                            </p:stCondLst>
                            <p:childTnLst>
                              <p:par>
                                <p:cTn id="76" presetID="32" presetClass="emph" presetSubtype="0" fill="hold" nodeType="afterEffect">
                                  <p:stCondLst>
                                    <p:cond delay="0"/>
                                  </p:stCondLst>
                                  <p:childTnLst>
                                    <p:animRot by="120000">
                                      <p:cBhvr>
                                        <p:cTn id="77" dur="75" fill="hold">
                                          <p:stCondLst>
                                            <p:cond delay="0"/>
                                          </p:stCondLst>
                                        </p:cTn>
                                        <p:tgtEl>
                                          <p:spTgt spid="31"/>
                                        </p:tgtEl>
                                        <p:attrNameLst>
                                          <p:attrName>r</p:attrName>
                                        </p:attrNameLst>
                                      </p:cBhvr>
                                    </p:animRot>
                                    <p:animRot by="-240000">
                                      <p:cBhvr>
                                        <p:cTn id="78" dur="150" fill="hold">
                                          <p:stCondLst>
                                            <p:cond delay="150"/>
                                          </p:stCondLst>
                                        </p:cTn>
                                        <p:tgtEl>
                                          <p:spTgt spid="31"/>
                                        </p:tgtEl>
                                        <p:attrNameLst>
                                          <p:attrName>r</p:attrName>
                                        </p:attrNameLst>
                                      </p:cBhvr>
                                    </p:animRot>
                                    <p:animRot by="240000">
                                      <p:cBhvr>
                                        <p:cTn id="79" dur="150" fill="hold">
                                          <p:stCondLst>
                                            <p:cond delay="300"/>
                                          </p:stCondLst>
                                        </p:cTn>
                                        <p:tgtEl>
                                          <p:spTgt spid="31"/>
                                        </p:tgtEl>
                                        <p:attrNameLst>
                                          <p:attrName>r</p:attrName>
                                        </p:attrNameLst>
                                      </p:cBhvr>
                                    </p:animRot>
                                    <p:animRot by="-240000">
                                      <p:cBhvr>
                                        <p:cTn id="80" dur="150" fill="hold">
                                          <p:stCondLst>
                                            <p:cond delay="450"/>
                                          </p:stCondLst>
                                        </p:cTn>
                                        <p:tgtEl>
                                          <p:spTgt spid="31"/>
                                        </p:tgtEl>
                                        <p:attrNameLst>
                                          <p:attrName>r</p:attrName>
                                        </p:attrNameLst>
                                      </p:cBhvr>
                                    </p:animRot>
                                    <p:animRot by="120000">
                                      <p:cBhvr>
                                        <p:cTn id="8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2" restart="whenNotActive" fill="hold" evtFilter="cancelBubble" nodeType="interactiveSeq">
                <p:stCondLst>
                  <p:cond evt="onClick" delay="0">
                    <p:tgtEl>
                      <p:spTgt spid="31"/>
                    </p:tgtEl>
                  </p:cond>
                </p:stCondLst>
                <p:endSync evt="end" delay="0">
                  <p:rtn val="all"/>
                </p:endSync>
                <p:childTnLst>
                  <p:par>
                    <p:cTn id="83" fill="hold">
                      <p:stCondLst>
                        <p:cond delay="0"/>
                      </p:stCondLst>
                      <p:childTnLst>
                        <p:par>
                          <p:cTn id="84" fill="hold">
                            <p:stCondLst>
                              <p:cond delay="0"/>
                            </p:stCondLst>
                            <p:childTnLst>
                              <p:par>
                                <p:cTn id="85" presetID="32" presetClass="emph" presetSubtype="0" fill="hold" nodeType="clickEffect">
                                  <p:stCondLst>
                                    <p:cond delay="0"/>
                                  </p:stCondLst>
                                  <p:childTnLst>
                                    <p:animRot by="120000">
                                      <p:cBhvr>
                                        <p:cTn id="86" dur="100" fill="hold">
                                          <p:stCondLst>
                                            <p:cond delay="0"/>
                                          </p:stCondLst>
                                        </p:cTn>
                                        <p:tgtEl>
                                          <p:spTgt spid="31"/>
                                        </p:tgtEl>
                                        <p:attrNameLst>
                                          <p:attrName>r</p:attrName>
                                        </p:attrNameLst>
                                      </p:cBhvr>
                                    </p:animRot>
                                    <p:animRot by="-240000">
                                      <p:cBhvr>
                                        <p:cTn id="87" dur="200" fill="hold">
                                          <p:stCondLst>
                                            <p:cond delay="200"/>
                                          </p:stCondLst>
                                        </p:cTn>
                                        <p:tgtEl>
                                          <p:spTgt spid="31"/>
                                        </p:tgtEl>
                                        <p:attrNameLst>
                                          <p:attrName>r</p:attrName>
                                        </p:attrNameLst>
                                      </p:cBhvr>
                                    </p:animRot>
                                    <p:animRot by="240000">
                                      <p:cBhvr>
                                        <p:cTn id="88" dur="200" fill="hold">
                                          <p:stCondLst>
                                            <p:cond delay="400"/>
                                          </p:stCondLst>
                                        </p:cTn>
                                        <p:tgtEl>
                                          <p:spTgt spid="31"/>
                                        </p:tgtEl>
                                        <p:attrNameLst>
                                          <p:attrName>r</p:attrName>
                                        </p:attrNameLst>
                                      </p:cBhvr>
                                    </p:animRot>
                                    <p:animRot by="-240000">
                                      <p:cBhvr>
                                        <p:cTn id="89" dur="200" fill="hold">
                                          <p:stCondLst>
                                            <p:cond delay="600"/>
                                          </p:stCondLst>
                                        </p:cTn>
                                        <p:tgtEl>
                                          <p:spTgt spid="31"/>
                                        </p:tgtEl>
                                        <p:attrNameLst>
                                          <p:attrName>r</p:attrName>
                                        </p:attrNameLst>
                                      </p:cBhvr>
                                    </p:animRot>
                                    <p:animRot by="120000">
                                      <p:cBhvr>
                                        <p:cTn id="90" dur="200" fill="hold">
                                          <p:stCondLst>
                                            <p:cond delay="800"/>
                                          </p:stCondLst>
                                        </p:cTn>
                                        <p:tgtEl>
                                          <p:spTgt spid="31"/>
                                        </p:tgtEl>
                                        <p:attrNameLst>
                                          <p:attrName>r</p:attrName>
                                        </p:attrNameLst>
                                      </p:cBhvr>
                                    </p:animRot>
                                  </p:childTnLst>
                                  <p:subTnLst>
                                    <p:audio>
                                      <p:cMediaNode>
                                        <p:cTn display="0" masterRel="sameClick">
                                          <p:stCondLst>
                                            <p:cond evt="begin" delay="0">
                                              <p:tn val="85"/>
                                            </p:cond>
                                          </p:stCondLst>
                                          <p:endCondLst>
                                            <p:cond evt="onStopAudio" delay="0">
                                              <p:tgtEl>
                                                <p:sldTgt/>
                                              </p:tgtEl>
                                            </p:cond>
                                          </p:endCondLst>
                                        </p:cTn>
                                        <p:tgtEl>
                                          <p:sndTgt r:embed="rId5" name="005.정답들어주세요_후_01.wav"/>
                                        </p:tgtEl>
                                      </p:cMediaNode>
                                    </p:audio>
                                  </p:subTnLst>
                                </p:cTn>
                              </p:par>
                            </p:childTnLst>
                          </p:cTn>
                        </p:par>
                        <p:par>
                          <p:cTn id="91" fill="hold">
                            <p:stCondLst>
                              <p:cond delay="1000"/>
                            </p:stCondLst>
                            <p:childTnLst>
                              <p:par>
                                <p:cTn id="92" presetID="32" presetClass="emph" presetSubtype="0" fill="hold" nodeType="afterEffect">
                                  <p:stCondLst>
                                    <p:cond delay="0"/>
                                  </p:stCondLst>
                                  <p:childTnLst>
                                    <p:animRot by="120000">
                                      <p:cBhvr>
                                        <p:cTn id="93" dur="50" fill="hold">
                                          <p:stCondLst>
                                            <p:cond delay="0"/>
                                          </p:stCondLst>
                                        </p:cTn>
                                        <p:tgtEl>
                                          <p:spTgt spid="31"/>
                                        </p:tgtEl>
                                        <p:attrNameLst>
                                          <p:attrName>r</p:attrName>
                                        </p:attrNameLst>
                                      </p:cBhvr>
                                    </p:animRot>
                                    <p:animRot by="-240000">
                                      <p:cBhvr>
                                        <p:cTn id="94" dur="100" fill="hold">
                                          <p:stCondLst>
                                            <p:cond delay="100"/>
                                          </p:stCondLst>
                                        </p:cTn>
                                        <p:tgtEl>
                                          <p:spTgt spid="31"/>
                                        </p:tgtEl>
                                        <p:attrNameLst>
                                          <p:attrName>r</p:attrName>
                                        </p:attrNameLst>
                                      </p:cBhvr>
                                    </p:animRot>
                                    <p:animRot by="240000">
                                      <p:cBhvr>
                                        <p:cTn id="95" dur="100" fill="hold">
                                          <p:stCondLst>
                                            <p:cond delay="200"/>
                                          </p:stCondLst>
                                        </p:cTn>
                                        <p:tgtEl>
                                          <p:spTgt spid="31"/>
                                        </p:tgtEl>
                                        <p:attrNameLst>
                                          <p:attrName>r</p:attrName>
                                        </p:attrNameLst>
                                      </p:cBhvr>
                                    </p:animRot>
                                    <p:animRot by="-240000">
                                      <p:cBhvr>
                                        <p:cTn id="96" dur="100" fill="hold">
                                          <p:stCondLst>
                                            <p:cond delay="300"/>
                                          </p:stCondLst>
                                        </p:cTn>
                                        <p:tgtEl>
                                          <p:spTgt spid="31"/>
                                        </p:tgtEl>
                                        <p:attrNameLst>
                                          <p:attrName>r</p:attrName>
                                        </p:attrNameLst>
                                      </p:cBhvr>
                                    </p:animRot>
                                    <p:animRot by="120000">
                                      <p:cBhvr>
                                        <p:cTn id="9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BC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2723262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anim calcmode="lin" valueType="num">
                                      <p:cBhvr>
                                        <p:cTn id="35" dur="250" fill="hold"/>
                                        <p:tgtEl>
                                          <p:spTgt spid="23"/>
                                        </p:tgtEl>
                                        <p:attrNameLst>
                                          <p:attrName>ppt_x</p:attrName>
                                        </p:attrNameLst>
                                      </p:cBhvr>
                                      <p:tavLst>
                                        <p:tav tm="0">
                                          <p:val>
                                            <p:strVal val="#ppt_x"/>
                                          </p:val>
                                        </p:tav>
                                        <p:tav tm="100000">
                                          <p:val>
                                            <p:strVal val="#ppt_x"/>
                                          </p:val>
                                        </p:tav>
                                      </p:tavLst>
                                    </p:anim>
                                    <p:anim calcmode="lin" valueType="num">
                                      <p:cBhvr>
                                        <p:cTn id="36"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4" name="General_Question_Box_Leaves.wav"/>
                                        </p:tgtEl>
                                      </p:cMediaNode>
                                    </p:audio>
                                  </p:subTnLst>
                                </p:cTn>
                              </p:par>
                              <p:par>
                                <p:cTn id="37" presetID="42" presetClass="entr" presetSubtype="0" fill="hold" grpId="0" nodeType="withEffect">
                                  <p:stCondLst>
                                    <p:cond delay="20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250"/>
                                        <p:tgtEl>
                                          <p:spTgt spid="25"/>
                                        </p:tgtEl>
                                      </p:cBhvr>
                                    </p:animEffect>
                                    <p:anim calcmode="lin" valueType="num">
                                      <p:cBhvr>
                                        <p:cTn id="40" dur="250" fill="hold"/>
                                        <p:tgtEl>
                                          <p:spTgt spid="25"/>
                                        </p:tgtEl>
                                        <p:attrNameLst>
                                          <p:attrName>ppt_x</p:attrName>
                                        </p:attrNameLst>
                                      </p:cBhvr>
                                      <p:tavLst>
                                        <p:tav tm="0">
                                          <p:val>
                                            <p:strVal val="#ppt_x"/>
                                          </p:val>
                                        </p:tav>
                                        <p:tav tm="100000">
                                          <p:val>
                                            <p:strVal val="#ppt_x"/>
                                          </p:val>
                                        </p:tav>
                                      </p:tavLst>
                                    </p:anim>
                                    <p:anim calcmode="lin" valueType="num">
                                      <p:cBhvr>
                                        <p:cTn id="41"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5" name="005.정답들어주세요_후_01.wav"/>
                                        </p:tgtEl>
                                      </p:cMediaNode>
                                    </p:audio>
                                  </p:subTnLst>
                                </p:cTn>
                              </p:par>
                            </p:childTnLst>
                          </p:cTn>
                        </p:par>
                        <p:par>
                          <p:cTn id="46" fill="hold">
                            <p:stCondLst>
                              <p:cond delay="250"/>
                            </p:stCondLst>
                            <p:childTnLst>
                              <p:par>
                                <p:cTn id="47" presetID="32" presetClass="emph" presetSubtype="0" fill="hold" nodeType="afterEffect">
                                  <p:stCondLst>
                                    <p:cond delay="0"/>
                                  </p:stCondLst>
                                  <p:childTnLst>
                                    <p:animRot by="120000">
                                      <p:cBhvr>
                                        <p:cTn id="48" dur="100" fill="hold">
                                          <p:stCondLst>
                                            <p:cond delay="0"/>
                                          </p:stCondLst>
                                        </p:cTn>
                                        <p:tgtEl>
                                          <p:spTgt spid="31"/>
                                        </p:tgtEl>
                                        <p:attrNameLst>
                                          <p:attrName>r</p:attrName>
                                        </p:attrNameLst>
                                      </p:cBhvr>
                                    </p:animRot>
                                    <p:animRot by="-240000">
                                      <p:cBhvr>
                                        <p:cTn id="49" dur="200" fill="hold">
                                          <p:stCondLst>
                                            <p:cond delay="200"/>
                                          </p:stCondLst>
                                        </p:cTn>
                                        <p:tgtEl>
                                          <p:spTgt spid="31"/>
                                        </p:tgtEl>
                                        <p:attrNameLst>
                                          <p:attrName>r</p:attrName>
                                        </p:attrNameLst>
                                      </p:cBhvr>
                                    </p:animRot>
                                    <p:animRot by="240000">
                                      <p:cBhvr>
                                        <p:cTn id="50" dur="200" fill="hold">
                                          <p:stCondLst>
                                            <p:cond delay="400"/>
                                          </p:stCondLst>
                                        </p:cTn>
                                        <p:tgtEl>
                                          <p:spTgt spid="31"/>
                                        </p:tgtEl>
                                        <p:attrNameLst>
                                          <p:attrName>r</p:attrName>
                                        </p:attrNameLst>
                                      </p:cBhvr>
                                    </p:animRot>
                                    <p:animRot by="-240000">
                                      <p:cBhvr>
                                        <p:cTn id="51" dur="200" fill="hold">
                                          <p:stCondLst>
                                            <p:cond delay="600"/>
                                          </p:stCondLst>
                                        </p:cTn>
                                        <p:tgtEl>
                                          <p:spTgt spid="31"/>
                                        </p:tgtEl>
                                        <p:attrNameLst>
                                          <p:attrName>r</p:attrName>
                                        </p:attrNameLst>
                                      </p:cBhvr>
                                    </p:animRot>
                                    <p:animRot by="120000">
                                      <p:cBhvr>
                                        <p:cTn id="52" dur="200" fill="hold">
                                          <p:stCondLst>
                                            <p:cond delay="800"/>
                                          </p:stCondLst>
                                        </p:cTn>
                                        <p:tgtEl>
                                          <p:spTgt spid="31"/>
                                        </p:tgtEl>
                                        <p:attrNameLst>
                                          <p:attrName>r</p:attrName>
                                        </p:attrNameLst>
                                      </p:cBhvr>
                                    </p:animRot>
                                  </p:childTnLst>
                                </p:cTn>
                              </p:par>
                              <p:par>
                                <p:cTn id="53" presetID="22" presetClass="entr" presetSubtype="8" fill="hold" nodeType="withEffect">
                                  <p:stCondLst>
                                    <p:cond delay="25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childTnLst>
                          </p:cTn>
                        </p:par>
                        <p:par>
                          <p:cTn id="56" fill="hold">
                            <p:stCondLst>
                              <p:cond delay="1250"/>
                            </p:stCondLst>
                            <p:childTnLst>
                              <p:par>
                                <p:cTn id="57" presetID="32" presetClass="emph" presetSubtype="0" fill="hold" nodeType="afterEffect">
                                  <p:stCondLst>
                                    <p:cond delay="0"/>
                                  </p:stCondLst>
                                  <p:childTnLst>
                                    <p:animRot by="120000">
                                      <p:cBhvr>
                                        <p:cTn id="58" dur="50" fill="hold">
                                          <p:stCondLst>
                                            <p:cond delay="0"/>
                                          </p:stCondLst>
                                        </p:cTn>
                                        <p:tgtEl>
                                          <p:spTgt spid="31"/>
                                        </p:tgtEl>
                                        <p:attrNameLst>
                                          <p:attrName>r</p:attrName>
                                        </p:attrNameLst>
                                      </p:cBhvr>
                                    </p:animRot>
                                    <p:animRot by="-240000">
                                      <p:cBhvr>
                                        <p:cTn id="59" dur="100" fill="hold">
                                          <p:stCondLst>
                                            <p:cond delay="100"/>
                                          </p:stCondLst>
                                        </p:cTn>
                                        <p:tgtEl>
                                          <p:spTgt spid="31"/>
                                        </p:tgtEl>
                                        <p:attrNameLst>
                                          <p:attrName>r</p:attrName>
                                        </p:attrNameLst>
                                      </p:cBhvr>
                                    </p:animRot>
                                    <p:animRot by="240000">
                                      <p:cBhvr>
                                        <p:cTn id="60" dur="100" fill="hold">
                                          <p:stCondLst>
                                            <p:cond delay="200"/>
                                          </p:stCondLst>
                                        </p:cTn>
                                        <p:tgtEl>
                                          <p:spTgt spid="31"/>
                                        </p:tgtEl>
                                        <p:attrNameLst>
                                          <p:attrName>r</p:attrName>
                                        </p:attrNameLst>
                                      </p:cBhvr>
                                    </p:animRot>
                                    <p:animRot by="-240000">
                                      <p:cBhvr>
                                        <p:cTn id="61" dur="100" fill="hold">
                                          <p:stCondLst>
                                            <p:cond delay="300"/>
                                          </p:stCondLst>
                                        </p:cTn>
                                        <p:tgtEl>
                                          <p:spTgt spid="31"/>
                                        </p:tgtEl>
                                        <p:attrNameLst>
                                          <p:attrName>r</p:attrName>
                                        </p:attrNameLst>
                                      </p:cBhvr>
                                    </p:animRot>
                                    <p:animRot by="120000">
                                      <p:cBhvr>
                                        <p:cTn id="62" dur="100" fill="hold">
                                          <p:stCondLst>
                                            <p:cond delay="400"/>
                                          </p:stCondLst>
                                        </p:cTn>
                                        <p:tgtEl>
                                          <p:spTgt spid="31"/>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250" fill="hold"/>
                                        <p:tgtEl>
                                          <p:spTgt spid="38"/>
                                        </p:tgtEl>
                                        <p:attrNameLst>
                                          <p:attrName>ppt_w</p:attrName>
                                        </p:attrNameLst>
                                      </p:cBhvr>
                                      <p:tavLst>
                                        <p:tav tm="0">
                                          <p:val>
                                            <p:fltVal val="0"/>
                                          </p:val>
                                        </p:tav>
                                        <p:tav tm="100000">
                                          <p:val>
                                            <p:strVal val="#ppt_w"/>
                                          </p:val>
                                        </p:tav>
                                      </p:tavLst>
                                    </p:anim>
                                    <p:anim calcmode="lin" valueType="num">
                                      <p:cBhvr>
                                        <p:cTn id="68" dur="250" fill="hold"/>
                                        <p:tgtEl>
                                          <p:spTgt spid="38"/>
                                        </p:tgtEl>
                                        <p:attrNameLst>
                                          <p:attrName>ppt_h</p:attrName>
                                        </p:attrNameLst>
                                      </p:cBhvr>
                                      <p:tavLst>
                                        <p:tav tm="0">
                                          <p:val>
                                            <p:fltVal val="0"/>
                                          </p:val>
                                        </p:tav>
                                        <p:tav tm="100000">
                                          <p:val>
                                            <p:strVal val="#ppt_h"/>
                                          </p:val>
                                        </p:tav>
                                      </p:tavLst>
                                    </p:anim>
                                    <p:animEffect transition="in" filter="fade">
                                      <p:cBhvr>
                                        <p:cTn id="69" dur="250"/>
                                        <p:tgtEl>
                                          <p:spTgt spid="38"/>
                                        </p:tgtEl>
                                      </p:cBhvr>
                                    </p:animEffect>
                                  </p:childTnLst>
                                  <p:subTnLst>
                                    <p:audio>
                                      <p:cMediaNode>
                                        <p:cTn display="0" masterRel="sameClick">
                                          <p:stCondLst>
                                            <p:cond evt="begin" delay="0">
                                              <p:tn val="65"/>
                                            </p:cond>
                                          </p:stCondLst>
                                          <p:endCondLst>
                                            <p:cond evt="onStopAudio" delay="0">
                                              <p:tgtEl>
                                                <p:sldTgt/>
                                              </p:tgtEl>
                                            </p:cond>
                                          </p:endCondLst>
                                        </p:cTn>
                                        <p:tgtEl>
                                          <p:sndTgt r:embed="rId6" name="006.정답발표전_01.wav"/>
                                        </p:tgtEl>
                                      </p:cMediaNode>
                                    </p:audio>
                                  </p:subTnLst>
                                </p:cTn>
                              </p:par>
                              <p:par>
                                <p:cTn id="70" presetID="53" presetClass="entr" presetSubtype="16" fill="hold" grpId="0" nodeType="withEffect">
                                  <p:stCondLst>
                                    <p:cond delay="0"/>
                                  </p:stCondLst>
                                  <p:childTnLst>
                                    <p:set>
                                      <p:cBhvr>
                                        <p:cTn id="71" dur="1" fill="hold">
                                          <p:stCondLst>
                                            <p:cond delay="0"/>
                                          </p:stCondLst>
                                        </p:cTn>
                                        <p:tgtEl>
                                          <p:spTgt spid="15">
                                            <p:txEl>
                                              <p:pRg st="0" end="0"/>
                                            </p:txEl>
                                          </p:spTgt>
                                        </p:tgtEl>
                                        <p:attrNameLst>
                                          <p:attrName>style.visibility</p:attrName>
                                        </p:attrNameLst>
                                      </p:cBhvr>
                                      <p:to>
                                        <p:strVal val="visible"/>
                                      </p:to>
                                    </p:set>
                                    <p:anim calcmode="lin" valueType="num">
                                      <p:cBhvr>
                                        <p:cTn id="7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7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74" dur="500"/>
                                        <p:tgtEl>
                                          <p:spTgt spid="15">
                                            <p:txEl>
                                              <p:pRg st="0" end="0"/>
                                            </p:txEl>
                                          </p:spTgt>
                                        </p:tgtEl>
                                      </p:cBhvr>
                                    </p:animEffect>
                                  </p:childTnLst>
                                </p:cTn>
                              </p:par>
                            </p:childTnLst>
                          </p:cTn>
                        </p:par>
                        <p:par>
                          <p:cTn id="75" fill="hold">
                            <p:stCondLst>
                              <p:cond delay="500"/>
                            </p:stCondLst>
                            <p:childTnLst>
                              <p:par>
                                <p:cTn id="76" presetID="32" presetClass="emph" presetSubtype="0" fill="hold" nodeType="afterEffect">
                                  <p:stCondLst>
                                    <p:cond delay="0"/>
                                  </p:stCondLst>
                                  <p:childTnLst>
                                    <p:animRot by="120000">
                                      <p:cBhvr>
                                        <p:cTn id="77" dur="75" fill="hold">
                                          <p:stCondLst>
                                            <p:cond delay="0"/>
                                          </p:stCondLst>
                                        </p:cTn>
                                        <p:tgtEl>
                                          <p:spTgt spid="31"/>
                                        </p:tgtEl>
                                        <p:attrNameLst>
                                          <p:attrName>r</p:attrName>
                                        </p:attrNameLst>
                                      </p:cBhvr>
                                    </p:animRot>
                                    <p:animRot by="-240000">
                                      <p:cBhvr>
                                        <p:cTn id="78" dur="150" fill="hold">
                                          <p:stCondLst>
                                            <p:cond delay="150"/>
                                          </p:stCondLst>
                                        </p:cTn>
                                        <p:tgtEl>
                                          <p:spTgt spid="31"/>
                                        </p:tgtEl>
                                        <p:attrNameLst>
                                          <p:attrName>r</p:attrName>
                                        </p:attrNameLst>
                                      </p:cBhvr>
                                    </p:animRot>
                                    <p:animRot by="240000">
                                      <p:cBhvr>
                                        <p:cTn id="79" dur="150" fill="hold">
                                          <p:stCondLst>
                                            <p:cond delay="300"/>
                                          </p:stCondLst>
                                        </p:cTn>
                                        <p:tgtEl>
                                          <p:spTgt spid="31"/>
                                        </p:tgtEl>
                                        <p:attrNameLst>
                                          <p:attrName>r</p:attrName>
                                        </p:attrNameLst>
                                      </p:cBhvr>
                                    </p:animRot>
                                    <p:animRot by="-240000">
                                      <p:cBhvr>
                                        <p:cTn id="80" dur="150" fill="hold">
                                          <p:stCondLst>
                                            <p:cond delay="450"/>
                                          </p:stCondLst>
                                        </p:cTn>
                                        <p:tgtEl>
                                          <p:spTgt spid="31"/>
                                        </p:tgtEl>
                                        <p:attrNameLst>
                                          <p:attrName>r</p:attrName>
                                        </p:attrNameLst>
                                      </p:cBhvr>
                                    </p:animRot>
                                    <p:animRot by="120000">
                                      <p:cBhvr>
                                        <p:cTn id="8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2" restart="whenNotActive" fill="hold" evtFilter="cancelBubble" nodeType="interactiveSeq">
                <p:stCondLst>
                  <p:cond evt="onClick" delay="0">
                    <p:tgtEl>
                      <p:spTgt spid="31"/>
                    </p:tgtEl>
                  </p:cond>
                </p:stCondLst>
                <p:endSync evt="end" delay="0">
                  <p:rtn val="all"/>
                </p:endSync>
                <p:childTnLst>
                  <p:par>
                    <p:cTn id="83" fill="hold">
                      <p:stCondLst>
                        <p:cond delay="0"/>
                      </p:stCondLst>
                      <p:childTnLst>
                        <p:par>
                          <p:cTn id="84" fill="hold">
                            <p:stCondLst>
                              <p:cond delay="0"/>
                            </p:stCondLst>
                            <p:childTnLst>
                              <p:par>
                                <p:cTn id="85" presetID="32" presetClass="emph" presetSubtype="0" fill="hold" nodeType="clickEffect">
                                  <p:stCondLst>
                                    <p:cond delay="0"/>
                                  </p:stCondLst>
                                  <p:childTnLst>
                                    <p:animRot by="120000">
                                      <p:cBhvr>
                                        <p:cTn id="86" dur="100" fill="hold">
                                          <p:stCondLst>
                                            <p:cond delay="0"/>
                                          </p:stCondLst>
                                        </p:cTn>
                                        <p:tgtEl>
                                          <p:spTgt spid="31"/>
                                        </p:tgtEl>
                                        <p:attrNameLst>
                                          <p:attrName>r</p:attrName>
                                        </p:attrNameLst>
                                      </p:cBhvr>
                                    </p:animRot>
                                    <p:animRot by="-240000">
                                      <p:cBhvr>
                                        <p:cTn id="87" dur="200" fill="hold">
                                          <p:stCondLst>
                                            <p:cond delay="200"/>
                                          </p:stCondLst>
                                        </p:cTn>
                                        <p:tgtEl>
                                          <p:spTgt spid="31"/>
                                        </p:tgtEl>
                                        <p:attrNameLst>
                                          <p:attrName>r</p:attrName>
                                        </p:attrNameLst>
                                      </p:cBhvr>
                                    </p:animRot>
                                    <p:animRot by="240000">
                                      <p:cBhvr>
                                        <p:cTn id="88" dur="200" fill="hold">
                                          <p:stCondLst>
                                            <p:cond delay="400"/>
                                          </p:stCondLst>
                                        </p:cTn>
                                        <p:tgtEl>
                                          <p:spTgt spid="31"/>
                                        </p:tgtEl>
                                        <p:attrNameLst>
                                          <p:attrName>r</p:attrName>
                                        </p:attrNameLst>
                                      </p:cBhvr>
                                    </p:animRot>
                                    <p:animRot by="-240000">
                                      <p:cBhvr>
                                        <p:cTn id="89" dur="200" fill="hold">
                                          <p:stCondLst>
                                            <p:cond delay="600"/>
                                          </p:stCondLst>
                                        </p:cTn>
                                        <p:tgtEl>
                                          <p:spTgt spid="31"/>
                                        </p:tgtEl>
                                        <p:attrNameLst>
                                          <p:attrName>r</p:attrName>
                                        </p:attrNameLst>
                                      </p:cBhvr>
                                    </p:animRot>
                                    <p:animRot by="120000">
                                      <p:cBhvr>
                                        <p:cTn id="90" dur="200" fill="hold">
                                          <p:stCondLst>
                                            <p:cond delay="800"/>
                                          </p:stCondLst>
                                        </p:cTn>
                                        <p:tgtEl>
                                          <p:spTgt spid="31"/>
                                        </p:tgtEl>
                                        <p:attrNameLst>
                                          <p:attrName>r</p:attrName>
                                        </p:attrNameLst>
                                      </p:cBhvr>
                                    </p:animRot>
                                  </p:childTnLst>
                                  <p:subTnLst>
                                    <p:audio>
                                      <p:cMediaNode>
                                        <p:cTn display="0" masterRel="sameClick">
                                          <p:stCondLst>
                                            <p:cond evt="begin" delay="0">
                                              <p:tn val="85"/>
                                            </p:cond>
                                          </p:stCondLst>
                                          <p:endCondLst>
                                            <p:cond evt="onStopAudio" delay="0">
                                              <p:tgtEl>
                                                <p:sldTgt/>
                                              </p:tgtEl>
                                            </p:cond>
                                          </p:endCondLst>
                                        </p:cTn>
                                        <p:tgtEl>
                                          <p:sndTgt r:embed="rId5" name="005.정답들어주세요_후_01.wav"/>
                                        </p:tgtEl>
                                      </p:cMediaNode>
                                    </p:audio>
                                  </p:subTnLst>
                                </p:cTn>
                              </p:par>
                            </p:childTnLst>
                          </p:cTn>
                        </p:par>
                        <p:par>
                          <p:cTn id="91" fill="hold">
                            <p:stCondLst>
                              <p:cond delay="1000"/>
                            </p:stCondLst>
                            <p:childTnLst>
                              <p:par>
                                <p:cTn id="92" presetID="32" presetClass="emph" presetSubtype="0" fill="hold" nodeType="afterEffect">
                                  <p:stCondLst>
                                    <p:cond delay="0"/>
                                  </p:stCondLst>
                                  <p:childTnLst>
                                    <p:animRot by="120000">
                                      <p:cBhvr>
                                        <p:cTn id="93" dur="50" fill="hold">
                                          <p:stCondLst>
                                            <p:cond delay="0"/>
                                          </p:stCondLst>
                                        </p:cTn>
                                        <p:tgtEl>
                                          <p:spTgt spid="31"/>
                                        </p:tgtEl>
                                        <p:attrNameLst>
                                          <p:attrName>r</p:attrName>
                                        </p:attrNameLst>
                                      </p:cBhvr>
                                    </p:animRot>
                                    <p:animRot by="-240000">
                                      <p:cBhvr>
                                        <p:cTn id="94" dur="100" fill="hold">
                                          <p:stCondLst>
                                            <p:cond delay="100"/>
                                          </p:stCondLst>
                                        </p:cTn>
                                        <p:tgtEl>
                                          <p:spTgt spid="31"/>
                                        </p:tgtEl>
                                        <p:attrNameLst>
                                          <p:attrName>r</p:attrName>
                                        </p:attrNameLst>
                                      </p:cBhvr>
                                    </p:animRot>
                                    <p:animRot by="240000">
                                      <p:cBhvr>
                                        <p:cTn id="95" dur="100" fill="hold">
                                          <p:stCondLst>
                                            <p:cond delay="200"/>
                                          </p:stCondLst>
                                        </p:cTn>
                                        <p:tgtEl>
                                          <p:spTgt spid="31"/>
                                        </p:tgtEl>
                                        <p:attrNameLst>
                                          <p:attrName>r</p:attrName>
                                        </p:attrNameLst>
                                      </p:cBhvr>
                                    </p:animRot>
                                    <p:animRot by="-240000">
                                      <p:cBhvr>
                                        <p:cTn id="96" dur="100" fill="hold">
                                          <p:stCondLst>
                                            <p:cond delay="300"/>
                                          </p:stCondLst>
                                        </p:cTn>
                                        <p:tgtEl>
                                          <p:spTgt spid="31"/>
                                        </p:tgtEl>
                                        <p:attrNameLst>
                                          <p:attrName>r</p:attrName>
                                        </p:attrNameLst>
                                      </p:cBhvr>
                                    </p:animRot>
                                    <p:animRot by="120000">
                                      <p:cBhvr>
                                        <p:cTn id="9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B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4093146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250"/>
                                        <p:tgtEl>
                                          <p:spTgt spid="18"/>
                                        </p:tgtEl>
                                      </p:cBhvr>
                                    </p:animEffect>
                                    <p:anim calcmode="lin" valueType="num">
                                      <p:cBhvr>
                                        <p:cTn id="30" dur="250" fill="hold"/>
                                        <p:tgtEl>
                                          <p:spTgt spid="18"/>
                                        </p:tgtEl>
                                        <p:attrNameLst>
                                          <p:attrName>ppt_x</p:attrName>
                                        </p:attrNameLst>
                                      </p:cBhvr>
                                      <p:tavLst>
                                        <p:tav tm="0">
                                          <p:val>
                                            <p:strVal val="#ppt_x"/>
                                          </p:val>
                                        </p:tav>
                                        <p:tav tm="100000">
                                          <p:val>
                                            <p:strVal val="#ppt_x"/>
                                          </p:val>
                                        </p:tav>
                                      </p:tavLst>
                                    </p:anim>
                                    <p:anim calcmode="lin" valueType="num">
                                      <p:cBhvr>
                                        <p:cTn id="31"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4" name="General_Question_Box_Leaves.wav"/>
                                        </p:tgtEl>
                                      </p:cMediaNode>
                                    </p:audio>
                                  </p:subTnLst>
                                </p:cTn>
                              </p:par>
                              <p:par>
                                <p:cTn id="32" presetID="42" presetClass="entr" presetSubtype="0" fill="hold" grpId="0" nodeType="withEffect">
                                  <p:stCondLst>
                                    <p:cond delay="100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250"/>
                                        <p:tgtEl>
                                          <p:spTgt spid="20"/>
                                        </p:tgtEl>
                                      </p:cBhvr>
                                    </p:animEffec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39"/>
                                            </p:cond>
                                          </p:stCondLst>
                                          <p:endCondLst>
                                            <p:cond evt="onStopAudio" delay="0">
                                              <p:tgtEl>
                                                <p:sldTgt/>
                                              </p:tgtEl>
                                            </p:cond>
                                          </p:endCondLst>
                                        </p:cTn>
                                        <p:tgtEl>
                                          <p:sndTgt r:embed="rId5" name="005.정답들어주세요_후_01.wav"/>
                                        </p:tgtEl>
                                      </p:cMediaNode>
                                    </p:audio>
                                  </p:subTnLst>
                                </p:cTn>
                              </p:par>
                            </p:childTnLst>
                          </p:cTn>
                        </p:par>
                        <p:par>
                          <p:cTn id="41" fill="hold">
                            <p:stCondLst>
                              <p:cond delay="250"/>
                            </p:stCondLst>
                            <p:childTnLst>
                              <p:par>
                                <p:cTn id="42" presetID="32" presetClass="emph" presetSubtype="0" fill="hold" nodeType="afterEffect">
                                  <p:stCondLst>
                                    <p:cond delay="0"/>
                                  </p:stCondLst>
                                  <p:childTnLst>
                                    <p:animRot by="120000">
                                      <p:cBhvr>
                                        <p:cTn id="43" dur="100" fill="hold">
                                          <p:stCondLst>
                                            <p:cond delay="0"/>
                                          </p:stCondLst>
                                        </p:cTn>
                                        <p:tgtEl>
                                          <p:spTgt spid="31"/>
                                        </p:tgtEl>
                                        <p:attrNameLst>
                                          <p:attrName>r</p:attrName>
                                        </p:attrNameLst>
                                      </p:cBhvr>
                                    </p:animRot>
                                    <p:animRot by="-240000">
                                      <p:cBhvr>
                                        <p:cTn id="44" dur="200" fill="hold">
                                          <p:stCondLst>
                                            <p:cond delay="200"/>
                                          </p:stCondLst>
                                        </p:cTn>
                                        <p:tgtEl>
                                          <p:spTgt spid="31"/>
                                        </p:tgtEl>
                                        <p:attrNameLst>
                                          <p:attrName>r</p:attrName>
                                        </p:attrNameLst>
                                      </p:cBhvr>
                                    </p:animRot>
                                    <p:animRot by="240000">
                                      <p:cBhvr>
                                        <p:cTn id="45" dur="200" fill="hold">
                                          <p:stCondLst>
                                            <p:cond delay="400"/>
                                          </p:stCondLst>
                                        </p:cTn>
                                        <p:tgtEl>
                                          <p:spTgt spid="31"/>
                                        </p:tgtEl>
                                        <p:attrNameLst>
                                          <p:attrName>r</p:attrName>
                                        </p:attrNameLst>
                                      </p:cBhvr>
                                    </p:animRot>
                                    <p:animRot by="-240000">
                                      <p:cBhvr>
                                        <p:cTn id="46" dur="200" fill="hold">
                                          <p:stCondLst>
                                            <p:cond delay="600"/>
                                          </p:stCondLst>
                                        </p:cTn>
                                        <p:tgtEl>
                                          <p:spTgt spid="31"/>
                                        </p:tgtEl>
                                        <p:attrNameLst>
                                          <p:attrName>r</p:attrName>
                                        </p:attrNameLst>
                                      </p:cBhvr>
                                    </p:animRot>
                                    <p:animRot by="120000">
                                      <p:cBhvr>
                                        <p:cTn id="47" dur="200" fill="hold">
                                          <p:stCondLst>
                                            <p:cond delay="800"/>
                                          </p:stCondLst>
                                        </p:cTn>
                                        <p:tgtEl>
                                          <p:spTgt spid="31"/>
                                        </p:tgtEl>
                                        <p:attrNameLst>
                                          <p:attrName>r</p:attrName>
                                        </p:attrNameLst>
                                      </p:cBhvr>
                                    </p:animRot>
                                  </p:childTnLst>
                                </p:cTn>
                              </p:par>
                              <p:par>
                                <p:cTn id="48" presetID="22" presetClass="entr" presetSubtype="8" fill="hold" nodeType="withEffect">
                                  <p:stCondLst>
                                    <p:cond delay="250"/>
                                  </p:stCondLst>
                                  <p:childTnLst>
                                    <p:set>
                                      <p:cBhvr>
                                        <p:cTn id="49" dur="1" fill="hold">
                                          <p:stCondLst>
                                            <p:cond delay="0"/>
                                          </p:stCondLst>
                                        </p:cTn>
                                        <p:tgtEl>
                                          <p:spTgt spid="32"/>
                                        </p:tgtEl>
                                        <p:attrNameLst>
                                          <p:attrName>style.visibility</p:attrName>
                                        </p:attrNameLst>
                                      </p:cBhvr>
                                      <p:to>
                                        <p:strVal val="visible"/>
                                      </p:to>
                                    </p:set>
                                    <p:animEffect transition="in" filter="wipe(left)">
                                      <p:cBhvr>
                                        <p:cTn id="50" dur="500"/>
                                        <p:tgtEl>
                                          <p:spTgt spid="32"/>
                                        </p:tgtEl>
                                      </p:cBhvr>
                                    </p:animEffect>
                                  </p:childTnLst>
                                </p:cTn>
                              </p:par>
                            </p:childTnLst>
                          </p:cTn>
                        </p:par>
                        <p:par>
                          <p:cTn id="51" fill="hold">
                            <p:stCondLst>
                              <p:cond delay="1250"/>
                            </p:stCondLst>
                            <p:childTnLst>
                              <p:par>
                                <p:cTn id="52" presetID="32" presetClass="emph" presetSubtype="0" fill="hold" nodeType="afterEffect">
                                  <p:stCondLst>
                                    <p:cond delay="0"/>
                                  </p:stCondLst>
                                  <p:childTnLst>
                                    <p:animRot by="120000">
                                      <p:cBhvr>
                                        <p:cTn id="53" dur="50" fill="hold">
                                          <p:stCondLst>
                                            <p:cond delay="0"/>
                                          </p:stCondLst>
                                        </p:cTn>
                                        <p:tgtEl>
                                          <p:spTgt spid="31"/>
                                        </p:tgtEl>
                                        <p:attrNameLst>
                                          <p:attrName>r</p:attrName>
                                        </p:attrNameLst>
                                      </p:cBhvr>
                                    </p:animRot>
                                    <p:animRot by="-240000">
                                      <p:cBhvr>
                                        <p:cTn id="54" dur="100" fill="hold">
                                          <p:stCondLst>
                                            <p:cond delay="100"/>
                                          </p:stCondLst>
                                        </p:cTn>
                                        <p:tgtEl>
                                          <p:spTgt spid="31"/>
                                        </p:tgtEl>
                                        <p:attrNameLst>
                                          <p:attrName>r</p:attrName>
                                        </p:attrNameLst>
                                      </p:cBhvr>
                                    </p:animRot>
                                    <p:animRot by="240000">
                                      <p:cBhvr>
                                        <p:cTn id="55" dur="100" fill="hold">
                                          <p:stCondLst>
                                            <p:cond delay="200"/>
                                          </p:stCondLst>
                                        </p:cTn>
                                        <p:tgtEl>
                                          <p:spTgt spid="31"/>
                                        </p:tgtEl>
                                        <p:attrNameLst>
                                          <p:attrName>r</p:attrName>
                                        </p:attrNameLst>
                                      </p:cBhvr>
                                    </p:animRot>
                                    <p:animRot by="-240000">
                                      <p:cBhvr>
                                        <p:cTn id="56" dur="100" fill="hold">
                                          <p:stCondLst>
                                            <p:cond delay="300"/>
                                          </p:stCondLst>
                                        </p:cTn>
                                        <p:tgtEl>
                                          <p:spTgt spid="31"/>
                                        </p:tgtEl>
                                        <p:attrNameLst>
                                          <p:attrName>r</p:attrName>
                                        </p:attrNameLst>
                                      </p:cBhvr>
                                    </p:animRot>
                                    <p:animRot by="120000">
                                      <p:cBhvr>
                                        <p:cTn id="57" dur="100" fill="hold">
                                          <p:stCondLst>
                                            <p:cond delay="400"/>
                                          </p:stCondLst>
                                        </p:cTn>
                                        <p:tgtEl>
                                          <p:spTgt spid="31"/>
                                        </p:tgtEl>
                                        <p:attrNameLst>
                                          <p:attrName>r</p:attrName>
                                        </p:attrNameLst>
                                      </p:cBhvr>
                                    </p:animRo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p:cTn id="62" dur="250" fill="hold"/>
                                        <p:tgtEl>
                                          <p:spTgt spid="38"/>
                                        </p:tgtEl>
                                        <p:attrNameLst>
                                          <p:attrName>ppt_w</p:attrName>
                                        </p:attrNameLst>
                                      </p:cBhvr>
                                      <p:tavLst>
                                        <p:tav tm="0">
                                          <p:val>
                                            <p:fltVal val="0"/>
                                          </p:val>
                                        </p:tav>
                                        <p:tav tm="100000">
                                          <p:val>
                                            <p:strVal val="#ppt_w"/>
                                          </p:val>
                                        </p:tav>
                                      </p:tavLst>
                                    </p:anim>
                                    <p:anim calcmode="lin" valueType="num">
                                      <p:cBhvr>
                                        <p:cTn id="63" dur="250" fill="hold"/>
                                        <p:tgtEl>
                                          <p:spTgt spid="38"/>
                                        </p:tgtEl>
                                        <p:attrNameLst>
                                          <p:attrName>ppt_h</p:attrName>
                                        </p:attrNameLst>
                                      </p:cBhvr>
                                      <p:tavLst>
                                        <p:tav tm="0">
                                          <p:val>
                                            <p:fltVal val="0"/>
                                          </p:val>
                                        </p:tav>
                                        <p:tav tm="100000">
                                          <p:val>
                                            <p:strVal val="#ppt_h"/>
                                          </p:val>
                                        </p:tav>
                                      </p:tavLst>
                                    </p:anim>
                                    <p:animEffect transition="in" filter="fade">
                                      <p:cBhvr>
                                        <p:cTn id="64" dur="250"/>
                                        <p:tgtEl>
                                          <p:spTgt spid="38"/>
                                        </p:tgtEl>
                                      </p:cBhvr>
                                    </p:animEffect>
                                  </p:childTnLst>
                                  <p:subTnLst>
                                    <p:audio>
                                      <p:cMediaNode>
                                        <p:cTn display="0" masterRel="sameClick">
                                          <p:stCondLst>
                                            <p:cond evt="begin" delay="0">
                                              <p:tn val="60"/>
                                            </p:cond>
                                          </p:stCondLst>
                                          <p:endCondLst>
                                            <p:cond evt="onStopAudio" delay="0">
                                              <p:tgtEl>
                                                <p:sldTgt/>
                                              </p:tgtEl>
                                            </p:cond>
                                          </p:endCondLst>
                                        </p:cTn>
                                        <p:tgtEl>
                                          <p:sndTgt r:embed="rId6" name="006.정답발표전_01.wav"/>
                                        </p:tgtEl>
                                      </p:cMediaNode>
                                    </p:audio>
                                  </p:subTnLst>
                                </p:cTn>
                              </p:par>
                            </p:childTnLst>
                          </p:cTn>
                        </p:par>
                        <p:par>
                          <p:cTn id="65" fill="hold">
                            <p:stCondLst>
                              <p:cond delay="250"/>
                            </p:stCondLst>
                            <p:childTnLst>
                              <p:par>
                                <p:cTn id="66" presetID="32" presetClass="emph" presetSubtype="0" fill="hold" nodeType="afterEffect">
                                  <p:stCondLst>
                                    <p:cond delay="0"/>
                                  </p:stCondLst>
                                  <p:childTnLst>
                                    <p:animRot by="120000">
                                      <p:cBhvr>
                                        <p:cTn id="67" dur="75" fill="hold">
                                          <p:stCondLst>
                                            <p:cond delay="0"/>
                                          </p:stCondLst>
                                        </p:cTn>
                                        <p:tgtEl>
                                          <p:spTgt spid="31"/>
                                        </p:tgtEl>
                                        <p:attrNameLst>
                                          <p:attrName>r</p:attrName>
                                        </p:attrNameLst>
                                      </p:cBhvr>
                                    </p:animRot>
                                    <p:animRot by="-240000">
                                      <p:cBhvr>
                                        <p:cTn id="68" dur="150" fill="hold">
                                          <p:stCondLst>
                                            <p:cond delay="150"/>
                                          </p:stCondLst>
                                        </p:cTn>
                                        <p:tgtEl>
                                          <p:spTgt spid="31"/>
                                        </p:tgtEl>
                                        <p:attrNameLst>
                                          <p:attrName>r</p:attrName>
                                        </p:attrNameLst>
                                      </p:cBhvr>
                                    </p:animRot>
                                    <p:animRot by="240000">
                                      <p:cBhvr>
                                        <p:cTn id="69" dur="150" fill="hold">
                                          <p:stCondLst>
                                            <p:cond delay="300"/>
                                          </p:stCondLst>
                                        </p:cTn>
                                        <p:tgtEl>
                                          <p:spTgt spid="31"/>
                                        </p:tgtEl>
                                        <p:attrNameLst>
                                          <p:attrName>r</p:attrName>
                                        </p:attrNameLst>
                                      </p:cBhvr>
                                    </p:animRot>
                                    <p:animRot by="-240000">
                                      <p:cBhvr>
                                        <p:cTn id="70" dur="150" fill="hold">
                                          <p:stCondLst>
                                            <p:cond delay="450"/>
                                          </p:stCondLst>
                                        </p:cTn>
                                        <p:tgtEl>
                                          <p:spTgt spid="31"/>
                                        </p:tgtEl>
                                        <p:attrNameLst>
                                          <p:attrName>r</p:attrName>
                                        </p:attrNameLst>
                                      </p:cBhvr>
                                    </p:animRot>
                                    <p:animRot by="120000">
                                      <p:cBhvr>
                                        <p:cTn id="7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2" restart="whenNotActive" fill="hold" evtFilter="cancelBubble" nodeType="interactiveSeq">
                <p:stCondLst>
                  <p:cond evt="onClick" delay="0">
                    <p:tgtEl>
                      <p:spTgt spid="31"/>
                    </p:tgtEl>
                  </p:cond>
                </p:stCondLst>
                <p:endSync evt="end" delay="0">
                  <p:rtn val="all"/>
                </p:endSync>
                <p:childTnLst>
                  <p:par>
                    <p:cTn id="73" fill="hold">
                      <p:stCondLst>
                        <p:cond delay="0"/>
                      </p:stCondLst>
                      <p:childTnLst>
                        <p:par>
                          <p:cTn id="74" fill="hold">
                            <p:stCondLst>
                              <p:cond delay="0"/>
                            </p:stCondLst>
                            <p:childTnLst>
                              <p:par>
                                <p:cTn id="75" presetID="32" presetClass="emph" presetSubtype="0" fill="hold" nodeType="clickEffect">
                                  <p:stCondLst>
                                    <p:cond delay="0"/>
                                  </p:stCondLst>
                                  <p:childTnLst>
                                    <p:animRot by="120000">
                                      <p:cBhvr>
                                        <p:cTn id="76" dur="100" fill="hold">
                                          <p:stCondLst>
                                            <p:cond delay="0"/>
                                          </p:stCondLst>
                                        </p:cTn>
                                        <p:tgtEl>
                                          <p:spTgt spid="31"/>
                                        </p:tgtEl>
                                        <p:attrNameLst>
                                          <p:attrName>r</p:attrName>
                                        </p:attrNameLst>
                                      </p:cBhvr>
                                    </p:animRot>
                                    <p:animRot by="-240000">
                                      <p:cBhvr>
                                        <p:cTn id="77" dur="200" fill="hold">
                                          <p:stCondLst>
                                            <p:cond delay="200"/>
                                          </p:stCondLst>
                                        </p:cTn>
                                        <p:tgtEl>
                                          <p:spTgt spid="31"/>
                                        </p:tgtEl>
                                        <p:attrNameLst>
                                          <p:attrName>r</p:attrName>
                                        </p:attrNameLst>
                                      </p:cBhvr>
                                    </p:animRot>
                                    <p:animRot by="240000">
                                      <p:cBhvr>
                                        <p:cTn id="78" dur="200" fill="hold">
                                          <p:stCondLst>
                                            <p:cond delay="400"/>
                                          </p:stCondLst>
                                        </p:cTn>
                                        <p:tgtEl>
                                          <p:spTgt spid="31"/>
                                        </p:tgtEl>
                                        <p:attrNameLst>
                                          <p:attrName>r</p:attrName>
                                        </p:attrNameLst>
                                      </p:cBhvr>
                                    </p:animRot>
                                    <p:animRot by="-240000">
                                      <p:cBhvr>
                                        <p:cTn id="79" dur="200" fill="hold">
                                          <p:stCondLst>
                                            <p:cond delay="600"/>
                                          </p:stCondLst>
                                        </p:cTn>
                                        <p:tgtEl>
                                          <p:spTgt spid="31"/>
                                        </p:tgtEl>
                                        <p:attrNameLst>
                                          <p:attrName>r</p:attrName>
                                        </p:attrNameLst>
                                      </p:cBhvr>
                                    </p:animRot>
                                    <p:animRot by="120000">
                                      <p:cBhvr>
                                        <p:cTn id="80" dur="200" fill="hold">
                                          <p:stCondLst>
                                            <p:cond delay="800"/>
                                          </p:stCondLst>
                                        </p:cTn>
                                        <p:tgtEl>
                                          <p:spTgt spid="31"/>
                                        </p:tgtEl>
                                        <p:attrNameLst>
                                          <p:attrName>r</p:attrName>
                                        </p:attrNameLst>
                                      </p:cBhvr>
                                    </p:animRot>
                                  </p:childTnLst>
                                  <p:subTnLst>
                                    <p:audio>
                                      <p:cMediaNode>
                                        <p:cTn display="0" masterRel="sameClick">
                                          <p:stCondLst>
                                            <p:cond evt="begin" delay="0">
                                              <p:tn val="75"/>
                                            </p:cond>
                                          </p:stCondLst>
                                          <p:endCondLst>
                                            <p:cond evt="onStopAudio" delay="0">
                                              <p:tgtEl>
                                                <p:sldTgt/>
                                              </p:tgtEl>
                                            </p:cond>
                                          </p:endCondLst>
                                        </p:cTn>
                                        <p:tgtEl>
                                          <p:sndTgt r:embed="rId5" name="005.정답들어주세요_후_01.wav"/>
                                        </p:tgtEl>
                                      </p:cMediaNode>
                                    </p:audio>
                                  </p:subTnLst>
                                </p:cTn>
                              </p:par>
                            </p:childTnLst>
                          </p:cTn>
                        </p:par>
                        <p:par>
                          <p:cTn id="81" fill="hold">
                            <p:stCondLst>
                              <p:cond delay="1000"/>
                            </p:stCondLst>
                            <p:childTnLst>
                              <p:par>
                                <p:cTn id="82" presetID="32" presetClass="emph" presetSubtype="0" fill="hold" nodeType="afterEffect">
                                  <p:stCondLst>
                                    <p:cond delay="0"/>
                                  </p:stCondLst>
                                  <p:childTnLst>
                                    <p:animRot by="120000">
                                      <p:cBhvr>
                                        <p:cTn id="83" dur="50" fill="hold">
                                          <p:stCondLst>
                                            <p:cond delay="0"/>
                                          </p:stCondLst>
                                        </p:cTn>
                                        <p:tgtEl>
                                          <p:spTgt spid="31"/>
                                        </p:tgtEl>
                                        <p:attrNameLst>
                                          <p:attrName>r</p:attrName>
                                        </p:attrNameLst>
                                      </p:cBhvr>
                                    </p:animRot>
                                    <p:animRot by="-240000">
                                      <p:cBhvr>
                                        <p:cTn id="84" dur="100" fill="hold">
                                          <p:stCondLst>
                                            <p:cond delay="100"/>
                                          </p:stCondLst>
                                        </p:cTn>
                                        <p:tgtEl>
                                          <p:spTgt spid="31"/>
                                        </p:tgtEl>
                                        <p:attrNameLst>
                                          <p:attrName>r</p:attrName>
                                        </p:attrNameLst>
                                      </p:cBhvr>
                                    </p:animRot>
                                    <p:animRot by="240000">
                                      <p:cBhvr>
                                        <p:cTn id="85" dur="100" fill="hold">
                                          <p:stCondLst>
                                            <p:cond delay="200"/>
                                          </p:stCondLst>
                                        </p:cTn>
                                        <p:tgtEl>
                                          <p:spTgt spid="31"/>
                                        </p:tgtEl>
                                        <p:attrNameLst>
                                          <p:attrName>r</p:attrName>
                                        </p:attrNameLst>
                                      </p:cBhvr>
                                    </p:animRot>
                                    <p:animRot by="-240000">
                                      <p:cBhvr>
                                        <p:cTn id="86" dur="100" fill="hold">
                                          <p:stCondLst>
                                            <p:cond delay="300"/>
                                          </p:stCondLst>
                                        </p:cTn>
                                        <p:tgtEl>
                                          <p:spTgt spid="31"/>
                                        </p:tgtEl>
                                        <p:attrNameLst>
                                          <p:attrName>r</p:attrName>
                                        </p:attrNameLst>
                                      </p:cBhvr>
                                    </p:animRot>
                                    <p:animRot by="120000">
                                      <p:cBhvr>
                                        <p:cTn id="8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uto  ABC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3399777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250"/>
                                        <p:tgtEl>
                                          <p:spTgt spid="18"/>
                                        </p:tgtEl>
                                      </p:cBhvr>
                                    </p:animEffect>
                                    <p:anim calcmode="lin" valueType="num">
                                      <p:cBhvr>
                                        <p:cTn id="30" dur="250" fill="hold"/>
                                        <p:tgtEl>
                                          <p:spTgt spid="18"/>
                                        </p:tgtEl>
                                        <p:attrNameLst>
                                          <p:attrName>ppt_x</p:attrName>
                                        </p:attrNameLst>
                                      </p:cBhvr>
                                      <p:tavLst>
                                        <p:tav tm="0">
                                          <p:val>
                                            <p:strVal val="#ppt_x"/>
                                          </p:val>
                                        </p:tav>
                                        <p:tav tm="100000">
                                          <p:val>
                                            <p:strVal val="#ppt_x"/>
                                          </p:val>
                                        </p:tav>
                                      </p:tavLst>
                                    </p:anim>
                                    <p:anim calcmode="lin" valueType="num">
                                      <p:cBhvr>
                                        <p:cTn id="31"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3" name="General_Question_Appears.wav"/>
                                        </p:tgtEl>
                                      </p:cMediaNode>
                                    </p:audio>
                                  </p:subTnLst>
                                </p:cTn>
                              </p:par>
                              <p:par>
                                <p:cTn id="32" presetID="42" presetClass="entr" presetSubtype="0" fill="hold" grpId="0" nodeType="withEffect">
                                  <p:stCondLst>
                                    <p:cond delay="100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250"/>
                                        <p:tgtEl>
                                          <p:spTgt spid="20"/>
                                        </p:tgtEl>
                                      </p:cBhvr>
                                    </p:animEffec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200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250"/>
                                        <p:tgtEl>
                                          <p:spTgt spid="23"/>
                                        </p:tgtEl>
                                      </p:cBhvr>
                                    </p:animEffect>
                                    <p:anim calcmode="lin" valueType="num">
                                      <p:cBhvr>
                                        <p:cTn id="40" dur="250" fill="hold"/>
                                        <p:tgtEl>
                                          <p:spTgt spid="23"/>
                                        </p:tgtEl>
                                        <p:attrNameLst>
                                          <p:attrName>ppt_x</p:attrName>
                                        </p:attrNameLst>
                                      </p:cBhvr>
                                      <p:tavLst>
                                        <p:tav tm="0">
                                          <p:val>
                                            <p:strVal val="#ppt_x"/>
                                          </p:val>
                                        </p:tav>
                                        <p:tav tm="100000">
                                          <p:val>
                                            <p:strVal val="#ppt_x"/>
                                          </p:val>
                                        </p:tav>
                                      </p:tavLst>
                                    </p:anim>
                                    <p:anim calcmode="lin" valueType="num">
                                      <p:cBhvr>
                                        <p:cTn id="41"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7"/>
                                            </p:cond>
                                          </p:stCondLst>
                                          <p:endCondLst>
                                            <p:cond evt="onStopAudio" delay="0">
                                              <p:tgtEl>
                                                <p:sldTgt/>
                                              </p:tgtEl>
                                            </p:cond>
                                          </p:endCondLst>
                                        </p:cTn>
                                        <p:tgtEl>
                                          <p:sndTgt r:embed="rId4" name="General_Question_Box_Leaves.wav"/>
                                        </p:tgtEl>
                                      </p:cMediaNode>
                                    </p:audio>
                                  </p:subTnLst>
                                </p:cTn>
                              </p:par>
                              <p:par>
                                <p:cTn id="42" presetID="42" presetClass="entr" presetSubtype="0" fill="hold" grpId="0" nodeType="withEffect">
                                  <p:stCondLst>
                                    <p:cond delay="200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250"/>
                                        <p:tgtEl>
                                          <p:spTgt spid="25"/>
                                        </p:tgtEl>
                                      </p:cBhvr>
                                    </p:animEffect>
                                    <p:anim calcmode="lin" valueType="num">
                                      <p:cBhvr>
                                        <p:cTn id="45" dur="250" fill="hold"/>
                                        <p:tgtEl>
                                          <p:spTgt spid="25"/>
                                        </p:tgtEl>
                                        <p:attrNameLst>
                                          <p:attrName>ppt_x</p:attrName>
                                        </p:attrNameLst>
                                      </p:cBhvr>
                                      <p:tavLst>
                                        <p:tav tm="0">
                                          <p:val>
                                            <p:strVal val="#ppt_x"/>
                                          </p:val>
                                        </p:tav>
                                        <p:tav tm="100000">
                                          <p:val>
                                            <p:strVal val="#ppt_x"/>
                                          </p:val>
                                        </p:tav>
                                      </p:tavLst>
                                    </p:anim>
                                    <p:anim calcmode="lin" valueType="num">
                                      <p:cBhvr>
                                        <p:cTn id="46"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9"/>
                                            </p:cond>
                                          </p:stCondLst>
                                          <p:endCondLst>
                                            <p:cond evt="onStopAudio" delay="0">
                                              <p:tgtEl>
                                                <p:sldTgt/>
                                              </p:tgtEl>
                                            </p:cond>
                                          </p:endCondLst>
                                        </p:cTn>
                                        <p:tgtEl>
                                          <p:sndTgt r:embed="rId5" name="005.정답들어주세요_후_01.wav"/>
                                        </p:tgtEl>
                                      </p:cMediaNode>
                                    </p:audio>
                                  </p:subTnLst>
                                </p:cTn>
                              </p:par>
                            </p:childTnLst>
                          </p:cTn>
                        </p:par>
                        <p:par>
                          <p:cTn id="51" fill="hold">
                            <p:stCondLst>
                              <p:cond delay="250"/>
                            </p:stCondLst>
                            <p:childTnLst>
                              <p:par>
                                <p:cTn id="52" presetID="32" presetClass="emph" presetSubtype="0" fill="hold" nodeType="afterEffect">
                                  <p:stCondLst>
                                    <p:cond delay="0"/>
                                  </p:stCondLst>
                                  <p:childTnLst>
                                    <p:animRot by="120000">
                                      <p:cBhvr>
                                        <p:cTn id="53" dur="100" fill="hold">
                                          <p:stCondLst>
                                            <p:cond delay="0"/>
                                          </p:stCondLst>
                                        </p:cTn>
                                        <p:tgtEl>
                                          <p:spTgt spid="31"/>
                                        </p:tgtEl>
                                        <p:attrNameLst>
                                          <p:attrName>r</p:attrName>
                                        </p:attrNameLst>
                                      </p:cBhvr>
                                    </p:animRot>
                                    <p:animRot by="-240000">
                                      <p:cBhvr>
                                        <p:cTn id="54" dur="200" fill="hold">
                                          <p:stCondLst>
                                            <p:cond delay="200"/>
                                          </p:stCondLst>
                                        </p:cTn>
                                        <p:tgtEl>
                                          <p:spTgt spid="31"/>
                                        </p:tgtEl>
                                        <p:attrNameLst>
                                          <p:attrName>r</p:attrName>
                                        </p:attrNameLst>
                                      </p:cBhvr>
                                    </p:animRot>
                                    <p:animRot by="240000">
                                      <p:cBhvr>
                                        <p:cTn id="55" dur="200" fill="hold">
                                          <p:stCondLst>
                                            <p:cond delay="400"/>
                                          </p:stCondLst>
                                        </p:cTn>
                                        <p:tgtEl>
                                          <p:spTgt spid="31"/>
                                        </p:tgtEl>
                                        <p:attrNameLst>
                                          <p:attrName>r</p:attrName>
                                        </p:attrNameLst>
                                      </p:cBhvr>
                                    </p:animRot>
                                    <p:animRot by="-240000">
                                      <p:cBhvr>
                                        <p:cTn id="56" dur="200" fill="hold">
                                          <p:stCondLst>
                                            <p:cond delay="600"/>
                                          </p:stCondLst>
                                        </p:cTn>
                                        <p:tgtEl>
                                          <p:spTgt spid="31"/>
                                        </p:tgtEl>
                                        <p:attrNameLst>
                                          <p:attrName>r</p:attrName>
                                        </p:attrNameLst>
                                      </p:cBhvr>
                                    </p:animRot>
                                    <p:animRot by="120000">
                                      <p:cBhvr>
                                        <p:cTn id="57" dur="200" fill="hold">
                                          <p:stCondLst>
                                            <p:cond delay="800"/>
                                          </p:stCondLst>
                                        </p:cTn>
                                        <p:tgtEl>
                                          <p:spTgt spid="31"/>
                                        </p:tgtEl>
                                        <p:attrNameLst>
                                          <p:attrName>r</p:attrName>
                                        </p:attrNameLst>
                                      </p:cBhvr>
                                    </p:animRot>
                                  </p:childTnLst>
                                </p:cTn>
                              </p:par>
                              <p:par>
                                <p:cTn id="58" presetID="22" presetClass="entr" presetSubtype="8" fill="hold" nodeType="withEffect">
                                  <p:stCondLst>
                                    <p:cond delay="25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500"/>
                                        <p:tgtEl>
                                          <p:spTgt spid="32"/>
                                        </p:tgtEl>
                                      </p:cBhvr>
                                    </p:animEffect>
                                  </p:childTnLst>
                                </p:cTn>
                              </p:par>
                            </p:childTnLst>
                          </p:cTn>
                        </p:par>
                        <p:par>
                          <p:cTn id="61" fill="hold">
                            <p:stCondLst>
                              <p:cond delay="1250"/>
                            </p:stCondLst>
                            <p:childTnLst>
                              <p:par>
                                <p:cTn id="62" presetID="32" presetClass="emph" presetSubtype="0" fill="hold" nodeType="afterEffect">
                                  <p:stCondLst>
                                    <p:cond delay="0"/>
                                  </p:stCondLst>
                                  <p:childTnLst>
                                    <p:animRot by="120000">
                                      <p:cBhvr>
                                        <p:cTn id="63" dur="50" fill="hold">
                                          <p:stCondLst>
                                            <p:cond delay="0"/>
                                          </p:stCondLst>
                                        </p:cTn>
                                        <p:tgtEl>
                                          <p:spTgt spid="31"/>
                                        </p:tgtEl>
                                        <p:attrNameLst>
                                          <p:attrName>r</p:attrName>
                                        </p:attrNameLst>
                                      </p:cBhvr>
                                    </p:animRot>
                                    <p:animRot by="-240000">
                                      <p:cBhvr>
                                        <p:cTn id="64" dur="100" fill="hold">
                                          <p:stCondLst>
                                            <p:cond delay="100"/>
                                          </p:stCondLst>
                                        </p:cTn>
                                        <p:tgtEl>
                                          <p:spTgt spid="31"/>
                                        </p:tgtEl>
                                        <p:attrNameLst>
                                          <p:attrName>r</p:attrName>
                                        </p:attrNameLst>
                                      </p:cBhvr>
                                    </p:animRot>
                                    <p:animRot by="240000">
                                      <p:cBhvr>
                                        <p:cTn id="65" dur="100" fill="hold">
                                          <p:stCondLst>
                                            <p:cond delay="200"/>
                                          </p:stCondLst>
                                        </p:cTn>
                                        <p:tgtEl>
                                          <p:spTgt spid="31"/>
                                        </p:tgtEl>
                                        <p:attrNameLst>
                                          <p:attrName>r</p:attrName>
                                        </p:attrNameLst>
                                      </p:cBhvr>
                                    </p:animRot>
                                    <p:animRot by="-240000">
                                      <p:cBhvr>
                                        <p:cTn id="66" dur="100" fill="hold">
                                          <p:stCondLst>
                                            <p:cond delay="300"/>
                                          </p:stCondLst>
                                        </p:cTn>
                                        <p:tgtEl>
                                          <p:spTgt spid="31"/>
                                        </p:tgtEl>
                                        <p:attrNameLst>
                                          <p:attrName>r</p:attrName>
                                        </p:attrNameLst>
                                      </p:cBhvr>
                                    </p:animRot>
                                    <p:animRot by="120000">
                                      <p:cBhvr>
                                        <p:cTn id="67" dur="100" fill="hold">
                                          <p:stCondLst>
                                            <p:cond delay="400"/>
                                          </p:stCondLst>
                                        </p:cTn>
                                        <p:tgtEl>
                                          <p:spTgt spid="31"/>
                                        </p:tgtEl>
                                        <p:attrNameLst>
                                          <p:attrName>r</p:attrName>
                                        </p:attrNameLst>
                                      </p:cBhvr>
                                    </p:animRo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38"/>
                                        </p:tgtEl>
                                        <p:attrNameLst>
                                          <p:attrName>style.visibility</p:attrName>
                                        </p:attrNameLst>
                                      </p:cBhvr>
                                      <p:to>
                                        <p:strVal val="visible"/>
                                      </p:to>
                                    </p:set>
                                    <p:anim calcmode="lin" valueType="num">
                                      <p:cBhvr>
                                        <p:cTn id="72" dur="250" fill="hold"/>
                                        <p:tgtEl>
                                          <p:spTgt spid="38"/>
                                        </p:tgtEl>
                                        <p:attrNameLst>
                                          <p:attrName>ppt_w</p:attrName>
                                        </p:attrNameLst>
                                      </p:cBhvr>
                                      <p:tavLst>
                                        <p:tav tm="0">
                                          <p:val>
                                            <p:fltVal val="0"/>
                                          </p:val>
                                        </p:tav>
                                        <p:tav tm="100000">
                                          <p:val>
                                            <p:strVal val="#ppt_w"/>
                                          </p:val>
                                        </p:tav>
                                      </p:tavLst>
                                    </p:anim>
                                    <p:anim calcmode="lin" valueType="num">
                                      <p:cBhvr>
                                        <p:cTn id="73" dur="250" fill="hold"/>
                                        <p:tgtEl>
                                          <p:spTgt spid="38"/>
                                        </p:tgtEl>
                                        <p:attrNameLst>
                                          <p:attrName>ppt_h</p:attrName>
                                        </p:attrNameLst>
                                      </p:cBhvr>
                                      <p:tavLst>
                                        <p:tav tm="0">
                                          <p:val>
                                            <p:fltVal val="0"/>
                                          </p:val>
                                        </p:tav>
                                        <p:tav tm="100000">
                                          <p:val>
                                            <p:strVal val="#ppt_h"/>
                                          </p:val>
                                        </p:tav>
                                      </p:tavLst>
                                    </p:anim>
                                    <p:animEffect transition="in" filter="fade">
                                      <p:cBhvr>
                                        <p:cTn id="74" dur="250"/>
                                        <p:tgtEl>
                                          <p:spTgt spid="38"/>
                                        </p:tgtEl>
                                      </p:cBhvr>
                                    </p:animEffect>
                                  </p:childTnLst>
                                  <p:subTnLst>
                                    <p:audio>
                                      <p:cMediaNode>
                                        <p:cTn display="0" masterRel="sameClick">
                                          <p:stCondLst>
                                            <p:cond evt="begin" delay="0">
                                              <p:tn val="70"/>
                                            </p:cond>
                                          </p:stCondLst>
                                          <p:endCondLst>
                                            <p:cond evt="onStopAudio" delay="0">
                                              <p:tgtEl>
                                                <p:sldTgt/>
                                              </p:tgtEl>
                                            </p:cond>
                                          </p:endCondLst>
                                        </p:cTn>
                                        <p:tgtEl>
                                          <p:sndTgt r:embed="rId6" name="006.정답발표전_01.wav"/>
                                        </p:tgtEl>
                                      </p:cMediaNode>
                                    </p:audio>
                                  </p:subTnLst>
                                </p:cTn>
                              </p:par>
                            </p:childTnLst>
                          </p:cTn>
                        </p:par>
                        <p:par>
                          <p:cTn id="75" fill="hold">
                            <p:stCondLst>
                              <p:cond delay="250"/>
                            </p:stCondLst>
                            <p:childTnLst>
                              <p:par>
                                <p:cTn id="76" presetID="32" presetClass="emph" presetSubtype="0" fill="hold" nodeType="afterEffect">
                                  <p:stCondLst>
                                    <p:cond delay="0"/>
                                  </p:stCondLst>
                                  <p:childTnLst>
                                    <p:animRot by="120000">
                                      <p:cBhvr>
                                        <p:cTn id="77" dur="75" fill="hold">
                                          <p:stCondLst>
                                            <p:cond delay="0"/>
                                          </p:stCondLst>
                                        </p:cTn>
                                        <p:tgtEl>
                                          <p:spTgt spid="31"/>
                                        </p:tgtEl>
                                        <p:attrNameLst>
                                          <p:attrName>r</p:attrName>
                                        </p:attrNameLst>
                                      </p:cBhvr>
                                    </p:animRot>
                                    <p:animRot by="-240000">
                                      <p:cBhvr>
                                        <p:cTn id="78" dur="150" fill="hold">
                                          <p:stCondLst>
                                            <p:cond delay="150"/>
                                          </p:stCondLst>
                                        </p:cTn>
                                        <p:tgtEl>
                                          <p:spTgt spid="31"/>
                                        </p:tgtEl>
                                        <p:attrNameLst>
                                          <p:attrName>r</p:attrName>
                                        </p:attrNameLst>
                                      </p:cBhvr>
                                    </p:animRot>
                                    <p:animRot by="240000">
                                      <p:cBhvr>
                                        <p:cTn id="79" dur="150" fill="hold">
                                          <p:stCondLst>
                                            <p:cond delay="300"/>
                                          </p:stCondLst>
                                        </p:cTn>
                                        <p:tgtEl>
                                          <p:spTgt spid="31"/>
                                        </p:tgtEl>
                                        <p:attrNameLst>
                                          <p:attrName>r</p:attrName>
                                        </p:attrNameLst>
                                      </p:cBhvr>
                                    </p:animRot>
                                    <p:animRot by="-240000">
                                      <p:cBhvr>
                                        <p:cTn id="80" dur="150" fill="hold">
                                          <p:stCondLst>
                                            <p:cond delay="450"/>
                                          </p:stCondLst>
                                        </p:cTn>
                                        <p:tgtEl>
                                          <p:spTgt spid="31"/>
                                        </p:tgtEl>
                                        <p:attrNameLst>
                                          <p:attrName>r</p:attrName>
                                        </p:attrNameLst>
                                      </p:cBhvr>
                                    </p:animRot>
                                    <p:animRot by="120000">
                                      <p:cBhvr>
                                        <p:cTn id="8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2" restart="whenNotActive" fill="hold" evtFilter="cancelBubble" nodeType="interactiveSeq">
                <p:stCondLst>
                  <p:cond evt="onClick" delay="0">
                    <p:tgtEl>
                      <p:spTgt spid="31"/>
                    </p:tgtEl>
                  </p:cond>
                </p:stCondLst>
                <p:endSync evt="end" delay="0">
                  <p:rtn val="all"/>
                </p:endSync>
                <p:childTnLst>
                  <p:par>
                    <p:cTn id="83" fill="hold">
                      <p:stCondLst>
                        <p:cond delay="0"/>
                      </p:stCondLst>
                      <p:childTnLst>
                        <p:par>
                          <p:cTn id="84" fill="hold">
                            <p:stCondLst>
                              <p:cond delay="0"/>
                            </p:stCondLst>
                            <p:childTnLst>
                              <p:par>
                                <p:cTn id="85" presetID="32" presetClass="emph" presetSubtype="0" fill="hold" nodeType="clickEffect">
                                  <p:stCondLst>
                                    <p:cond delay="0"/>
                                  </p:stCondLst>
                                  <p:childTnLst>
                                    <p:animRot by="120000">
                                      <p:cBhvr>
                                        <p:cTn id="86" dur="100" fill="hold">
                                          <p:stCondLst>
                                            <p:cond delay="0"/>
                                          </p:stCondLst>
                                        </p:cTn>
                                        <p:tgtEl>
                                          <p:spTgt spid="31"/>
                                        </p:tgtEl>
                                        <p:attrNameLst>
                                          <p:attrName>r</p:attrName>
                                        </p:attrNameLst>
                                      </p:cBhvr>
                                    </p:animRot>
                                    <p:animRot by="-240000">
                                      <p:cBhvr>
                                        <p:cTn id="87" dur="200" fill="hold">
                                          <p:stCondLst>
                                            <p:cond delay="200"/>
                                          </p:stCondLst>
                                        </p:cTn>
                                        <p:tgtEl>
                                          <p:spTgt spid="31"/>
                                        </p:tgtEl>
                                        <p:attrNameLst>
                                          <p:attrName>r</p:attrName>
                                        </p:attrNameLst>
                                      </p:cBhvr>
                                    </p:animRot>
                                    <p:animRot by="240000">
                                      <p:cBhvr>
                                        <p:cTn id="88" dur="200" fill="hold">
                                          <p:stCondLst>
                                            <p:cond delay="400"/>
                                          </p:stCondLst>
                                        </p:cTn>
                                        <p:tgtEl>
                                          <p:spTgt spid="31"/>
                                        </p:tgtEl>
                                        <p:attrNameLst>
                                          <p:attrName>r</p:attrName>
                                        </p:attrNameLst>
                                      </p:cBhvr>
                                    </p:animRot>
                                    <p:animRot by="-240000">
                                      <p:cBhvr>
                                        <p:cTn id="89" dur="200" fill="hold">
                                          <p:stCondLst>
                                            <p:cond delay="600"/>
                                          </p:stCondLst>
                                        </p:cTn>
                                        <p:tgtEl>
                                          <p:spTgt spid="31"/>
                                        </p:tgtEl>
                                        <p:attrNameLst>
                                          <p:attrName>r</p:attrName>
                                        </p:attrNameLst>
                                      </p:cBhvr>
                                    </p:animRot>
                                    <p:animRot by="120000">
                                      <p:cBhvr>
                                        <p:cTn id="90" dur="200" fill="hold">
                                          <p:stCondLst>
                                            <p:cond delay="800"/>
                                          </p:stCondLst>
                                        </p:cTn>
                                        <p:tgtEl>
                                          <p:spTgt spid="31"/>
                                        </p:tgtEl>
                                        <p:attrNameLst>
                                          <p:attrName>r</p:attrName>
                                        </p:attrNameLst>
                                      </p:cBhvr>
                                    </p:animRot>
                                  </p:childTnLst>
                                  <p:subTnLst>
                                    <p:audio>
                                      <p:cMediaNode>
                                        <p:cTn display="0" masterRel="sameClick">
                                          <p:stCondLst>
                                            <p:cond evt="begin" delay="0">
                                              <p:tn val="85"/>
                                            </p:cond>
                                          </p:stCondLst>
                                          <p:endCondLst>
                                            <p:cond evt="onStopAudio" delay="0">
                                              <p:tgtEl>
                                                <p:sldTgt/>
                                              </p:tgtEl>
                                            </p:cond>
                                          </p:endCondLst>
                                        </p:cTn>
                                        <p:tgtEl>
                                          <p:sndTgt r:embed="rId5" name="005.정답들어주세요_후_01.wav"/>
                                        </p:tgtEl>
                                      </p:cMediaNode>
                                    </p:audio>
                                  </p:subTnLst>
                                </p:cTn>
                              </p:par>
                            </p:childTnLst>
                          </p:cTn>
                        </p:par>
                        <p:par>
                          <p:cTn id="91" fill="hold">
                            <p:stCondLst>
                              <p:cond delay="1000"/>
                            </p:stCondLst>
                            <p:childTnLst>
                              <p:par>
                                <p:cTn id="92" presetID="32" presetClass="emph" presetSubtype="0" fill="hold" nodeType="afterEffect">
                                  <p:stCondLst>
                                    <p:cond delay="0"/>
                                  </p:stCondLst>
                                  <p:childTnLst>
                                    <p:animRot by="120000">
                                      <p:cBhvr>
                                        <p:cTn id="93" dur="50" fill="hold">
                                          <p:stCondLst>
                                            <p:cond delay="0"/>
                                          </p:stCondLst>
                                        </p:cTn>
                                        <p:tgtEl>
                                          <p:spTgt spid="31"/>
                                        </p:tgtEl>
                                        <p:attrNameLst>
                                          <p:attrName>r</p:attrName>
                                        </p:attrNameLst>
                                      </p:cBhvr>
                                    </p:animRot>
                                    <p:animRot by="-240000">
                                      <p:cBhvr>
                                        <p:cTn id="94" dur="100" fill="hold">
                                          <p:stCondLst>
                                            <p:cond delay="100"/>
                                          </p:stCondLst>
                                        </p:cTn>
                                        <p:tgtEl>
                                          <p:spTgt spid="31"/>
                                        </p:tgtEl>
                                        <p:attrNameLst>
                                          <p:attrName>r</p:attrName>
                                        </p:attrNameLst>
                                      </p:cBhvr>
                                    </p:animRot>
                                    <p:animRot by="240000">
                                      <p:cBhvr>
                                        <p:cTn id="95" dur="100" fill="hold">
                                          <p:stCondLst>
                                            <p:cond delay="200"/>
                                          </p:stCondLst>
                                        </p:cTn>
                                        <p:tgtEl>
                                          <p:spTgt spid="31"/>
                                        </p:tgtEl>
                                        <p:attrNameLst>
                                          <p:attrName>r</p:attrName>
                                        </p:attrNameLst>
                                      </p:cBhvr>
                                    </p:animRot>
                                    <p:animRot by="-240000">
                                      <p:cBhvr>
                                        <p:cTn id="96" dur="100" fill="hold">
                                          <p:stCondLst>
                                            <p:cond delay="300"/>
                                          </p:stCondLst>
                                        </p:cTn>
                                        <p:tgtEl>
                                          <p:spTgt spid="31"/>
                                        </p:tgtEl>
                                        <p:attrNameLst>
                                          <p:attrName>r</p:attrName>
                                        </p:attrNameLst>
                                      </p:cBhvr>
                                    </p:animRot>
                                    <p:animRot by="120000">
                                      <p:cBhvr>
                                        <p:cTn id="9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B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2834830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4" name="General_Question_Box_Leave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34"/>
                                            </p:cond>
                                          </p:stCondLst>
                                          <p:endCondLst>
                                            <p:cond evt="onStopAudio" delay="0">
                                              <p:tgtEl>
                                                <p:sldTgt/>
                                              </p:tgtEl>
                                            </p:cond>
                                          </p:endCondLst>
                                        </p:cTn>
                                        <p:tgtEl>
                                          <p:sndTgt r:embed="rId5" name="005.정답들어주세요_후_01.wav"/>
                                        </p:tgtEl>
                                      </p:cMediaNode>
                                    </p:audio>
                                  </p:subTnLst>
                                </p:cTn>
                              </p:par>
                            </p:childTnLst>
                          </p:cTn>
                        </p:par>
                        <p:par>
                          <p:cTn id="36" fill="hold">
                            <p:stCondLst>
                              <p:cond delay="250"/>
                            </p:stCondLst>
                            <p:childTnLst>
                              <p:par>
                                <p:cTn id="37" presetID="32" presetClass="emph" presetSubtype="0" fill="hold" nodeType="afterEffect">
                                  <p:stCondLst>
                                    <p:cond delay="0"/>
                                  </p:stCondLst>
                                  <p:childTnLst>
                                    <p:animRot by="120000">
                                      <p:cBhvr>
                                        <p:cTn id="38" dur="100" fill="hold">
                                          <p:stCondLst>
                                            <p:cond delay="0"/>
                                          </p:stCondLst>
                                        </p:cTn>
                                        <p:tgtEl>
                                          <p:spTgt spid="31"/>
                                        </p:tgtEl>
                                        <p:attrNameLst>
                                          <p:attrName>r</p:attrName>
                                        </p:attrNameLst>
                                      </p:cBhvr>
                                    </p:animRot>
                                    <p:animRot by="-240000">
                                      <p:cBhvr>
                                        <p:cTn id="39" dur="200" fill="hold">
                                          <p:stCondLst>
                                            <p:cond delay="200"/>
                                          </p:stCondLst>
                                        </p:cTn>
                                        <p:tgtEl>
                                          <p:spTgt spid="31"/>
                                        </p:tgtEl>
                                        <p:attrNameLst>
                                          <p:attrName>r</p:attrName>
                                        </p:attrNameLst>
                                      </p:cBhvr>
                                    </p:animRot>
                                    <p:animRot by="240000">
                                      <p:cBhvr>
                                        <p:cTn id="40" dur="200" fill="hold">
                                          <p:stCondLst>
                                            <p:cond delay="400"/>
                                          </p:stCondLst>
                                        </p:cTn>
                                        <p:tgtEl>
                                          <p:spTgt spid="31"/>
                                        </p:tgtEl>
                                        <p:attrNameLst>
                                          <p:attrName>r</p:attrName>
                                        </p:attrNameLst>
                                      </p:cBhvr>
                                    </p:animRot>
                                    <p:animRot by="-240000">
                                      <p:cBhvr>
                                        <p:cTn id="41" dur="200" fill="hold">
                                          <p:stCondLst>
                                            <p:cond delay="600"/>
                                          </p:stCondLst>
                                        </p:cTn>
                                        <p:tgtEl>
                                          <p:spTgt spid="31"/>
                                        </p:tgtEl>
                                        <p:attrNameLst>
                                          <p:attrName>r</p:attrName>
                                        </p:attrNameLst>
                                      </p:cBhvr>
                                    </p:animRot>
                                    <p:animRot by="120000">
                                      <p:cBhvr>
                                        <p:cTn id="42" dur="200" fill="hold">
                                          <p:stCondLst>
                                            <p:cond delay="800"/>
                                          </p:stCondLst>
                                        </p:cTn>
                                        <p:tgtEl>
                                          <p:spTgt spid="31"/>
                                        </p:tgtEl>
                                        <p:attrNameLst>
                                          <p:attrName>r</p:attrName>
                                        </p:attrNameLst>
                                      </p:cBhvr>
                                    </p:animRot>
                                  </p:childTnLst>
                                </p:cTn>
                              </p:par>
                              <p:par>
                                <p:cTn id="43" presetID="22" presetClass="entr" presetSubtype="8" fill="hold" nodeType="withEffect">
                                  <p:stCondLst>
                                    <p:cond delay="25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1250"/>
                            </p:stCondLst>
                            <p:childTnLst>
                              <p:par>
                                <p:cTn id="47" presetID="32" presetClass="emph" presetSubtype="0" fill="hold" nodeType="afterEffect">
                                  <p:stCondLst>
                                    <p:cond delay="0"/>
                                  </p:stCondLst>
                                  <p:childTnLst>
                                    <p:animRot by="120000">
                                      <p:cBhvr>
                                        <p:cTn id="48" dur="50" fill="hold">
                                          <p:stCondLst>
                                            <p:cond delay="0"/>
                                          </p:stCondLst>
                                        </p:cTn>
                                        <p:tgtEl>
                                          <p:spTgt spid="31"/>
                                        </p:tgtEl>
                                        <p:attrNameLst>
                                          <p:attrName>r</p:attrName>
                                        </p:attrNameLst>
                                      </p:cBhvr>
                                    </p:animRot>
                                    <p:animRot by="-240000">
                                      <p:cBhvr>
                                        <p:cTn id="49" dur="100" fill="hold">
                                          <p:stCondLst>
                                            <p:cond delay="100"/>
                                          </p:stCondLst>
                                        </p:cTn>
                                        <p:tgtEl>
                                          <p:spTgt spid="31"/>
                                        </p:tgtEl>
                                        <p:attrNameLst>
                                          <p:attrName>r</p:attrName>
                                        </p:attrNameLst>
                                      </p:cBhvr>
                                    </p:animRot>
                                    <p:animRot by="240000">
                                      <p:cBhvr>
                                        <p:cTn id="50" dur="100" fill="hold">
                                          <p:stCondLst>
                                            <p:cond delay="200"/>
                                          </p:stCondLst>
                                        </p:cTn>
                                        <p:tgtEl>
                                          <p:spTgt spid="31"/>
                                        </p:tgtEl>
                                        <p:attrNameLst>
                                          <p:attrName>r</p:attrName>
                                        </p:attrNameLst>
                                      </p:cBhvr>
                                    </p:animRot>
                                    <p:animRot by="-240000">
                                      <p:cBhvr>
                                        <p:cTn id="51" dur="100" fill="hold">
                                          <p:stCondLst>
                                            <p:cond delay="300"/>
                                          </p:stCondLst>
                                        </p:cTn>
                                        <p:tgtEl>
                                          <p:spTgt spid="31"/>
                                        </p:tgtEl>
                                        <p:attrNameLst>
                                          <p:attrName>r</p:attrName>
                                        </p:attrNameLst>
                                      </p:cBhvr>
                                    </p:animRot>
                                    <p:animRot by="120000">
                                      <p:cBhvr>
                                        <p:cTn id="52" dur="100" fill="hold">
                                          <p:stCondLst>
                                            <p:cond delay="400"/>
                                          </p:stCondLst>
                                        </p:cTn>
                                        <p:tgtEl>
                                          <p:spTgt spid="31"/>
                                        </p:tgtEl>
                                        <p:attrNameLst>
                                          <p:attrName>r</p:attrName>
                                        </p:attrNameLst>
                                      </p:cBhvr>
                                    </p:animRo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p:cTn id="57" dur="250" fill="hold"/>
                                        <p:tgtEl>
                                          <p:spTgt spid="38"/>
                                        </p:tgtEl>
                                        <p:attrNameLst>
                                          <p:attrName>ppt_w</p:attrName>
                                        </p:attrNameLst>
                                      </p:cBhvr>
                                      <p:tavLst>
                                        <p:tav tm="0">
                                          <p:val>
                                            <p:fltVal val="0"/>
                                          </p:val>
                                        </p:tav>
                                        <p:tav tm="100000">
                                          <p:val>
                                            <p:strVal val="#ppt_w"/>
                                          </p:val>
                                        </p:tav>
                                      </p:tavLst>
                                    </p:anim>
                                    <p:anim calcmode="lin" valueType="num">
                                      <p:cBhvr>
                                        <p:cTn id="58" dur="250" fill="hold"/>
                                        <p:tgtEl>
                                          <p:spTgt spid="38"/>
                                        </p:tgtEl>
                                        <p:attrNameLst>
                                          <p:attrName>ppt_h</p:attrName>
                                        </p:attrNameLst>
                                      </p:cBhvr>
                                      <p:tavLst>
                                        <p:tav tm="0">
                                          <p:val>
                                            <p:fltVal val="0"/>
                                          </p:val>
                                        </p:tav>
                                        <p:tav tm="100000">
                                          <p:val>
                                            <p:strVal val="#ppt_h"/>
                                          </p:val>
                                        </p:tav>
                                      </p:tavLst>
                                    </p:anim>
                                    <p:animEffect transition="in" filter="fade">
                                      <p:cBhvr>
                                        <p:cTn id="59" dur="250"/>
                                        <p:tgtEl>
                                          <p:spTgt spid="38"/>
                                        </p:tgtEl>
                                      </p:cBhvr>
                                    </p:animEffect>
                                  </p:childTnLst>
                                  <p:subTnLst>
                                    <p:audio>
                                      <p:cMediaNode>
                                        <p:cTn display="0" masterRel="sameClick">
                                          <p:stCondLst>
                                            <p:cond evt="begin" delay="0">
                                              <p:tn val="55"/>
                                            </p:cond>
                                          </p:stCondLst>
                                          <p:endCondLst>
                                            <p:cond evt="onStopAudio" delay="0">
                                              <p:tgtEl>
                                                <p:sldTgt/>
                                              </p:tgtEl>
                                            </p:cond>
                                          </p:endCondLst>
                                        </p:cTn>
                                        <p:tgtEl>
                                          <p:sndTgt r:embed="rId6" name="006.정답발표전_01.wav"/>
                                        </p:tgtEl>
                                      </p:cMediaNode>
                                    </p:audio>
                                  </p:subTnLst>
                                </p:cTn>
                              </p:par>
                              <p:par>
                                <p:cTn id="60" presetID="53" presetClass="entr" presetSubtype="16" fill="hold" grpId="0" nodeType="withEffect">
                                  <p:stCondLst>
                                    <p:cond delay="0"/>
                                  </p:stCondLst>
                                  <p:childTnLst>
                                    <p:set>
                                      <p:cBhvr>
                                        <p:cTn id="61" dur="1" fill="hold">
                                          <p:stCondLst>
                                            <p:cond delay="0"/>
                                          </p:stCondLst>
                                        </p:cTn>
                                        <p:tgtEl>
                                          <p:spTgt spid="15">
                                            <p:txEl>
                                              <p:pRg st="0" end="0"/>
                                            </p:txEl>
                                          </p:spTgt>
                                        </p:tgtEl>
                                        <p:attrNameLst>
                                          <p:attrName>style.visibility</p:attrName>
                                        </p:attrNameLst>
                                      </p:cBhvr>
                                      <p:to>
                                        <p:strVal val="visible"/>
                                      </p:to>
                                    </p:set>
                                    <p:anim calcmode="lin" valueType="num">
                                      <p:cBhvr>
                                        <p:cTn id="6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64" dur="500"/>
                                        <p:tgtEl>
                                          <p:spTgt spid="15">
                                            <p:txEl>
                                              <p:pRg st="0" end="0"/>
                                            </p:txEl>
                                          </p:spTgt>
                                        </p:tgtEl>
                                      </p:cBhvr>
                                    </p:animEffect>
                                  </p:childTnLst>
                                </p:cTn>
                              </p:par>
                            </p:childTnLst>
                          </p:cTn>
                        </p:par>
                        <p:par>
                          <p:cTn id="65" fill="hold">
                            <p:stCondLst>
                              <p:cond delay="500"/>
                            </p:stCondLst>
                            <p:childTnLst>
                              <p:par>
                                <p:cTn id="66" presetID="32" presetClass="emph" presetSubtype="0" fill="hold" nodeType="afterEffect">
                                  <p:stCondLst>
                                    <p:cond delay="0"/>
                                  </p:stCondLst>
                                  <p:childTnLst>
                                    <p:animRot by="120000">
                                      <p:cBhvr>
                                        <p:cTn id="67" dur="75" fill="hold">
                                          <p:stCondLst>
                                            <p:cond delay="0"/>
                                          </p:stCondLst>
                                        </p:cTn>
                                        <p:tgtEl>
                                          <p:spTgt spid="31"/>
                                        </p:tgtEl>
                                        <p:attrNameLst>
                                          <p:attrName>r</p:attrName>
                                        </p:attrNameLst>
                                      </p:cBhvr>
                                    </p:animRot>
                                    <p:animRot by="-240000">
                                      <p:cBhvr>
                                        <p:cTn id="68" dur="150" fill="hold">
                                          <p:stCondLst>
                                            <p:cond delay="150"/>
                                          </p:stCondLst>
                                        </p:cTn>
                                        <p:tgtEl>
                                          <p:spTgt spid="31"/>
                                        </p:tgtEl>
                                        <p:attrNameLst>
                                          <p:attrName>r</p:attrName>
                                        </p:attrNameLst>
                                      </p:cBhvr>
                                    </p:animRot>
                                    <p:animRot by="240000">
                                      <p:cBhvr>
                                        <p:cTn id="69" dur="150" fill="hold">
                                          <p:stCondLst>
                                            <p:cond delay="300"/>
                                          </p:stCondLst>
                                        </p:cTn>
                                        <p:tgtEl>
                                          <p:spTgt spid="31"/>
                                        </p:tgtEl>
                                        <p:attrNameLst>
                                          <p:attrName>r</p:attrName>
                                        </p:attrNameLst>
                                      </p:cBhvr>
                                    </p:animRot>
                                    <p:animRot by="-240000">
                                      <p:cBhvr>
                                        <p:cTn id="70" dur="150" fill="hold">
                                          <p:stCondLst>
                                            <p:cond delay="450"/>
                                          </p:stCondLst>
                                        </p:cTn>
                                        <p:tgtEl>
                                          <p:spTgt spid="31"/>
                                        </p:tgtEl>
                                        <p:attrNameLst>
                                          <p:attrName>r</p:attrName>
                                        </p:attrNameLst>
                                      </p:cBhvr>
                                    </p:animRot>
                                    <p:animRot by="120000">
                                      <p:cBhvr>
                                        <p:cTn id="7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2" restart="whenNotActive" fill="hold" evtFilter="cancelBubble" nodeType="interactiveSeq">
                <p:stCondLst>
                  <p:cond evt="onClick" delay="0">
                    <p:tgtEl>
                      <p:spTgt spid="31"/>
                    </p:tgtEl>
                  </p:cond>
                </p:stCondLst>
                <p:endSync evt="end" delay="0">
                  <p:rtn val="all"/>
                </p:endSync>
                <p:childTnLst>
                  <p:par>
                    <p:cTn id="73" fill="hold">
                      <p:stCondLst>
                        <p:cond delay="0"/>
                      </p:stCondLst>
                      <p:childTnLst>
                        <p:par>
                          <p:cTn id="74" fill="hold">
                            <p:stCondLst>
                              <p:cond delay="0"/>
                            </p:stCondLst>
                            <p:childTnLst>
                              <p:par>
                                <p:cTn id="75" presetID="32" presetClass="emph" presetSubtype="0" fill="hold" nodeType="clickEffect">
                                  <p:stCondLst>
                                    <p:cond delay="0"/>
                                  </p:stCondLst>
                                  <p:childTnLst>
                                    <p:animRot by="120000">
                                      <p:cBhvr>
                                        <p:cTn id="76" dur="100" fill="hold">
                                          <p:stCondLst>
                                            <p:cond delay="0"/>
                                          </p:stCondLst>
                                        </p:cTn>
                                        <p:tgtEl>
                                          <p:spTgt spid="31"/>
                                        </p:tgtEl>
                                        <p:attrNameLst>
                                          <p:attrName>r</p:attrName>
                                        </p:attrNameLst>
                                      </p:cBhvr>
                                    </p:animRot>
                                    <p:animRot by="-240000">
                                      <p:cBhvr>
                                        <p:cTn id="77" dur="200" fill="hold">
                                          <p:stCondLst>
                                            <p:cond delay="200"/>
                                          </p:stCondLst>
                                        </p:cTn>
                                        <p:tgtEl>
                                          <p:spTgt spid="31"/>
                                        </p:tgtEl>
                                        <p:attrNameLst>
                                          <p:attrName>r</p:attrName>
                                        </p:attrNameLst>
                                      </p:cBhvr>
                                    </p:animRot>
                                    <p:animRot by="240000">
                                      <p:cBhvr>
                                        <p:cTn id="78" dur="200" fill="hold">
                                          <p:stCondLst>
                                            <p:cond delay="400"/>
                                          </p:stCondLst>
                                        </p:cTn>
                                        <p:tgtEl>
                                          <p:spTgt spid="31"/>
                                        </p:tgtEl>
                                        <p:attrNameLst>
                                          <p:attrName>r</p:attrName>
                                        </p:attrNameLst>
                                      </p:cBhvr>
                                    </p:animRot>
                                    <p:animRot by="-240000">
                                      <p:cBhvr>
                                        <p:cTn id="79" dur="200" fill="hold">
                                          <p:stCondLst>
                                            <p:cond delay="600"/>
                                          </p:stCondLst>
                                        </p:cTn>
                                        <p:tgtEl>
                                          <p:spTgt spid="31"/>
                                        </p:tgtEl>
                                        <p:attrNameLst>
                                          <p:attrName>r</p:attrName>
                                        </p:attrNameLst>
                                      </p:cBhvr>
                                    </p:animRot>
                                    <p:animRot by="120000">
                                      <p:cBhvr>
                                        <p:cTn id="80" dur="200" fill="hold">
                                          <p:stCondLst>
                                            <p:cond delay="800"/>
                                          </p:stCondLst>
                                        </p:cTn>
                                        <p:tgtEl>
                                          <p:spTgt spid="31"/>
                                        </p:tgtEl>
                                        <p:attrNameLst>
                                          <p:attrName>r</p:attrName>
                                        </p:attrNameLst>
                                      </p:cBhvr>
                                    </p:animRot>
                                  </p:childTnLst>
                                  <p:subTnLst>
                                    <p:audio>
                                      <p:cMediaNode>
                                        <p:cTn display="0" masterRel="sameClick">
                                          <p:stCondLst>
                                            <p:cond evt="begin" delay="0">
                                              <p:tn val="75"/>
                                            </p:cond>
                                          </p:stCondLst>
                                          <p:endCondLst>
                                            <p:cond evt="onStopAudio" delay="0">
                                              <p:tgtEl>
                                                <p:sldTgt/>
                                              </p:tgtEl>
                                            </p:cond>
                                          </p:endCondLst>
                                        </p:cTn>
                                        <p:tgtEl>
                                          <p:sndTgt r:embed="rId5" name="005.정답들어주세요_후_01.wav"/>
                                        </p:tgtEl>
                                      </p:cMediaNode>
                                    </p:audio>
                                  </p:subTnLst>
                                </p:cTn>
                              </p:par>
                            </p:childTnLst>
                          </p:cTn>
                        </p:par>
                        <p:par>
                          <p:cTn id="81" fill="hold">
                            <p:stCondLst>
                              <p:cond delay="1000"/>
                            </p:stCondLst>
                            <p:childTnLst>
                              <p:par>
                                <p:cTn id="82" presetID="32" presetClass="emph" presetSubtype="0" fill="hold" nodeType="afterEffect">
                                  <p:stCondLst>
                                    <p:cond delay="0"/>
                                  </p:stCondLst>
                                  <p:childTnLst>
                                    <p:animRot by="120000">
                                      <p:cBhvr>
                                        <p:cTn id="83" dur="50" fill="hold">
                                          <p:stCondLst>
                                            <p:cond delay="0"/>
                                          </p:stCondLst>
                                        </p:cTn>
                                        <p:tgtEl>
                                          <p:spTgt spid="31"/>
                                        </p:tgtEl>
                                        <p:attrNameLst>
                                          <p:attrName>r</p:attrName>
                                        </p:attrNameLst>
                                      </p:cBhvr>
                                    </p:animRot>
                                    <p:animRot by="-240000">
                                      <p:cBhvr>
                                        <p:cTn id="84" dur="100" fill="hold">
                                          <p:stCondLst>
                                            <p:cond delay="100"/>
                                          </p:stCondLst>
                                        </p:cTn>
                                        <p:tgtEl>
                                          <p:spTgt spid="31"/>
                                        </p:tgtEl>
                                        <p:attrNameLst>
                                          <p:attrName>r</p:attrName>
                                        </p:attrNameLst>
                                      </p:cBhvr>
                                    </p:animRot>
                                    <p:animRot by="240000">
                                      <p:cBhvr>
                                        <p:cTn id="85" dur="100" fill="hold">
                                          <p:stCondLst>
                                            <p:cond delay="200"/>
                                          </p:stCondLst>
                                        </p:cTn>
                                        <p:tgtEl>
                                          <p:spTgt spid="31"/>
                                        </p:tgtEl>
                                        <p:attrNameLst>
                                          <p:attrName>r</p:attrName>
                                        </p:attrNameLst>
                                      </p:cBhvr>
                                    </p:animRot>
                                    <p:animRot by="-240000">
                                      <p:cBhvr>
                                        <p:cTn id="86" dur="100" fill="hold">
                                          <p:stCondLst>
                                            <p:cond delay="300"/>
                                          </p:stCondLst>
                                        </p:cTn>
                                        <p:tgtEl>
                                          <p:spTgt spid="31"/>
                                        </p:tgtEl>
                                        <p:attrNameLst>
                                          <p:attrName>r</p:attrName>
                                        </p:attrNameLst>
                                      </p:cBhvr>
                                    </p:animRot>
                                    <p:animRot by="120000">
                                      <p:cBhvr>
                                        <p:cTn id="8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BCD">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sp>
        <p:nvSpPr>
          <p:cNvPr id="27" name="D"/>
          <p:cNvSpPr txBox="1"/>
          <p:nvPr/>
        </p:nvSpPr>
        <p:spPr>
          <a:xfrm>
            <a:off x="6694969"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d</a:t>
            </a:r>
          </a:p>
        </p:txBody>
      </p:sp>
      <p:sp>
        <p:nvSpPr>
          <p:cNvPr id="30" name="Answer D"/>
          <p:cNvSpPr>
            <a:spLocks noGrp="1"/>
          </p:cNvSpPr>
          <p:nvPr>
            <p:ph type="body" sz="quarter" idx="14" hasCustomPrompt="1"/>
          </p:nvPr>
        </p:nvSpPr>
        <p:spPr>
          <a:xfrm>
            <a:off x="7319790"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D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userDrawn="1">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939583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anim calcmode="lin" valueType="num">
                                      <p:cBhvr>
                                        <p:cTn id="35" dur="250" fill="hold"/>
                                        <p:tgtEl>
                                          <p:spTgt spid="23"/>
                                        </p:tgtEl>
                                        <p:attrNameLst>
                                          <p:attrName>ppt_x</p:attrName>
                                        </p:attrNameLst>
                                      </p:cBhvr>
                                      <p:tavLst>
                                        <p:tav tm="0">
                                          <p:val>
                                            <p:strVal val="#ppt_x"/>
                                          </p:val>
                                        </p:tav>
                                        <p:tav tm="100000">
                                          <p:val>
                                            <p:strVal val="#ppt_x"/>
                                          </p:val>
                                        </p:tav>
                                      </p:tavLst>
                                    </p:anim>
                                    <p:anim calcmode="lin" valueType="num">
                                      <p:cBhvr>
                                        <p:cTn id="36"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3" name="General_Question_Appears.wav"/>
                                        </p:tgtEl>
                                      </p:cMediaNode>
                                    </p:audio>
                                  </p:subTnLst>
                                </p:cTn>
                              </p:par>
                              <p:par>
                                <p:cTn id="37" presetID="42" presetClass="entr" presetSubtype="0" fill="hold" grpId="0" nodeType="withEffect">
                                  <p:stCondLst>
                                    <p:cond delay="20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250"/>
                                        <p:tgtEl>
                                          <p:spTgt spid="25"/>
                                        </p:tgtEl>
                                      </p:cBhvr>
                                    </p:animEffect>
                                    <p:anim calcmode="lin" valueType="num">
                                      <p:cBhvr>
                                        <p:cTn id="40" dur="250" fill="hold"/>
                                        <p:tgtEl>
                                          <p:spTgt spid="25"/>
                                        </p:tgtEl>
                                        <p:attrNameLst>
                                          <p:attrName>ppt_x</p:attrName>
                                        </p:attrNameLst>
                                      </p:cBhvr>
                                      <p:tavLst>
                                        <p:tav tm="0">
                                          <p:val>
                                            <p:strVal val="#ppt_x"/>
                                          </p:val>
                                        </p:tav>
                                        <p:tav tm="100000">
                                          <p:val>
                                            <p:strVal val="#ppt_x"/>
                                          </p:val>
                                        </p:tav>
                                      </p:tavLst>
                                    </p:anim>
                                    <p:anim calcmode="lin" valueType="num">
                                      <p:cBhvr>
                                        <p:cTn id="41" dur="250" fill="hold"/>
                                        <p:tgtEl>
                                          <p:spTgt spid="2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300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250"/>
                                        <p:tgtEl>
                                          <p:spTgt spid="27"/>
                                        </p:tgtEl>
                                      </p:cBhvr>
                                    </p:animEffect>
                                    <p:anim calcmode="lin" valueType="num">
                                      <p:cBhvr>
                                        <p:cTn id="45" dur="250" fill="hold"/>
                                        <p:tgtEl>
                                          <p:spTgt spid="27"/>
                                        </p:tgtEl>
                                        <p:attrNameLst>
                                          <p:attrName>ppt_x</p:attrName>
                                        </p:attrNameLst>
                                      </p:cBhvr>
                                      <p:tavLst>
                                        <p:tav tm="0">
                                          <p:val>
                                            <p:strVal val="#ppt_x"/>
                                          </p:val>
                                        </p:tav>
                                        <p:tav tm="100000">
                                          <p:val>
                                            <p:strVal val="#ppt_x"/>
                                          </p:val>
                                        </p:tav>
                                      </p:tavLst>
                                    </p:anim>
                                    <p:anim calcmode="lin" valueType="num">
                                      <p:cBhvr>
                                        <p:cTn id="46" dur="250" fill="hold"/>
                                        <p:tgtEl>
                                          <p:spTgt spid="27"/>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2"/>
                                            </p:cond>
                                          </p:stCondLst>
                                          <p:endCondLst>
                                            <p:cond evt="onStopAudio" delay="0">
                                              <p:tgtEl>
                                                <p:sldTgt/>
                                              </p:tgtEl>
                                            </p:cond>
                                          </p:endCondLst>
                                        </p:cTn>
                                        <p:tgtEl>
                                          <p:sndTgt r:embed="rId4" name="General_Question_Box_Leaves.wav"/>
                                        </p:tgtEl>
                                      </p:cMediaNode>
                                    </p:audio>
                                  </p:subTnLst>
                                </p:cTn>
                              </p:par>
                              <p:par>
                                <p:cTn id="47" presetID="42" presetClass="entr" presetSubtype="0" fill="hold" grpId="0" nodeType="withEffect">
                                  <p:stCondLst>
                                    <p:cond delay="300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250"/>
                                        <p:tgtEl>
                                          <p:spTgt spid="30"/>
                                        </p:tgtEl>
                                      </p:cBhvr>
                                    </p:animEffect>
                                    <p:anim calcmode="lin" valueType="num">
                                      <p:cBhvr>
                                        <p:cTn id="50" dur="250" fill="hold"/>
                                        <p:tgtEl>
                                          <p:spTgt spid="30"/>
                                        </p:tgtEl>
                                        <p:attrNameLst>
                                          <p:attrName>ppt_x</p:attrName>
                                        </p:attrNameLst>
                                      </p:cBhvr>
                                      <p:tavLst>
                                        <p:tav tm="0">
                                          <p:val>
                                            <p:strVal val="#ppt_x"/>
                                          </p:val>
                                        </p:tav>
                                        <p:tav tm="100000">
                                          <p:val>
                                            <p:strVal val="#ppt_x"/>
                                          </p:val>
                                        </p:tav>
                                      </p:tavLst>
                                    </p:anim>
                                    <p:anim calcmode="lin" valueType="num">
                                      <p:cBhvr>
                                        <p:cTn id="51" dur="25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54"/>
                                            </p:cond>
                                          </p:stCondLst>
                                          <p:endCondLst>
                                            <p:cond evt="onStopAudio" delay="0">
                                              <p:tgtEl>
                                                <p:sldTgt/>
                                              </p:tgtEl>
                                            </p:cond>
                                          </p:endCondLst>
                                        </p:cTn>
                                        <p:tgtEl>
                                          <p:sndTgt r:embed="rId5" name="005.정답들어주세요_후_01.wav"/>
                                        </p:tgtEl>
                                      </p:cMediaNode>
                                    </p:audio>
                                  </p:subTnLst>
                                </p:cTn>
                              </p:par>
                            </p:childTnLst>
                          </p:cTn>
                        </p:par>
                        <p:par>
                          <p:cTn id="56" fill="hold">
                            <p:stCondLst>
                              <p:cond delay="250"/>
                            </p:stCondLst>
                            <p:childTnLst>
                              <p:par>
                                <p:cTn id="57" presetID="32" presetClass="emph" presetSubtype="0" fill="hold" nodeType="afterEffect">
                                  <p:stCondLst>
                                    <p:cond delay="0"/>
                                  </p:stCondLst>
                                  <p:childTnLst>
                                    <p:animRot by="120000">
                                      <p:cBhvr>
                                        <p:cTn id="58" dur="100" fill="hold">
                                          <p:stCondLst>
                                            <p:cond delay="0"/>
                                          </p:stCondLst>
                                        </p:cTn>
                                        <p:tgtEl>
                                          <p:spTgt spid="31"/>
                                        </p:tgtEl>
                                        <p:attrNameLst>
                                          <p:attrName>r</p:attrName>
                                        </p:attrNameLst>
                                      </p:cBhvr>
                                    </p:animRot>
                                    <p:animRot by="-240000">
                                      <p:cBhvr>
                                        <p:cTn id="59" dur="200" fill="hold">
                                          <p:stCondLst>
                                            <p:cond delay="200"/>
                                          </p:stCondLst>
                                        </p:cTn>
                                        <p:tgtEl>
                                          <p:spTgt spid="31"/>
                                        </p:tgtEl>
                                        <p:attrNameLst>
                                          <p:attrName>r</p:attrName>
                                        </p:attrNameLst>
                                      </p:cBhvr>
                                    </p:animRot>
                                    <p:animRot by="240000">
                                      <p:cBhvr>
                                        <p:cTn id="60" dur="200" fill="hold">
                                          <p:stCondLst>
                                            <p:cond delay="400"/>
                                          </p:stCondLst>
                                        </p:cTn>
                                        <p:tgtEl>
                                          <p:spTgt spid="31"/>
                                        </p:tgtEl>
                                        <p:attrNameLst>
                                          <p:attrName>r</p:attrName>
                                        </p:attrNameLst>
                                      </p:cBhvr>
                                    </p:animRot>
                                    <p:animRot by="-240000">
                                      <p:cBhvr>
                                        <p:cTn id="61" dur="200" fill="hold">
                                          <p:stCondLst>
                                            <p:cond delay="600"/>
                                          </p:stCondLst>
                                        </p:cTn>
                                        <p:tgtEl>
                                          <p:spTgt spid="31"/>
                                        </p:tgtEl>
                                        <p:attrNameLst>
                                          <p:attrName>r</p:attrName>
                                        </p:attrNameLst>
                                      </p:cBhvr>
                                    </p:animRot>
                                    <p:animRot by="120000">
                                      <p:cBhvr>
                                        <p:cTn id="62" dur="200" fill="hold">
                                          <p:stCondLst>
                                            <p:cond delay="800"/>
                                          </p:stCondLst>
                                        </p:cTn>
                                        <p:tgtEl>
                                          <p:spTgt spid="31"/>
                                        </p:tgtEl>
                                        <p:attrNameLst>
                                          <p:attrName>r</p:attrName>
                                        </p:attrNameLst>
                                      </p:cBhvr>
                                    </p:animRot>
                                  </p:childTnLst>
                                </p:cTn>
                              </p:par>
                              <p:par>
                                <p:cTn id="63" presetID="22" presetClass="entr" presetSubtype="8" fill="hold" nodeType="withEffect">
                                  <p:stCondLst>
                                    <p:cond delay="250"/>
                                  </p:stCondLst>
                                  <p:childTnLst>
                                    <p:set>
                                      <p:cBhvr>
                                        <p:cTn id="64" dur="1" fill="hold">
                                          <p:stCondLst>
                                            <p:cond delay="0"/>
                                          </p:stCondLst>
                                        </p:cTn>
                                        <p:tgtEl>
                                          <p:spTgt spid="32"/>
                                        </p:tgtEl>
                                        <p:attrNameLst>
                                          <p:attrName>style.visibility</p:attrName>
                                        </p:attrNameLst>
                                      </p:cBhvr>
                                      <p:to>
                                        <p:strVal val="visible"/>
                                      </p:to>
                                    </p:set>
                                    <p:animEffect transition="in" filter="wipe(left)">
                                      <p:cBhvr>
                                        <p:cTn id="65" dur="500"/>
                                        <p:tgtEl>
                                          <p:spTgt spid="32"/>
                                        </p:tgtEl>
                                      </p:cBhvr>
                                    </p:animEffect>
                                  </p:childTnLst>
                                </p:cTn>
                              </p:par>
                            </p:childTnLst>
                          </p:cTn>
                        </p:par>
                        <p:par>
                          <p:cTn id="66" fill="hold">
                            <p:stCondLst>
                              <p:cond delay="1250"/>
                            </p:stCondLst>
                            <p:childTnLst>
                              <p:par>
                                <p:cTn id="67" presetID="32" presetClass="emph" presetSubtype="0" fill="hold" nodeType="afterEffect">
                                  <p:stCondLst>
                                    <p:cond delay="0"/>
                                  </p:stCondLst>
                                  <p:childTnLst>
                                    <p:animRot by="120000">
                                      <p:cBhvr>
                                        <p:cTn id="68" dur="50" fill="hold">
                                          <p:stCondLst>
                                            <p:cond delay="0"/>
                                          </p:stCondLst>
                                        </p:cTn>
                                        <p:tgtEl>
                                          <p:spTgt spid="31"/>
                                        </p:tgtEl>
                                        <p:attrNameLst>
                                          <p:attrName>r</p:attrName>
                                        </p:attrNameLst>
                                      </p:cBhvr>
                                    </p:animRot>
                                    <p:animRot by="-240000">
                                      <p:cBhvr>
                                        <p:cTn id="69" dur="100" fill="hold">
                                          <p:stCondLst>
                                            <p:cond delay="100"/>
                                          </p:stCondLst>
                                        </p:cTn>
                                        <p:tgtEl>
                                          <p:spTgt spid="31"/>
                                        </p:tgtEl>
                                        <p:attrNameLst>
                                          <p:attrName>r</p:attrName>
                                        </p:attrNameLst>
                                      </p:cBhvr>
                                    </p:animRot>
                                    <p:animRot by="240000">
                                      <p:cBhvr>
                                        <p:cTn id="70" dur="100" fill="hold">
                                          <p:stCondLst>
                                            <p:cond delay="200"/>
                                          </p:stCondLst>
                                        </p:cTn>
                                        <p:tgtEl>
                                          <p:spTgt spid="31"/>
                                        </p:tgtEl>
                                        <p:attrNameLst>
                                          <p:attrName>r</p:attrName>
                                        </p:attrNameLst>
                                      </p:cBhvr>
                                    </p:animRot>
                                    <p:animRot by="-240000">
                                      <p:cBhvr>
                                        <p:cTn id="71" dur="100" fill="hold">
                                          <p:stCondLst>
                                            <p:cond delay="300"/>
                                          </p:stCondLst>
                                        </p:cTn>
                                        <p:tgtEl>
                                          <p:spTgt spid="31"/>
                                        </p:tgtEl>
                                        <p:attrNameLst>
                                          <p:attrName>r</p:attrName>
                                        </p:attrNameLst>
                                      </p:cBhvr>
                                    </p:animRot>
                                    <p:animRot by="120000">
                                      <p:cBhvr>
                                        <p:cTn id="72" dur="100" fill="hold">
                                          <p:stCondLst>
                                            <p:cond delay="400"/>
                                          </p:stCondLst>
                                        </p:cTn>
                                        <p:tgtEl>
                                          <p:spTgt spid="31"/>
                                        </p:tgtEl>
                                        <p:attrNameLst>
                                          <p:attrName>r</p:attrName>
                                        </p:attrNameLst>
                                      </p:cBhvr>
                                    </p:animRo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250" fill="hold"/>
                                        <p:tgtEl>
                                          <p:spTgt spid="38"/>
                                        </p:tgtEl>
                                        <p:attrNameLst>
                                          <p:attrName>ppt_w</p:attrName>
                                        </p:attrNameLst>
                                      </p:cBhvr>
                                      <p:tavLst>
                                        <p:tav tm="0">
                                          <p:val>
                                            <p:fltVal val="0"/>
                                          </p:val>
                                        </p:tav>
                                        <p:tav tm="100000">
                                          <p:val>
                                            <p:strVal val="#ppt_w"/>
                                          </p:val>
                                        </p:tav>
                                      </p:tavLst>
                                    </p:anim>
                                    <p:anim calcmode="lin" valueType="num">
                                      <p:cBhvr>
                                        <p:cTn id="78" dur="250" fill="hold"/>
                                        <p:tgtEl>
                                          <p:spTgt spid="38"/>
                                        </p:tgtEl>
                                        <p:attrNameLst>
                                          <p:attrName>ppt_h</p:attrName>
                                        </p:attrNameLst>
                                      </p:cBhvr>
                                      <p:tavLst>
                                        <p:tav tm="0">
                                          <p:val>
                                            <p:fltVal val="0"/>
                                          </p:val>
                                        </p:tav>
                                        <p:tav tm="100000">
                                          <p:val>
                                            <p:strVal val="#ppt_h"/>
                                          </p:val>
                                        </p:tav>
                                      </p:tavLst>
                                    </p:anim>
                                    <p:animEffect transition="in" filter="fade">
                                      <p:cBhvr>
                                        <p:cTn id="79" dur="250"/>
                                        <p:tgtEl>
                                          <p:spTgt spid="38"/>
                                        </p:tgtEl>
                                      </p:cBhvr>
                                    </p:animEffect>
                                  </p:childTnLst>
                                  <p:subTnLst>
                                    <p:audio>
                                      <p:cMediaNode>
                                        <p:cTn display="0" masterRel="sameClick">
                                          <p:stCondLst>
                                            <p:cond evt="begin" delay="0">
                                              <p:tn val="75"/>
                                            </p:cond>
                                          </p:stCondLst>
                                          <p:endCondLst>
                                            <p:cond evt="onStopAudio" delay="0">
                                              <p:tgtEl>
                                                <p:sldTgt/>
                                              </p:tgtEl>
                                            </p:cond>
                                          </p:endCondLst>
                                        </p:cTn>
                                        <p:tgtEl>
                                          <p:sndTgt r:embed="rId6" name="006.정답발표전_01.wav"/>
                                        </p:tgtEl>
                                      </p:cMediaNode>
                                    </p:audio>
                                  </p:subTnLst>
                                </p:cTn>
                              </p:par>
                            </p:childTnLst>
                          </p:cTn>
                        </p:par>
                        <p:par>
                          <p:cTn id="80" fill="hold">
                            <p:stCondLst>
                              <p:cond delay="250"/>
                            </p:stCondLst>
                            <p:childTnLst>
                              <p:par>
                                <p:cTn id="81" presetID="32" presetClass="emph" presetSubtype="0" fill="hold" nodeType="afterEffect">
                                  <p:stCondLst>
                                    <p:cond delay="0"/>
                                  </p:stCondLst>
                                  <p:childTnLst>
                                    <p:animRot by="120000">
                                      <p:cBhvr>
                                        <p:cTn id="82" dur="75" fill="hold">
                                          <p:stCondLst>
                                            <p:cond delay="0"/>
                                          </p:stCondLst>
                                        </p:cTn>
                                        <p:tgtEl>
                                          <p:spTgt spid="31"/>
                                        </p:tgtEl>
                                        <p:attrNameLst>
                                          <p:attrName>r</p:attrName>
                                        </p:attrNameLst>
                                      </p:cBhvr>
                                    </p:animRot>
                                    <p:animRot by="-240000">
                                      <p:cBhvr>
                                        <p:cTn id="83" dur="150" fill="hold">
                                          <p:stCondLst>
                                            <p:cond delay="150"/>
                                          </p:stCondLst>
                                        </p:cTn>
                                        <p:tgtEl>
                                          <p:spTgt spid="31"/>
                                        </p:tgtEl>
                                        <p:attrNameLst>
                                          <p:attrName>r</p:attrName>
                                        </p:attrNameLst>
                                      </p:cBhvr>
                                    </p:animRot>
                                    <p:animRot by="240000">
                                      <p:cBhvr>
                                        <p:cTn id="84" dur="150" fill="hold">
                                          <p:stCondLst>
                                            <p:cond delay="300"/>
                                          </p:stCondLst>
                                        </p:cTn>
                                        <p:tgtEl>
                                          <p:spTgt spid="31"/>
                                        </p:tgtEl>
                                        <p:attrNameLst>
                                          <p:attrName>r</p:attrName>
                                        </p:attrNameLst>
                                      </p:cBhvr>
                                    </p:animRot>
                                    <p:animRot by="-240000">
                                      <p:cBhvr>
                                        <p:cTn id="85" dur="150" fill="hold">
                                          <p:stCondLst>
                                            <p:cond delay="450"/>
                                          </p:stCondLst>
                                        </p:cTn>
                                        <p:tgtEl>
                                          <p:spTgt spid="31"/>
                                        </p:tgtEl>
                                        <p:attrNameLst>
                                          <p:attrName>r</p:attrName>
                                        </p:attrNameLst>
                                      </p:cBhvr>
                                    </p:animRot>
                                    <p:animRot by="120000">
                                      <p:cBhvr>
                                        <p:cTn id="86"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7" restart="whenNotActive" fill="hold" evtFilter="cancelBubble" nodeType="interactiveSeq">
                <p:stCondLst>
                  <p:cond evt="onClick" delay="0">
                    <p:tgtEl>
                      <p:spTgt spid="31"/>
                    </p:tgtEl>
                  </p:cond>
                </p:stCondLst>
                <p:endSync evt="end" delay="0">
                  <p:rtn val="all"/>
                </p:endSync>
                <p:childTnLst>
                  <p:par>
                    <p:cTn id="88" fill="hold">
                      <p:stCondLst>
                        <p:cond delay="0"/>
                      </p:stCondLst>
                      <p:childTnLst>
                        <p:par>
                          <p:cTn id="89" fill="hold">
                            <p:stCondLst>
                              <p:cond delay="0"/>
                            </p:stCondLst>
                            <p:childTnLst>
                              <p:par>
                                <p:cTn id="90" presetID="32" presetClass="emph" presetSubtype="0" fill="hold" nodeType="clickEffect">
                                  <p:stCondLst>
                                    <p:cond delay="0"/>
                                  </p:stCondLst>
                                  <p:childTnLst>
                                    <p:animRot by="120000">
                                      <p:cBhvr>
                                        <p:cTn id="91" dur="100" fill="hold">
                                          <p:stCondLst>
                                            <p:cond delay="0"/>
                                          </p:stCondLst>
                                        </p:cTn>
                                        <p:tgtEl>
                                          <p:spTgt spid="31"/>
                                        </p:tgtEl>
                                        <p:attrNameLst>
                                          <p:attrName>r</p:attrName>
                                        </p:attrNameLst>
                                      </p:cBhvr>
                                    </p:animRot>
                                    <p:animRot by="-240000">
                                      <p:cBhvr>
                                        <p:cTn id="92" dur="200" fill="hold">
                                          <p:stCondLst>
                                            <p:cond delay="200"/>
                                          </p:stCondLst>
                                        </p:cTn>
                                        <p:tgtEl>
                                          <p:spTgt spid="31"/>
                                        </p:tgtEl>
                                        <p:attrNameLst>
                                          <p:attrName>r</p:attrName>
                                        </p:attrNameLst>
                                      </p:cBhvr>
                                    </p:animRot>
                                    <p:animRot by="240000">
                                      <p:cBhvr>
                                        <p:cTn id="93" dur="200" fill="hold">
                                          <p:stCondLst>
                                            <p:cond delay="400"/>
                                          </p:stCondLst>
                                        </p:cTn>
                                        <p:tgtEl>
                                          <p:spTgt spid="31"/>
                                        </p:tgtEl>
                                        <p:attrNameLst>
                                          <p:attrName>r</p:attrName>
                                        </p:attrNameLst>
                                      </p:cBhvr>
                                    </p:animRot>
                                    <p:animRot by="-240000">
                                      <p:cBhvr>
                                        <p:cTn id="94" dur="200" fill="hold">
                                          <p:stCondLst>
                                            <p:cond delay="600"/>
                                          </p:stCondLst>
                                        </p:cTn>
                                        <p:tgtEl>
                                          <p:spTgt spid="31"/>
                                        </p:tgtEl>
                                        <p:attrNameLst>
                                          <p:attrName>r</p:attrName>
                                        </p:attrNameLst>
                                      </p:cBhvr>
                                    </p:animRot>
                                    <p:animRot by="120000">
                                      <p:cBhvr>
                                        <p:cTn id="95" dur="200" fill="hold">
                                          <p:stCondLst>
                                            <p:cond delay="800"/>
                                          </p:stCondLst>
                                        </p:cTn>
                                        <p:tgtEl>
                                          <p:spTgt spid="31"/>
                                        </p:tgtEl>
                                        <p:attrNameLst>
                                          <p:attrName>r</p:attrName>
                                        </p:attrNameLst>
                                      </p:cBhvr>
                                    </p:animRot>
                                  </p:childTnLst>
                                  <p:subTnLst>
                                    <p:audio>
                                      <p:cMediaNode>
                                        <p:cTn display="0" masterRel="sameClick">
                                          <p:stCondLst>
                                            <p:cond evt="begin" delay="0">
                                              <p:tn val="90"/>
                                            </p:cond>
                                          </p:stCondLst>
                                          <p:endCondLst>
                                            <p:cond evt="onStopAudio" delay="0">
                                              <p:tgtEl>
                                                <p:sldTgt/>
                                              </p:tgtEl>
                                            </p:cond>
                                          </p:endCondLst>
                                        </p:cTn>
                                        <p:tgtEl>
                                          <p:sndTgt r:embed="rId5" name="005.정답들어주세요_후_01.wav"/>
                                        </p:tgtEl>
                                      </p:cMediaNode>
                                    </p:audio>
                                  </p:subTnLst>
                                </p:cTn>
                              </p:par>
                            </p:childTnLst>
                          </p:cTn>
                        </p:par>
                        <p:par>
                          <p:cTn id="96" fill="hold">
                            <p:stCondLst>
                              <p:cond delay="1000"/>
                            </p:stCondLst>
                            <p:childTnLst>
                              <p:par>
                                <p:cTn id="97" presetID="32" presetClass="emph" presetSubtype="0" fill="hold" nodeType="afterEffect">
                                  <p:stCondLst>
                                    <p:cond delay="0"/>
                                  </p:stCondLst>
                                  <p:childTnLst>
                                    <p:animRot by="120000">
                                      <p:cBhvr>
                                        <p:cTn id="98" dur="50" fill="hold">
                                          <p:stCondLst>
                                            <p:cond delay="0"/>
                                          </p:stCondLst>
                                        </p:cTn>
                                        <p:tgtEl>
                                          <p:spTgt spid="31"/>
                                        </p:tgtEl>
                                        <p:attrNameLst>
                                          <p:attrName>r</p:attrName>
                                        </p:attrNameLst>
                                      </p:cBhvr>
                                    </p:animRot>
                                    <p:animRot by="-240000">
                                      <p:cBhvr>
                                        <p:cTn id="99" dur="100" fill="hold">
                                          <p:stCondLst>
                                            <p:cond delay="100"/>
                                          </p:stCondLst>
                                        </p:cTn>
                                        <p:tgtEl>
                                          <p:spTgt spid="31"/>
                                        </p:tgtEl>
                                        <p:attrNameLst>
                                          <p:attrName>r</p:attrName>
                                        </p:attrNameLst>
                                      </p:cBhvr>
                                    </p:animRot>
                                    <p:animRot by="240000">
                                      <p:cBhvr>
                                        <p:cTn id="100" dur="100" fill="hold">
                                          <p:stCondLst>
                                            <p:cond delay="200"/>
                                          </p:stCondLst>
                                        </p:cTn>
                                        <p:tgtEl>
                                          <p:spTgt spid="31"/>
                                        </p:tgtEl>
                                        <p:attrNameLst>
                                          <p:attrName>r</p:attrName>
                                        </p:attrNameLst>
                                      </p:cBhvr>
                                    </p:animRot>
                                    <p:animRot by="-240000">
                                      <p:cBhvr>
                                        <p:cTn id="101" dur="100" fill="hold">
                                          <p:stCondLst>
                                            <p:cond delay="300"/>
                                          </p:stCondLst>
                                        </p:cTn>
                                        <p:tgtEl>
                                          <p:spTgt spid="31"/>
                                        </p:tgtEl>
                                        <p:attrNameLst>
                                          <p:attrName>r</p:attrName>
                                        </p:attrNameLst>
                                      </p:cBhvr>
                                    </p:animRot>
                                    <p:animRot by="120000">
                                      <p:cBhvr>
                                        <p:cTn id="102"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27" grpId="0"/>
      <p:bldP spid="30" grpId="0" animBg="1">
        <p:tmplLst>
          <p:tmpl>
            <p:tnLst>
              <p:par>
                <p:cTn presetID="42" presetClass="entr" presetSubtype="0" fill="hold" nodeType="withEffect">
                  <p:stCondLst>
                    <p:cond delay="3000"/>
                  </p:stCondLst>
                  <p:childTnLst>
                    <p:set>
                      <p:cBhvr>
                        <p:cTn dur="1" fill="hold">
                          <p:stCondLst>
                            <p:cond delay="0"/>
                          </p:stCondLst>
                        </p:cTn>
                        <p:tgtEl>
                          <p:spTgt spid="30"/>
                        </p:tgtEl>
                        <p:attrNameLst>
                          <p:attrName>style.visibility</p:attrName>
                        </p:attrNameLst>
                      </p:cBhvr>
                      <p:to>
                        <p:strVal val="visible"/>
                      </p:to>
                    </p:set>
                    <p:animEffect transition="in" filter="fade">
                      <p:cBhvr>
                        <p:cTn dur="250"/>
                        <p:tgtEl>
                          <p:spTgt spid="30"/>
                        </p:tgtEl>
                      </p:cBhvr>
                    </p:animEffect>
                    <p:anim calcmode="lin" valueType="num">
                      <p:cBhvr>
                        <p:cTn dur="250" fill="hold"/>
                        <p:tgtEl>
                          <p:spTgt spid="30"/>
                        </p:tgtEl>
                        <p:attrNameLst>
                          <p:attrName>ppt_x</p:attrName>
                        </p:attrNameLst>
                      </p:cBhvr>
                      <p:tavLst>
                        <p:tav tm="0">
                          <p:val>
                            <p:strVal val="#ppt_x"/>
                          </p:val>
                        </p:tav>
                        <p:tav tm="100000">
                          <p:val>
                            <p:strVal val="#ppt_x"/>
                          </p:val>
                        </p:tav>
                      </p:tavLst>
                    </p:anim>
                    <p:anim calcmode="lin" valueType="num">
                      <p:cBhvr>
                        <p:cTn dur="250" fill="hold"/>
                        <p:tgtEl>
                          <p:spTgt spid="3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 ABC">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207150" y="402459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3831971"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438600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anim calcmode="lin" valueType="num">
                                      <p:cBhvr>
                                        <p:cTn id="35" dur="250" fill="hold"/>
                                        <p:tgtEl>
                                          <p:spTgt spid="23"/>
                                        </p:tgtEl>
                                        <p:attrNameLst>
                                          <p:attrName>ppt_x</p:attrName>
                                        </p:attrNameLst>
                                      </p:cBhvr>
                                      <p:tavLst>
                                        <p:tav tm="0">
                                          <p:val>
                                            <p:strVal val="#ppt_x"/>
                                          </p:val>
                                        </p:tav>
                                        <p:tav tm="100000">
                                          <p:val>
                                            <p:strVal val="#ppt_x"/>
                                          </p:val>
                                        </p:tav>
                                      </p:tavLst>
                                    </p:anim>
                                    <p:anim calcmode="lin" valueType="num">
                                      <p:cBhvr>
                                        <p:cTn id="36"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4" name="General_Question_Box_Leaves.wav"/>
                                        </p:tgtEl>
                                      </p:cMediaNode>
                                    </p:audio>
                                  </p:subTnLst>
                                </p:cTn>
                              </p:par>
                              <p:par>
                                <p:cTn id="37" presetID="42" presetClass="entr" presetSubtype="0" fill="hold" grpId="0" nodeType="withEffect">
                                  <p:stCondLst>
                                    <p:cond delay="20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250"/>
                                        <p:tgtEl>
                                          <p:spTgt spid="25"/>
                                        </p:tgtEl>
                                      </p:cBhvr>
                                    </p:animEffect>
                                    <p:anim calcmode="lin" valueType="num">
                                      <p:cBhvr>
                                        <p:cTn id="40" dur="250" fill="hold"/>
                                        <p:tgtEl>
                                          <p:spTgt spid="25"/>
                                        </p:tgtEl>
                                        <p:attrNameLst>
                                          <p:attrName>ppt_x</p:attrName>
                                        </p:attrNameLst>
                                      </p:cBhvr>
                                      <p:tavLst>
                                        <p:tav tm="0">
                                          <p:val>
                                            <p:strVal val="#ppt_x"/>
                                          </p:val>
                                        </p:tav>
                                        <p:tav tm="100000">
                                          <p:val>
                                            <p:strVal val="#ppt_x"/>
                                          </p:val>
                                        </p:tav>
                                      </p:tavLst>
                                    </p:anim>
                                    <p:anim calcmode="lin" valueType="num">
                                      <p:cBhvr>
                                        <p:cTn id="41"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5" name="005.정답들어주세요_후_01.wav"/>
                                        </p:tgtEl>
                                      </p:cMediaNode>
                                    </p:audio>
                                  </p:subTnLst>
                                </p:cTn>
                              </p:par>
                            </p:childTnLst>
                          </p:cTn>
                        </p:par>
                        <p:par>
                          <p:cTn id="46" fill="hold">
                            <p:stCondLst>
                              <p:cond delay="250"/>
                            </p:stCondLst>
                            <p:childTnLst>
                              <p:par>
                                <p:cTn id="47" presetID="32" presetClass="emph" presetSubtype="0" fill="hold" nodeType="afterEffect">
                                  <p:stCondLst>
                                    <p:cond delay="0"/>
                                  </p:stCondLst>
                                  <p:childTnLst>
                                    <p:animRot by="120000">
                                      <p:cBhvr>
                                        <p:cTn id="48" dur="100" fill="hold">
                                          <p:stCondLst>
                                            <p:cond delay="0"/>
                                          </p:stCondLst>
                                        </p:cTn>
                                        <p:tgtEl>
                                          <p:spTgt spid="31"/>
                                        </p:tgtEl>
                                        <p:attrNameLst>
                                          <p:attrName>r</p:attrName>
                                        </p:attrNameLst>
                                      </p:cBhvr>
                                    </p:animRot>
                                    <p:animRot by="-240000">
                                      <p:cBhvr>
                                        <p:cTn id="49" dur="200" fill="hold">
                                          <p:stCondLst>
                                            <p:cond delay="200"/>
                                          </p:stCondLst>
                                        </p:cTn>
                                        <p:tgtEl>
                                          <p:spTgt spid="31"/>
                                        </p:tgtEl>
                                        <p:attrNameLst>
                                          <p:attrName>r</p:attrName>
                                        </p:attrNameLst>
                                      </p:cBhvr>
                                    </p:animRot>
                                    <p:animRot by="240000">
                                      <p:cBhvr>
                                        <p:cTn id="50" dur="200" fill="hold">
                                          <p:stCondLst>
                                            <p:cond delay="400"/>
                                          </p:stCondLst>
                                        </p:cTn>
                                        <p:tgtEl>
                                          <p:spTgt spid="31"/>
                                        </p:tgtEl>
                                        <p:attrNameLst>
                                          <p:attrName>r</p:attrName>
                                        </p:attrNameLst>
                                      </p:cBhvr>
                                    </p:animRot>
                                    <p:animRot by="-240000">
                                      <p:cBhvr>
                                        <p:cTn id="51" dur="200" fill="hold">
                                          <p:stCondLst>
                                            <p:cond delay="600"/>
                                          </p:stCondLst>
                                        </p:cTn>
                                        <p:tgtEl>
                                          <p:spTgt spid="31"/>
                                        </p:tgtEl>
                                        <p:attrNameLst>
                                          <p:attrName>r</p:attrName>
                                        </p:attrNameLst>
                                      </p:cBhvr>
                                    </p:animRot>
                                    <p:animRot by="120000">
                                      <p:cBhvr>
                                        <p:cTn id="52" dur="200" fill="hold">
                                          <p:stCondLst>
                                            <p:cond delay="800"/>
                                          </p:stCondLst>
                                        </p:cTn>
                                        <p:tgtEl>
                                          <p:spTgt spid="31"/>
                                        </p:tgtEl>
                                        <p:attrNameLst>
                                          <p:attrName>r</p:attrName>
                                        </p:attrNameLst>
                                      </p:cBhvr>
                                    </p:animRot>
                                  </p:childTnLst>
                                </p:cTn>
                              </p:par>
                              <p:par>
                                <p:cTn id="53" presetID="22" presetClass="entr" presetSubtype="8" fill="hold" nodeType="withEffect">
                                  <p:stCondLst>
                                    <p:cond delay="25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childTnLst>
                          </p:cTn>
                        </p:par>
                        <p:par>
                          <p:cTn id="56" fill="hold">
                            <p:stCondLst>
                              <p:cond delay="1250"/>
                            </p:stCondLst>
                            <p:childTnLst>
                              <p:par>
                                <p:cTn id="57" presetID="32" presetClass="emph" presetSubtype="0" fill="hold" nodeType="afterEffect">
                                  <p:stCondLst>
                                    <p:cond delay="0"/>
                                  </p:stCondLst>
                                  <p:childTnLst>
                                    <p:animRot by="120000">
                                      <p:cBhvr>
                                        <p:cTn id="58" dur="50" fill="hold">
                                          <p:stCondLst>
                                            <p:cond delay="0"/>
                                          </p:stCondLst>
                                        </p:cTn>
                                        <p:tgtEl>
                                          <p:spTgt spid="31"/>
                                        </p:tgtEl>
                                        <p:attrNameLst>
                                          <p:attrName>r</p:attrName>
                                        </p:attrNameLst>
                                      </p:cBhvr>
                                    </p:animRot>
                                    <p:animRot by="-240000">
                                      <p:cBhvr>
                                        <p:cTn id="59" dur="100" fill="hold">
                                          <p:stCondLst>
                                            <p:cond delay="100"/>
                                          </p:stCondLst>
                                        </p:cTn>
                                        <p:tgtEl>
                                          <p:spTgt spid="31"/>
                                        </p:tgtEl>
                                        <p:attrNameLst>
                                          <p:attrName>r</p:attrName>
                                        </p:attrNameLst>
                                      </p:cBhvr>
                                    </p:animRot>
                                    <p:animRot by="240000">
                                      <p:cBhvr>
                                        <p:cTn id="60" dur="100" fill="hold">
                                          <p:stCondLst>
                                            <p:cond delay="200"/>
                                          </p:stCondLst>
                                        </p:cTn>
                                        <p:tgtEl>
                                          <p:spTgt spid="31"/>
                                        </p:tgtEl>
                                        <p:attrNameLst>
                                          <p:attrName>r</p:attrName>
                                        </p:attrNameLst>
                                      </p:cBhvr>
                                    </p:animRot>
                                    <p:animRot by="-240000">
                                      <p:cBhvr>
                                        <p:cTn id="61" dur="100" fill="hold">
                                          <p:stCondLst>
                                            <p:cond delay="300"/>
                                          </p:stCondLst>
                                        </p:cTn>
                                        <p:tgtEl>
                                          <p:spTgt spid="31"/>
                                        </p:tgtEl>
                                        <p:attrNameLst>
                                          <p:attrName>r</p:attrName>
                                        </p:attrNameLst>
                                      </p:cBhvr>
                                    </p:animRot>
                                    <p:animRot by="120000">
                                      <p:cBhvr>
                                        <p:cTn id="62" dur="100" fill="hold">
                                          <p:stCondLst>
                                            <p:cond delay="400"/>
                                          </p:stCondLst>
                                        </p:cTn>
                                        <p:tgtEl>
                                          <p:spTgt spid="31"/>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250" fill="hold"/>
                                        <p:tgtEl>
                                          <p:spTgt spid="38"/>
                                        </p:tgtEl>
                                        <p:attrNameLst>
                                          <p:attrName>ppt_w</p:attrName>
                                        </p:attrNameLst>
                                      </p:cBhvr>
                                      <p:tavLst>
                                        <p:tav tm="0">
                                          <p:val>
                                            <p:fltVal val="0"/>
                                          </p:val>
                                        </p:tav>
                                        <p:tav tm="100000">
                                          <p:val>
                                            <p:strVal val="#ppt_w"/>
                                          </p:val>
                                        </p:tav>
                                      </p:tavLst>
                                    </p:anim>
                                    <p:anim calcmode="lin" valueType="num">
                                      <p:cBhvr>
                                        <p:cTn id="68" dur="250" fill="hold"/>
                                        <p:tgtEl>
                                          <p:spTgt spid="38"/>
                                        </p:tgtEl>
                                        <p:attrNameLst>
                                          <p:attrName>ppt_h</p:attrName>
                                        </p:attrNameLst>
                                      </p:cBhvr>
                                      <p:tavLst>
                                        <p:tav tm="0">
                                          <p:val>
                                            <p:fltVal val="0"/>
                                          </p:val>
                                        </p:tav>
                                        <p:tav tm="100000">
                                          <p:val>
                                            <p:strVal val="#ppt_h"/>
                                          </p:val>
                                        </p:tav>
                                      </p:tavLst>
                                    </p:anim>
                                    <p:animEffect transition="in" filter="fade">
                                      <p:cBhvr>
                                        <p:cTn id="69" dur="250"/>
                                        <p:tgtEl>
                                          <p:spTgt spid="38"/>
                                        </p:tgtEl>
                                      </p:cBhvr>
                                    </p:animEffect>
                                  </p:childTnLst>
                                  <p:subTnLst>
                                    <p:audio>
                                      <p:cMediaNode>
                                        <p:cTn display="0" masterRel="sameClick">
                                          <p:stCondLst>
                                            <p:cond evt="begin" delay="0">
                                              <p:tn val="65"/>
                                            </p:cond>
                                          </p:stCondLst>
                                          <p:endCondLst>
                                            <p:cond evt="onStopAudio" delay="0">
                                              <p:tgtEl>
                                                <p:sldTgt/>
                                              </p:tgtEl>
                                            </p:cond>
                                          </p:endCondLst>
                                        </p:cTn>
                                        <p:tgtEl>
                                          <p:sndTgt r:embed="rId6" name="006.정답발표전_01.wav"/>
                                        </p:tgtEl>
                                      </p:cMediaNode>
                                    </p:audio>
                                  </p:subTnLst>
                                </p:cTn>
                              </p:par>
                            </p:childTnLst>
                          </p:cTn>
                        </p:par>
                        <p:par>
                          <p:cTn id="70" fill="hold">
                            <p:stCondLst>
                              <p:cond delay="250"/>
                            </p:stCondLst>
                            <p:childTnLst>
                              <p:par>
                                <p:cTn id="71" presetID="32" presetClass="emph" presetSubtype="0" fill="hold" nodeType="afterEffect">
                                  <p:stCondLst>
                                    <p:cond delay="0"/>
                                  </p:stCondLst>
                                  <p:childTnLst>
                                    <p:animRot by="120000">
                                      <p:cBhvr>
                                        <p:cTn id="72" dur="75" fill="hold">
                                          <p:stCondLst>
                                            <p:cond delay="0"/>
                                          </p:stCondLst>
                                        </p:cTn>
                                        <p:tgtEl>
                                          <p:spTgt spid="31"/>
                                        </p:tgtEl>
                                        <p:attrNameLst>
                                          <p:attrName>r</p:attrName>
                                        </p:attrNameLst>
                                      </p:cBhvr>
                                    </p:animRot>
                                    <p:animRot by="-240000">
                                      <p:cBhvr>
                                        <p:cTn id="73" dur="150" fill="hold">
                                          <p:stCondLst>
                                            <p:cond delay="150"/>
                                          </p:stCondLst>
                                        </p:cTn>
                                        <p:tgtEl>
                                          <p:spTgt spid="31"/>
                                        </p:tgtEl>
                                        <p:attrNameLst>
                                          <p:attrName>r</p:attrName>
                                        </p:attrNameLst>
                                      </p:cBhvr>
                                    </p:animRot>
                                    <p:animRot by="240000">
                                      <p:cBhvr>
                                        <p:cTn id="74" dur="150" fill="hold">
                                          <p:stCondLst>
                                            <p:cond delay="300"/>
                                          </p:stCondLst>
                                        </p:cTn>
                                        <p:tgtEl>
                                          <p:spTgt spid="31"/>
                                        </p:tgtEl>
                                        <p:attrNameLst>
                                          <p:attrName>r</p:attrName>
                                        </p:attrNameLst>
                                      </p:cBhvr>
                                    </p:animRot>
                                    <p:animRot by="-240000">
                                      <p:cBhvr>
                                        <p:cTn id="75" dur="150" fill="hold">
                                          <p:stCondLst>
                                            <p:cond delay="450"/>
                                          </p:stCondLst>
                                        </p:cTn>
                                        <p:tgtEl>
                                          <p:spTgt spid="31"/>
                                        </p:tgtEl>
                                        <p:attrNameLst>
                                          <p:attrName>r</p:attrName>
                                        </p:attrNameLst>
                                      </p:cBhvr>
                                    </p:animRot>
                                    <p:animRot by="120000">
                                      <p:cBhvr>
                                        <p:cTn id="76"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7" restart="whenNotActive" fill="hold" evtFilter="cancelBubble" nodeType="interactiveSeq">
                <p:stCondLst>
                  <p:cond evt="onClick" delay="0">
                    <p:tgtEl>
                      <p:spTgt spid="31"/>
                    </p:tgtEl>
                  </p:cond>
                </p:stCondLst>
                <p:endSync evt="end" delay="0">
                  <p:rtn val="all"/>
                </p:endSync>
                <p:childTnLst>
                  <p:par>
                    <p:cTn id="78" fill="hold">
                      <p:stCondLst>
                        <p:cond delay="0"/>
                      </p:stCondLst>
                      <p:childTnLst>
                        <p:par>
                          <p:cTn id="79" fill="hold">
                            <p:stCondLst>
                              <p:cond delay="0"/>
                            </p:stCondLst>
                            <p:childTnLst>
                              <p:par>
                                <p:cTn id="80" presetID="32" presetClass="emph" presetSubtype="0" fill="hold" nodeType="clickEffect">
                                  <p:stCondLst>
                                    <p:cond delay="0"/>
                                  </p:stCondLst>
                                  <p:childTnLst>
                                    <p:animRot by="120000">
                                      <p:cBhvr>
                                        <p:cTn id="81" dur="100" fill="hold">
                                          <p:stCondLst>
                                            <p:cond delay="0"/>
                                          </p:stCondLst>
                                        </p:cTn>
                                        <p:tgtEl>
                                          <p:spTgt spid="31"/>
                                        </p:tgtEl>
                                        <p:attrNameLst>
                                          <p:attrName>r</p:attrName>
                                        </p:attrNameLst>
                                      </p:cBhvr>
                                    </p:animRot>
                                    <p:animRot by="-240000">
                                      <p:cBhvr>
                                        <p:cTn id="82" dur="200" fill="hold">
                                          <p:stCondLst>
                                            <p:cond delay="200"/>
                                          </p:stCondLst>
                                        </p:cTn>
                                        <p:tgtEl>
                                          <p:spTgt spid="31"/>
                                        </p:tgtEl>
                                        <p:attrNameLst>
                                          <p:attrName>r</p:attrName>
                                        </p:attrNameLst>
                                      </p:cBhvr>
                                    </p:animRot>
                                    <p:animRot by="240000">
                                      <p:cBhvr>
                                        <p:cTn id="83" dur="200" fill="hold">
                                          <p:stCondLst>
                                            <p:cond delay="400"/>
                                          </p:stCondLst>
                                        </p:cTn>
                                        <p:tgtEl>
                                          <p:spTgt spid="31"/>
                                        </p:tgtEl>
                                        <p:attrNameLst>
                                          <p:attrName>r</p:attrName>
                                        </p:attrNameLst>
                                      </p:cBhvr>
                                    </p:animRot>
                                    <p:animRot by="-240000">
                                      <p:cBhvr>
                                        <p:cTn id="84" dur="200" fill="hold">
                                          <p:stCondLst>
                                            <p:cond delay="600"/>
                                          </p:stCondLst>
                                        </p:cTn>
                                        <p:tgtEl>
                                          <p:spTgt spid="31"/>
                                        </p:tgtEl>
                                        <p:attrNameLst>
                                          <p:attrName>r</p:attrName>
                                        </p:attrNameLst>
                                      </p:cBhvr>
                                    </p:animRot>
                                    <p:animRot by="120000">
                                      <p:cBhvr>
                                        <p:cTn id="85" dur="200" fill="hold">
                                          <p:stCondLst>
                                            <p:cond delay="800"/>
                                          </p:stCondLst>
                                        </p:cTn>
                                        <p:tgtEl>
                                          <p:spTgt spid="31"/>
                                        </p:tgtEl>
                                        <p:attrNameLst>
                                          <p:attrName>r</p:attrName>
                                        </p:attrNameLst>
                                      </p:cBhvr>
                                    </p:animRot>
                                  </p:childTnLst>
                                  <p:subTnLst>
                                    <p:audio>
                                      <p:cMediaNode>
                                        <p:cTn display="0" masterRel="sameClick">
                                          <p:stCondLst>
                                            <p:cond evt="begin" delay="0">
                                              <p:tn val="80"/>
                                            </p:cond>
                                          </p:stCondLst>
                                          <p:endCondLst>
                                            <p:cond evt="onStopAudio" delay="0">
                                              <p:tgtEl>
                                                <p:sldTgt/>
                                              </p:tgtEl>
                                            </p:cond>
                                          </p:endCondLst>
                                        </p:cTn>
                                        <p:tgtEl>
                                          <p:sndTgt r:embed="rId5" name="005.정답들어주세요_후_01.wav"/>
                                        </p:tgtEl>
                                      </p:cMediaNode>
                                    </p:audio>
                                  </p:subTnLst>
                                </p:cTn>
                              </p:par>
                            </p:childTnLst>
                          </p:cTn>
                        </p:par>
                        <p:par>
                          <p:cTn id="86" fill="hold">
                            <p:stCondLst>
                              <p:cond delay="1000"/>
                            </p:stCondLst>
                            <p:childTnLst>
                              <p:par>
                                <p:cTn id="87" presetID="32" presetClass="emph" presetSubtype="0" fill="hold" nodeType="afterEffect">
                                  <p:stCondLst>
                                    <p:cond delay="0"/>
                                  </p:stCondLst>
                                  <p:childTnLst>
                                    <p:animRot by="120000">
                                      <p:cBhvr>
                                        <p:cTn id="88" dur="50" fill="hold">
                                          <p:stCondLst>
                                            <p:cond delay="0"/>
                                          </p:stCondLst>
                                        </p:cTn>
                                        <p:tgtEl>
                                          <p:spTgt spid="31"/>
                                        </p:tgtEl>
                                        <p:attrNameLst>
                                          <p:attrName>r</p:attrName>
                                        </p:attrNameLst>
                                      </p:cBhvr>
                                    </p:animRot>
                                    <p:animRot by="-240000">
                                      <p:cBhvr>
                                        <p:cTn id="89" dur="100" fill="hold">
                                          <p:stCondLst>
                                            <p:cond delay="100"/>
                                          </p:stCondLst>
                                        </p:cTn>
                                        <p:tgtEl>
                                          <p:spTgt spid="31"/>
                                        </p:tgtEl>
                                        <p:attrNameLst>
                                          <p:attrName>r</p:attrName>
                                        </p:attrNameLst>
                                      </p:cBhvr>
                                    </p:animRot>
                                    <p:animRot by="240000">
                                      <p:cBhvr>
                                        <p:cTn id="90" dur="100" fill="hold">
                                          <p:stCondLst>
                                            <p:cond delay="200"/>
                                          </p:stCondLst>
                                        </p:cTn>
                                        <p:tgtEl>
                                          <p:spTgt spid="31"/>
                                        </p:tgtEl>
                                        <p:attrNameLst>
                                          <p:attrName>r</p:attrName>
                                        </p:attrNameLst>
                                      </p:cBhvr>
                                    </p:animRot>
                                    <p:animRot by="-240000">
                                      <p:cBhvr>
                                        <p:cTn id="91" dur="100" fill="hold">
                                          <p:stCondLst>
                                            <p:cond delay="300"/>
                                          </p:stCondLst>
                                        </p:cTn>
                                        <p:tgtEl>
                                          <p:spTgt spid="31"/>
                                        </p:tgtEl>
                                        <p:attrNameLst>
                                          <p:attrName>r</p:attrName>
                                        </p:attrNameLst>
                                      </p:cBhvr>
                                    </p:animRot>
                                    <p:animRot by="120000">
                                      <p:cBhvr>
                                        <p:cTn id="92"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 ABC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1660556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250"/>
                                        <p:tgtEl>
                                          <p:spTgt spid="18"/>
                                        </p:tgtEl>
                                      </p:cBhvr>
                                    </p:animEffect>
                                    <p:anim calcmode="lin" valueType="num">
                                      <p:cBhvr>
                                        <p:cTn id="30" dur="250" fill="hold"/>
                                        <p:tgtEl>
                                          <p:spTgt spid="18"/>
                                        </p:tgtEl>
                                        <p:attrNameLst>
                                          <p:attrName>ppt_x</p:attrName>
                                        </p:attrNameLst>
                                      </p:cBhvr>
                                      <p:tavLst>
                                        <p:tav tm="0">
                                          <p:val>
                                            <p:strVal val="#ppt_x"/>
                                          </p:val>
                                        </p:tav>
                                        <p:tav tm="100000">
                                          <p:val>
                                            <p:strVal val="#ppt_x"/>
                                          </p:val>
                                        </p:tav>
                                      </p:tavLst>
                                    </p:anim>
                                    <p:anim calcmode="lin" valueType="num">
                                      <p:cBhvr>
                                        <p:cTn id="31"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3" name="General_Question_Appears.wav"/>
                                        </p:tgtEl>
                                      </p:cMediaNode>
                                    </p:audio>
                                  </p:subTnLst>
                                </p:cTn>
                              </p:par>
                              <p:par>
                                <p:cTn id="32" presetID="42" presetClass="entr" presetSubtype="0" fill="hold" grpId="0" nodeType="withEffect">
                                  <p:stCondLst>
                                    <p:cond delay="100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250"/>
                                        <p:tgtEl>
                                          <p:spTgt spid="20"/>
                                        </p:tgtEl>
                                      </p:cBhvr>
                                    </p:animEffec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200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250"/>
                                        <p:tgtEl>
                                          <p:spTgt spid="23"/>
                                        </p:tgtEl>
                                      </p:cBhvr>
                                    </p:animEffect>
                                    <p:anim calcmode="lin" valueType="num">
                                      <p:cBhvr>
                                        <p:cTn id="40" dur="250" fill="hold"/>
                                        <p:tgtEl>
                                          <p:spTgt spid="23"/>
                                        </p:tgtEl>
                                        <p:attrNameLst>
                                          <p:attrName>ppt_x</p:attrName>
                                        </p:attrNameLst>
                                      </p:cBhvr>
                                      <p:tavLst>
                                        <p:tav tm="0">
                                          <p:val>
                                            <p:strVal val="#ppt_x"/>
                                          </p:val>
                                        </p:tav>
                                        <p:tav tm="100000">
                                          <p:val>
                                            <p:strVal val="#ppt_x"/>
                                          </p:val>
                                        </p:tav>
                                      </p:tavLst>
                                    </p:anim>
                                    <p:anim calcmode="lin" valueType="num">
                                      <p:cBhvr>
                                        <p:cTn id="41"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7"/>
                                            </p:cond>
                                          </p:stCondLst>
                                          <p:endCondLst>
                                            <p:cond evt="onStopAudio" delay="0">
                                              <p:tgtEl>
                                                <p:sldTgt/>
                                              </p:tgtEl>
                                            </p:cond>
                                          </p:endCondLst>
                                        </p:cTn>
                                        <p:tgtEl>
                                          <p:sndTgt r:embed="rId4" name="General_Question_Box_Leaves.wav"/>
                                        </p:tgtEl>
                                      </p:cMediaNode>
                                    </p:audio>
                                  </p:subTnLst>
                                </p:cTn>
                              </p:par>
                              <p:par>
                                <p:cTn id="42" presetID="42" presetClass="entr" presetSubtype="0" fill="hold" grpId="0" nodeType="withEffect">
                                  <p:stCondLst>
                                    <p:cond delay="200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250"/>
                                        <p:tgtEl>
                                          <p:spTgt spid="25"/>
                                        </p:tgtEl>
                                      </p:cBhvr>
                                    </p:animEffect>
                                    <p:anim calcmode="lin" valueType="num">
                                      <p:cBhvr>
                                        <p:cTn id="45" dur="250" fill="hold"/>
                                        <p:tgtEl>
                                          <p:spTgt spid="25"/>
                                        </p:tgtEl>
                                        <p:attrNameLst>
                                          <p:attrName>ppt_x</p:attrName>
                                        </p:attrNameLst>
                                      </p:cBhvr>
                                      <p:tavLst>
                                        <p:tav tm="0">
                                          <p:val>
                                            <p:strVal val="#ppt_x"/>
                                          </p:val>
                                        </p:tav>
                                        <p:tav tm="100000">
                                          <p:val>
                                            <p:strVal val="#ppt_x"/>
                                          </p:val>
                                        </p:tav>
                                      </p:tavLst>
                                    </p:anim>
                                    <p:anim calcmode="lin" valueType="num">
                                      <p:cBhvr>
                                        <p:cTn id="46"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9"/>
                                            </p:cond>
                                          </p:stCondLst>
                                          <p:endCondLst>
                                            <p:cond evt="onStopAudio" delay="0">
                                              <p:tgtEl>
                                                <p:sldTgt/>
                                              </p:tgtEl>
                                            </p:cond>
                                          </p:endCondLst>
                                        </p:cTn>
                                        <p:tgtEl>
                                          <p:sndTgt r:embed="rId5" name="005.정답들어주세요_후_01.wav"/>
                                        </p:tgtEl>
                                      </p:cMediaNode>
                                    </p:audio>
                                  </p:subTnLst>
                                </p:cTn>
                              </p:par>
                            </p:childTnLst>
                          </p:cTn>
                        </p:par>
                        <p:par>
                          <p:cTn id="51" fill="hold">
                            <p:stCondLst>
                              <p:cond delay="250"/>
                            </p:stCondLst>
                            <p:childTnLst>
                              <p:par>
                                <p:cTn id="52" presetID="32" presetClass="emph" presetSubtype="0" fill="hold" nodeType="afterEffect">
                                  <p:stCondLst>
                                    <p:cond delay="0"/>
                                  </p:stCondLst>
                                  <p:childTnLst>
                                    <p:animRot by="120000">
                                      <p:cBhvr>
                                        <p:cTn id="53" dur="100" fill="hold">
                                          <p:stCondLst>
                                            <p:cond delay="0"/>
                                          </p:stCondLst>
                                        </p:cTn>
                                        <p:tgtEl>
                                          <p:spTgt spid="31"/>
                                        </p:tgtEl>
                                        <p:attrNameLst>
                                          <p:attrName>r</p:attrName>
                                        </p:attrNameLst>
                                      </p:cBhvr>
                                    </p:animRot>
                                    <p:animRot by="-240000">
                                      <p:cBhvr>
                                        <p:cTn id="54" dur="200" fill="hold">
                                          <p:stCondLst>
                                            <p:cond delay="200"/>
                                          </p:stCondLst>
                                        </p:cTn>
                                        <p:tgtEl>
                                          <p:spTgt spid="31"/>
                                        </p:tgtEl>
                                        <p:attrNameLst>
                                          <p:attrName>r</p:attrName>
                                        </p:attrNameLst>
                                      </p:cBhvr>
                                    </p:animRot>
                                    <p:animRot by="240000">
                                      <p:cBhvr>
                                        <p:cTn id="55" dur="200" fill="hold">
                                          <p:stCondLst>
                                            <p:cond delay="400"/>
                                          </p:stCondLst>
                                        </p:cTn>
                                        <p:tgtEl>
                                          <p:spTgt spid="31"/>
                                        </p:tgtEl>
                                        <p:attrNameLst>
                                          <p:attrName>r</p:attrName>
                                        </p:attrNameLst>
                                      </p:cBhvr>
                                    </p:animRot>
                                    <p:animRot by="-240000">
                                      <p:cBhvr>
                                        <p:cTn id="56" dur="200" fill="hold">
                                          <p:stCondLst>
                                            <p:cond delay="600"/>
                                          </p:stCondLst>
                                        </p:cTn>
                                        <p:tgtEl>
                                          <p:spTgt spid="31"/>
                                        </p:tgtEl>
                                        <p:attrNameLst>
                                          <p:attrName>r</p:attrName>
                                        </p:attrNameLst>
                                      </p:cBhvr>
                                    </p:animRot>
                                    <p:animRot by="120000">
                                      <p:cBhvr>
                                        <p:cTn id="57" dur="200" fill="hold">
                                          <p:stCondLst>
                                            <p:cond delay="800"/>
                                          </p:stCondLst>
                                        </p:cTn>
                                        <p:tgtEl>
                                          <p:spTgt spid="31"/>
                                        </p:tgtEl>
                                        <p:attrNameLst>
                                          <p:attrName>r</p:attrName>
                                        </p:attrNameLst>
                                      </p:cBhvr>
                                    </p:animRot>
                                  </p:childTnLst>
                                </p:cTn>
                              </p:par>
                              <p:par>
                                <p:cTn id="58" presetID="22" presetClass="entr" presetSubtype="8" fill="hold" nodeType="withEffect">
                                  <p:stCondLst>
                                    <p:cond delay="25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500"/>
                                        <p:tgtEl>
                                          <p:spTgt spid="32"/>
                                        </p:tgtEl>
                                      </p:cBhvr>
                                    </p:animEffect>
                                  </p:childTnLst>
                                </p:cTn>
                              </p:par>
                            </p:childTnLst>
                          </p:cTn>
                        </p:par>
                        <p:par>
                          <p:cTn id="61" fill="hold">
                            <p:stCondLst>
                              <p:cond delay="1250"/>
                            </p:stCondLst>
                            <p:childTnLst>
                              <p:par>
                                <p:cTn id="62" presetID="32" presetClass="emph" presetSubtype="0" fill="hold" nodeType="afterEffect">
                                  <p:stCondLst>
                                    <p:cond delay="0"/>
                                  </p:stCondLst>
                                  <p:childTnLst>
                                    <p:animRot by="120000">
                                      <p:cBhvr>
                                        <p:cTn id="63" dur="50" fill="hold">
                                          <p:stCondLst>
                                            <p:cond delay="0"/>
                                          </p:stCondLst>
                                        </p:cTn>
                                        <p:tgtEl>
                                          <p:spTgt spid="31"/>
                                        </p:tgtEl>
                                        <p:attrNameLst>
                                          <p:attrName>r</p:attrName>
                                        </p:attrNameLst>
                                      </p:cBhvr>
                                    </p:animRot>
                                    <p:animRot by="-240000">
                                      <p:cBhvr>
                                        <p:cTn id="64" dur="100" fill="hold">
                                          <p:stCondLst>
                                            <p:cond delay="100"/>
                                          </p:stCondLst>
                                        </p:cTn>
                                        <p:tgtEl>
                                          <p:spTgt spid="31"/>
                                        </p:tgtEl>
                                        <p:attrNameLst>
                                          <p:attrName>r</p:attrName>
                                        </p:attrNameLst>
                                      </p:cBhvr>
                                    </p:animRot>
                                    <p:animRot by="240000">
                                      <p:cBhvr>
                                        <p:cTn id="65" dur="100" fill="hold">
                                          <p:stCondLst>
                                            <p:cond delay="200"/>
                                          </p:stCondLst>
                                        </p:cTn>
                                        <p:tgtEl>
                                          <p:spTgt spid="31"/>
                                        </p:tgtEl>
                                        <p:attrNameLst>
                                          <p:attrName>r</p:attrName>
                                        </p:attrNameLst>
                                      </p:cBhvr>
                                    </p:animRot>
                                    <p:animRot by="-240000">
                                      <p:cBhvr>
                                        <p:cTn id="66" dur="100" fill="hold">
                                          <p:stCondLst>
                                            <p:cond delay="300"/>
                                          </p:stCondLst>
                                        </p:cTn>
                                        <p:tgtEl>
                                          <p:spTgt spid="31"/>
                                        </p:tgtEl>
                                        <p:attrNameLst>
                                          <p:attrName>r</p:attrName>
                                        </p:attrNameLst>
                                      </p:cBhvr>
                                    </p:animRot>
                                    <p:animRot by="120000">
                                      <p:cBhvr>
                                        <p:cTn id="67" dur="100" fill="hold">
                                          <p:stCondLst>
                                            <p:cond delay="400"/>
                                          </p:stCondLst>
                                        </p:cTn>
                                        <p:tgtEl>
                                          <p:spTgt spid="31"/>
                                        </p:tgtEl>
                                        <p:attrNameLst>
                                          <p:attrName>r</p:attrName>
                                        </p:attrNameLst>
                                      </p:cBhvr>
                                    </p:animRo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38"/>
                                        </p:tgtEl>
                                        <p:attrNameLst>
                                          <p:attrName>style.visibility</p:attrName>
                                        </p:attrNameLst>
                                      </p:cBhvr>
                                      <p:to>
                                        <p:strVal val="visible"/>
                                      </p:to>
                                    </p:set>
                                    <p:anim calcmode="lin" valueType="num">
                                      <p:cBhvr>
                                        <p:cTn id="72" dur="250" fill="hold"/>
                                        <p:tgtEl>
                                          <p:spTgt spid="38"/>
                                        </p:tgtEl>
                                        <p:attrNameLst>
                                          <p:attrName>ppt_w</p:attrName>
                                        </p:attrNameLst>
                                      </p:cBhvr>
                                      <p:tavLst>
                                        <p:tav tm="0">
                                          <p:val>
                                            <p:fltVal val="0"/>
                                          </p:val>
                                        </p:tav>
                                        <p:tav tm="100000">
                                          <p:val>
                                            <p:strVal val="#ppt_w"/>
                                          </p:val>
                                        </p:tav>
                                      </p:tavLst>
                                    </p:anim>
                                    <p:anim calcmode="lin" valueType="num">
                                      <p:cBhvr>
                                        <p:cTn id="73" dur="250" fill="hold"/>
                                        <p:tgtEl>
                                          <p:spTgt spid="38"/>
                                        </p:tgtEl>
                                        <p:attrNameLst>
                                          <p:attrName>ppt_h</p:attrName>
                                        </p:attrNameLst>
                                      </p:cBhvr>
                                      <p:tavLst>
                                        <p:tav tm="0">
                                          <p:val>
                                            <p:fltVal val="0"/>
                                          </p:val>
                                        </p:tav>
                                        <p:tav tm="100000">
                                          <p:val>
                                            <p:strVal val="#ppt_h"/>
                                          </p:val>
                                        </p:tav>
                                      </p:tavLst>
                                    </p:anim>
                                    <p:animEffect transition="in" filter="fade">
                                      <p:cBhvr>
                                        <p:cTn id="74" dur="250"/>
                                        <p:tgtEl>
                                          <p:spTgt spid="38"/>
                                        </p:tgtEl>
                                      </p:cBhvr>
                                    </p:animEffect>
                                  </p:childTnLst>
                                  <p:subTnLst>
                                    <p:audio>
                                      <p:cMediaNode>
                                        <p:cTn display="0" masterRel="sameClick">
                                          <p:stCondLst>
                                            <p:cond evt="begin" delay="0">
                                              <p:tn val="70"/>
                                            </p:cond>
                                          </p:stCondLst>
                                          <p:endCondLst>
                                            <p:cond evt="onStopAudio" delay="0">
                                              <p:tgtEl>
                                                <p:sldTgt/>
                                              </p:tgtEl>
                                            </p:cond>
                                          </p:endCondLst>
                                        </p:cTn>
                                        <p:tgtEl>
                                          <p:sndTgt r:embed="rId6" name="006.정답발표전_01.wav"/>
                                        </p:tgtEl>
                                      </p:cMediaNode>
                                    </p:audio>
                                  </p:subTnLst>
                                </p:cTn>
                              </p:par>
                            </p:childTnLst>
                          </p:cTn>
                        </p:par>
                        <p:par>
                          <p:cTn id="75" fill="hold">
                            <p:stCondLst>
                              <p:cond delay="250"/>
                            </p:stCondLst>
                            <p:childTnLst>
                              <p:par>
                                <p:cTn id="76" presetID="32" presetClass="emph" presetSubtype="0" fill="hold" nodeType="afterEffect">
                                  <p:stCondLst>
                                    <p:cond delay="0"/>
                                  </p:stCondLst>
                                  <p:childTnLst>
                                    <p:animRot by="120000">
                                      <p:cBhvr>
                                        <p:cTn id="77" dur="75" fill="hold">
                                          <p:stCondLst>
                                            <p:cond delay="0"/>
                                          </p:stCondLst>
                                        </p:cTn>
                                        <p:tgtEl>
                                          <p:spTgt spid="31"/>
                                        </p:tgtEl>
                                        <p:attrNameLst>
                                          <p:attrName>r</p:attrName>
                                        </p:attrNameLst>
                                      </p:cBhvr>
                                    </p:animRot>
                                    <p:animRot by="-240000">
                                      <p:cBhvr>
                                        <p:cTn id="78" dur="150" fill="hold">
                                          <p:stCondLst>
                                            <p:cond delay="150"/>
                                          </p:stCondLst>
                                        </p:cTn>
                                        <p:tgtEl>
                                          <p:spTgt spid="31"/>
                                        </p:tgtEl>
                                        <p:attrNameLst>
                                          <p:attrName>r</p:attrName>
                                        </p:attrNameLst>
                                      </p:cBhvr>
                                    </p:animRot>
                                    <p:animRot by="240000">
                                      <p:cBhvr>
                                        <p:cTn id="79" dur="150" fill="hold">
                                          <p:stCondLst>
                                            <p:cond delay="300"/>
                                          </p:stCondLst>
                                        </p:cTn>
                                        <p:tgtEl>
                                          <p:spTgt spid="31"/>
                                        </p:tgtEl>
                                        <p:attrNameLst>
                                          <p:attrName>r</p:attrName>
                                        </p:attrNameLst>
                                      </p:cBhvr>
                                    </p:animRot>
                                    <p:animRot by="-240000">
                                      <p:cBhvr>
                                        <p:cTn id="80" dur="150" fill="hold">
                                          <p:stCondLst>
                                            <p:cond delay="450"/>
                                          </p:stCondLst>
                                        </p:cTn>
                                        <p:tgtEl>
                                          <p:spTgt spid="31"/>
                                        </p:tgtEl>
                                        <p:attrNameLst>
                                          <p:attrName>r</p:attrName>
                                        </p:attrNameLst>
                                      </p:cBhvr>
                                    </p:animRot>
                                    <p:animRot by="120000">
                                      <p:cBhvr>
                                        <p:cTn id="8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2" restart="whenNotActive" fill="hold" evtFilter="cancelBubble" nodeType="interactiveSeq">
                <p:stCondLst>
                  <p:cond evt="onClick" delay="0">
                    <p:tgtEl>
                      <p:spTgt spid="31"/>
                    </p:tgtEl>
                  </p:cond>
                </p:stCondLst>
                <p:endSync evt="end" delay="0">
                  <p:rtn val="all"/>
                </p:endSync>
                <p:childTnLst>
                  <p:par>
                    <p:cTn id="83" fill="hold">
                      <p:stCondLst>
                        <p:cond delay="0"/>
                      </p:stCondLst>
                      <p:childTnLst>
                        <p:par>
                          <p:cTn id="84" fill="hold">
                            <p:stCondLst>
                              <p:cond delay="0"/>
                            </p:stCondLst>
                            <p:childTnLst>
                              <p:par>
                                <p:cTn id="85" presetID="32" presetClass="emph" presetSubtype="0" fill="hold" nodeType="clickEffect">
                                  <p:stCondLst>
                                    <p:cond delay="0"/>
                                  </p:stCondLst>
                                  <p:childTnLst>
                                    <p:animRot by="120000">
                                      <p:cBhvr>
                                        <p:cTn id="86" dur="100" fill="hold">
                                          <p:stCondLst>
                                            <p:cond delay="0"/>
                                          </p:stCondLst>
                                        </p:cTn>
                                        <p:tgtEl>
                                          <p:spTgt spid="31"/>
                                        </p:tgtEl>
                                        <p:attrNameLst>
                                          <p:attrName>r</p:attrName>
                                        </p:attrNameLst>
                                      </p:cBhvr>
                                    </p:animRot>
                                    <p:animRot by="-240000">
                                      <p:cBhvr>
                                        <p:cTn id="87" dur="200" fill="hold">
                                          <p:stCondLst>
                                            <p:cond delay="200"/>
                                          </p:stCondLst>
                                        </p:cTn>
                                        <p:tgtEl>
                                          <p:spTgt spid="31"/>
                                        </p:tgtEl>
                                        <p:attrNameLst>
                                          <p:attrName>r</p:attrName>
                                        </p:attrNameLst>
                                      </p:cBhvr>
                                    </p:animRot>
                                    <p:animRot by="240000">
                                      <p:cBhvr>
                                        <p:cTn id="88" dur="200" fill="hold">
                                          <p:stCondLst>
                                            <p:cond delay="400"/>
                                          </p:stCondLst>
                                        </p:cTn>
                                        <p:tgtEl>
                                          <p:spTgt spid="31"/>
                                        </p:tgtEl>
                                        <p:attrNameLst>
                                          <p:attrName>r</p:attrName>
                                        </p:attrNameLst>
                                      </p:cBhvr>
                                    </p:animRot>
                                    <p:animRot by="-240000">
                                      <p:cBhvr>
                                        <p:cTn id="89" dur="200" fill="hold">
                                          <p:stCondLst>
                                            <p:cond delay="600"/>
                                          </p:stCondLst>
                                        </p:cTn>
                                        <p:tgtEl>
                                          <p:spTgt spid="31"/>
                                        </p:tgtEl>
                                        <p:attrNameLst>
                                          <p:attrName>r</p:attrName>
                                        </p:attrNameLst>
                                      </p:cBhvr>
                                    </p:animRot>
                                    <p:animRot by="120000">
                                      <p:cBhvr>
                                        <p:cTn id="90" dur="200" fill="hold">
                                          <p:stCondLst>
                                            <p:cond delay="800"/>
                                          </p:stCondLst>
                                        </p:cTn>
                                        <p:tgtEl>
                                          <p:spTgt spid="31"/>
                                        </p:tgtEl>
                                        <p:attrNameLst>
                                          <p:attrName>r</p:attrName>
                                        </p:attrNameLst>
                                      </p:cBhvr>
                                    </p:animRot>
                                  </p:childTnLst>
                                  <p:subTnLst>
                                    <p:audio>
                                      <p:cMediaNode>
                                        <p:cTn display="0" masterRel="sameClick">
                                          <p:stCondLst>
                                            <p:cond evt="begin" delay="0">
                                              <p:tn val="85"/>
                                            </p:cond>
                                          </p:stCondLst>
                                          <p:endCondLst>
                                            <p:cond evt="onStopAudio" delay="0">
                                              <p:tgtEl>
                                                <p:sldTgt/>
                                              </p:tgtEl>
                                            </p:cond>
                                          </p:endCondLst>
                                        </p:cTn>
                                        <p:tgtEl>
                                          <p:sndTgt r:embed="rId5" name="005.정답들어주세요_후_01.wav"/>
                                        </p:tgtEl>
                                      </p:cMediaNode>
                                    </p:audio>
                                  </p:subTnLst>
                                </p:cTn>
                              </p:par>
                            </p:childTnLst>
                          </p:cTn>
                        </p:par>
                        <p:par>
                          <p:cTn id="91" fill="hold">
                            <p:stCondLst>
                              <p:cond delay="1000"/>
                            </p:stCondLst>
                            <p:childTnLst>
                              <p:par>
                                <p:cTn id="92" presetID="32" presetClass="emph" presetSubtype="0" fill="hold" nodeType="afterEffect">
                                  <p:stCondLst>
                                    <p:cond delay="0"/>
                                  </p:stCondLst>
                                  <p:childTnLst>
                                    <p:animRot by="120000">
                                      <p:cBhvr>
                                        <p:cTn id="93" dur="50" fill="hold">
                                          <p:stCondLst>
                                            <p:cond delay="0"/>
                                          </p:stCondLst>
                                        </p:cTn>
                                        <p:tgtEl>
                                          <p:spTgt spid="31"/>
                                        </p:tgtEl>
                                        <p:attrNameLst>
                                          <p:attrName>r</p:attrName>
                                        </p:attrNameLst>
                                      </p:cBhvr>
                                    </p:animRot>
                                    <p:animRot by="-240000">
                                      <p:cBhvr>
                                        <p:cTn id="94" dur="100" fill="hold">
                                          <p:stCondLst>
                                            <p:cond delay="100"/>
                                          </p:stCondLst>
                                        </p:cTn>
                                        <p:tgtEl>
                                          <p:spTgt spid="31"/>
                                        </p:tgtEl>
                                        <p:attrNameLst>
                                          <p:attrName>r</p:attrName>
                                        </p:attrNameLst>
                                      </p:cBhvr>
                                    </p:animRot>
                                    <p:animRot by="240000">
                                      <p:cBhvr>
                                        <p:cTn id="95" dur="100" fill="hold">
                                          <p:stCondLst>
                                            <p:cond delay="200"/>
                                          </p:stCondLst>
                                        </p:cTn>
                                        <p:tgtEl>
                                          <p:spTgt spid="31"/>
                                        </p:tgtEl>
                                        <p:attrNameLst>
                                          <p:attrName>r</p:attrName>
                                        </p:attrNameLst>
                                      </p:cBhvr>
                                    </p:animRot>
                                    <p:animRot by="-240000">
                                      <p:cBhvr>
                                        <p:cTn id="96" dur="100" fill="hold">
                                          <p:stCondLst>
                                            <p:cond delay="300"/>
                                          </p:stCondLst>
                                        </p:cTn>
                                        <p:tgtEl>
                                          <p:spTgt spid="31"/>
                                        </p:tgtEl>
                                        <p:attrNameLst>
                                          <p:attrName>r</p:attrName>
                                        </p:attrNameLst>
                                      </p:cBhvr>
                                    </p:animRot>
                                    <p:animRot by="120000">
                                      <p:cBhvr>
                                        <p:cTn id="9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BC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948170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anim calcmode="lin" valueType="num">
                                      <p:cBhvr>
                                        <p:cTn id="35" dur="250" fill="hold"/>
                                        <p:tgtEl>
                                          <p:spTgt spid="23"/>
                                        </p:tgtEl>
                                        <p:attrNameLst>
                                          <p:attrName>ppt_x</p:attrName>
                                        </p:attrNameLst>
                                      </p:cBhvr>
                                      <p:tavLst>
                                        <p:tav tm="0">
                                          <p:val>
                                            <p:strVal val="#ppt_x"/>
                                          </p:val>
                                        </p:tav>
                                        <p:tav tm="100000">
                                          <p:val>
                                            <p:strVal val="#ppt_x"/>
                                          </p:val>
                                        </p:tav>
                                      </p:tavLst>
                                    </p:anim>
                                    <p:anim calcmode="lin" valueType="num">
                                      <p:cBhvr>
                                        <p:cTn id="36"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4" name="General_Question_Box_Leaves.wav"/>
                                        </p:tgtEl>
                                      </p:cMediaNode>
                                    </p:audio>
                                  </p:subTnLst>
                                </p:cTn>
                              </p:par>
                              <p:par>
                                <p:cTn id="37" presetID="42" presetClass="entr" presetSubtype="0" fill="hold" grpId="0" nodeType="withEffect">
                                  <p:stCondLst>
                                    <p:cond delay="20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250"/>
                                        <p:tgtEl>
                                          <p:spTgt spid="25"/>
                                        </p:tgtEl>
                                      </p:cBhvr>
                                    </p:animEffect>
                                    <p:anim calcmode="lin" valueType="num">
                                      <p:cBhvr>
                                        <p:cTn id="40" dur="250" fill="hold"/>
                                        <p:tgtEl>
                                          <p:spTgt spid="25"/>
                                        </p:tgtEl>
                                        <p:attrNameLst>
                                          <p:attrName>ppt_x</p:attrName>
                                        </p:attrNameLst>
                                      </p:cBhvr>
                                      <p:tavLst>
                                        <p:tav tm="0">
                                          <p:val>
                                            <p:strVal val="#ppt_x"/>
                                          </p:val>
                                        </p:tav>
                                        <p:tav tm="100000">
                                          <p:val>
                                            <p:strVal val="#ppt_x"/>
                                          </p:val>
                                        </p:tav>
                                      </p:tavLst>
                                    </p:anim>
                                    <p:anim calcmode="lin" valueType="num">
                                      <p:cBhvr>
                                        <p:cTn id="41"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5" name="005.정답들어주세요_후_01.wav"/>
                                        </p:tgtEl>
                                      </p:cMediaNode>
                                    </p:audio>
                                  </p:subTnLst>
                                </p:cTn>
                              </p:par>
                            </p:childTnLst>
                          </p:cTn>
                        </p:par>
                        <p:par>
                          <p:cTn id="46" fill="hold">
                            <p:stCondLst>
                              <p:cond delay="250"/>
                            </p:stCondLst>
                            <p:childTnLst>
                              <p:par>
                                <p:cTn id="47" presetID="32" presetClass="emph" presetSubtype="0" fill="hold" nodeType="afterEffect">
                                  <p:stCondLst>
                                    <p:cond delay="0"/>
                                  </p:stCondLst>
                                  <p:childTnLst>
                                    <p:animRot by="120000">
                                      <p:cBhvr>
                                        <p:cTn id="48" dur="100" fill="hold">
                                          <p:stCondLst>
                                            <p:cond delay="0"/>
                                          </p:stCondLst>
                                        </p:cTn>
                                        <p:tgtEl>
                                          <p:spTgt spid="31"/>
                                        </p:tgtEl>
                                        <p:attrNameLst>
                                          <p:attrName>r</p:attrName>
                                        </p:attrNameLst>
                                      </p:cBhvr>
                                    </p:animRot>
                                    <p:animRot by="-240000">
                                      <p:cBhvr>
                                        <p:cTn id="49" dur="200" fill="hold">
                                          <p:stCondLst>
                                            <p:cond delay="200"/>
                                          </p:stCondLst>
                                        </p:cTn>
                                        <p:tgtEl>
                                          <p:spTgt spid="31"/>
                                        </p:tgtEl>
                                        <p:attrNameLst>
                                          <p:attrName>r</p:attrName>
                                        </p:attrNameLst>
                                      </p:cBhvr>
                                    </p:animRot>
                                    <p:animRot by="240000">
                                      <p:cBhvr>
                                        <p:cTn id="50" dur="200" fill="hold">
                                          <p:stCondLst>
                                            <p:cond delay="400"/>
                                          </p:stCondLst>
                                        </p:cTn>
                                        <p:tgtEl>
                                          <p:spTgt spid="31"/>
                                        </p:tgtEl>
                                        <p:attrNameLst>
                                          <p:attrName>r</p:attrName>
                                        </p:attrNameLst>
                                      </p:cBhvr>
                                    </p:animRot>
                                    <p:animRot by="-240000">
                                      <p:cBhvr>
                                        <p:cTn id="51" dur="200" fill="hold">
                                          <p:stCondLst>
                                            <p:cond delay="600"/>
                                          </p:stCondLst>
                                        </p:cTn>
                                        <p:tgtEl>
                                          <p:spTgt spid="31"/>
                                        </p:tgtEl>
                                        <p:attrNameLst>
                                          <p:attrName>r</p:attrName>
                                        </p:attrNameLst>
                                      </p:cBhvr>
                                    </p:animRot>
                                    <p:animRot by="120000">
                                      <p:cBhvr>
                                        <p:cTn id="52" dur="200" fill="hold">
                                          <p:stCondLst>
                                            <p:cond delay="800"/>
                                          </p:stCondLst>
                                        </p:cTn>
                                        <p:tgtEl>
                                          <p:spTgt spid="31"/>
                                        </p:tgtEl>
                                        <p:attrNameLst>
                                          <p:attrName>r</p:attrName>
                                        </p:attrNameLst>
                                      </p:cBhvr>
                                    </p:animRot>
                                  </p:childTnLst>
                                </p:cTn>
                              </p:par>
                              <p:par>
                                <p:cTn id="53" presetID="22" presetClass="entr" presetSubtype="8" fill="hold" nodeType="withEffect">
                                  <p:stCondLst>
                                    <p:cond delay="25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childTnLst>
                          </p:cTn>
                        </p:par>
                        <p:par>
                          <p:cTn id="56" fill="hold">
                            <p:stCondLst>
                              <p:cond delay="1250"/>
                            </p:stCondLst>
                            <p:childTnLst>
                              <p:par>
                                <p:cTn id="57" presetID="32" presetClass="emph" presetSubtype="0" fill="hold" nodeType="afterEffect">
                                  <p:stCondLst>
                                    <p:cond delay="0"/>
                                  </p:stCondLst>
                                  <p:childTnLst>
                                    <p:animRot by="120000">
                                      <p:cBhvr>
                                        <p:cTn id="58" dur="50" fill="hold">
                                          <p:stCondLst>
                                            <p:cond delay="0"/>
                                          </p:stCondLst>
                                        </p:cTn>
                                        <p:tgtEl>
                                          <p:spTgt spid="31"/>
                                        </p:tgtEl>
                                        <p:attrNameLst>
                                          <p:attrName>r</p:attrName>
                                        </p:attrNameLst>
                                      </p:cBhvr>
                                    </p:animRot>
                                    <p:animRot by="-240000">
                                      <p:cBhvr>
                                        <p:cTn id="59" dur="100" fill="hold">
                                          <p:stCondLst>
                                            <p:cond delay="100"/>
                                          </p:stCondLst>
                                        </p:cTn>
                                        <p:tgtEl>
                                          <p:spTgt spid="31"/>
                                        </p:tgtEl>
                                        <p:attrNameLst>
                                          <p:attrName>r</p:attrName>
                                        </p:attrNameLst>
                                      </p:cBhvr>
                                    </p:animRot>
                                    <p:animRot by="240000">
                                      <p:cBhvr>
                                        <p:cTn id="60" dur="100" fill="hold">
                                          <p:stCondLst>
                                            <p:cond delay="200"/>
                                          </p:stCondLst>
                                        </p:cTn>
                                        <p:tgtEl>
                                          <p:spTgt spid="31"/>
                                        </p:tgtEl>
                                        <p:attrNameLst>
                                          <p:attrName>r</p:attrName>
                                        </p:attrNameLst>
                                      </p:cBhvr>
                                    </p:animRot>
                                    <p:animRot by="-240000">
                                      <p:cBhvr>
                                        <p:cTn id="61" dur="100" fill="hold">
                                          <p:stCondLst>
                                            <p:cond delay="300"/>
                                          </p:stCondLst>
                                        </p:cTn>
                                        <p:tgtEl>
                                          <p:spTgt spid="31"/>
                                        </p:tgtEl>
                                        <p:attrNameLst>
                                          <p:attrName>r</p:attrName>
                                        </p:attrNameLst>
                                      </p:cBhvr>
                                    </p:animRot>
                                    <p:animRot by="120000">
                                      <p:cBhvr>
                                        <p:cTn id="62" dur="100" fill="hold">
                                          <p:stCondLst>
                                            <p:cond delay="400"/>
                                          </p:stCondLst>
                                        </p:cTn>
                                        <p:tgtEl>
                                          <p:spTgt spid="31"/>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250" fill="hold"/>
                                        <p:tgtEl>
                                          <p:spTgt spid="38"/>
                                        </p:tgtEl>
                                        <p:attrNameLst>
                                          <p:attrName>ppt_w</p:attrName>
                                        </p:attrNameLst>
                                      </p:cBhvr>
                                      <p:tavLst>
                                        <p:tav tm="0">
                                          <p:val>
                                            <p:fltVal val="0"/>
                                          </p:val>
                                        </p:tav>
                                        <p:tav tm="100000">
                                          <p:val>
                                            <p:strVal val="#ppt_w"/>
                                          </p:val>
                                        </p:tav>
                                      </p:tavLst>
                                    </p:anim>
                                    <p:anim calcmode="lin" valueType="num">
                                      <p:cBhvr>
                                        <p:cTn id="68" dur="250" fill="hold"/>
                                        <p:tgtEl>
                                          <p:spTgt spid="38"/>
                                        </p:tgtEl>
                                        <p:attrNameLst>
                                          <p:attrName>ppt_h</p:attrName>
                                        </p:attrNameLst>
                                      </p:cBhvr>
                                      <p:tavLst>
                                        <p:tav tm="0">
                                          <p:val>
                                            <p:fltVal val="0"/>
                                          </p:val>
                                        </p:tav>
                                        <p:tav tm="100000">
                                          <p:val>
                                            <p:strVal val="#ppt_h"/>
                                          </p:val>
                                        </p:tav>
                                      </p:tavLst>
                                    </p:anim>
                                    <p:animEffect transition="in" filter="fade">
                                      <p:cBhvr>
                                        <p:cTn id="69" dur="250"/>
                                        <p:tgtEl>
                                          <p:spTgt spid="38"/>
                                        </p:tgtEl>
                                      </p:cBhvr>
                                    </p:animEffect>
                                  </p:childTnLst>
                                  <p:subTnLst>
                                    <p:audio>
                                      <p:cMediaNode>
                                        <p:cTn display="0" masterRel="sameClick">
                                          <p:stCondLst>
                                            <p:cond evt="begin" delay="0">
                                              <p:tn val="65"/>
                                            </p:cond>
                                          </p:stCondLst>
                                          <p:endCondLst>
                                            <p:cond evt="onStopAudio" delay="0">
                                              <p:tgtEl>
                                                <p:sldTgt/>
                                              </p:tgtEl>
                                            </p:cond>
                                          </p:endCondLst>
                                        </p:cTn>
                                        <p:tgtEl>
                                          <p:sndTgt r:embed="rId6" name="006.정답발표전_01.wav"/>
                                        </p:tgtEl>
                                      </p:cMediaNode>
                                    </p:audio>
                                  </p:subTnLst>
                                </p:cTn>
                              </p:par>
                              <p:par>
                                <p:cTn id="70" presetID="53" presetClass="entr" presetSubtype="16" fill="hold" grpId="0" nodeType="withEffect">
                                  <p:stCondLst>
                                    <p:cond delay="0"/>
                                  </p:stCondLst>
                                  <p:childTnLst>
                                    <p:set>
                                      <p:cBhvr>
                                        <p:cTn id="71" dur="1" fill="hold">
                                          <p:stCondLst>
                                            <p:cond delay="0"/>
                                          </p:stCondLst>
                                        </p:cTn>
                                        <p:tgtEl>
                                          <p:spTgt spid="15">
                                            <p:txEl>
                                              <p:pRg st="0" end="0"/>
                                            </p:txEl>
                                          </p:spTgt>
                                        </p:tgtEl>
                                        <p:attrNameLst>
                                          <p:attrName>style.visibility</p:attrName>
                                        </p:attrNameLst>
                                      </p:cBhvr>
                                      <p:to>
                                        <p:strVal val="visible"/>
                                      </p:to>
                                    </p:set>
                                    <p:anim calcmode="lin" valueType="num">
                                      <p:cBhvr>
                                        <p:cTn id="7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7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74" dur="500"/>
                                        <p:tgtEl>
                                          <p:spTgt spid="15">
                                            <p:txEl>
                                              <p:pRg st="0" end="0"/>
                                            </p:txEl>
                                          </p:spTgt>
                                        </p:tgtEl>
                                      </p:cBhvr>
                                    </p:animEffect>
                                  </p:childTnLst>
                                </p:cTn>
                              </p:par>
                            </p:childTnLst>
                          </p:cTn>
                        </p:par>
                        <p:par>
                          <p:cTn id="75" fill="hold">
                            <p:stCondLst>
                              <p:cond delay="500"/>
                            </p:stCondLst>
                            <p:childTnLst>
                              <p:par>
                                <p:cTn id="76" presetID="32" presetClass="emph" presetSubtype="0" fill="hold" nodeType="afterEffect">
                                  <p:stCondLst>
                                    <p:cond delay="0"/>
                                  </p:stCondLst>
                                  <p:childTnLst>
                                    <p:animRot by="120000">
                                      <p:cBhvr>
                                        <p:cTn id="77" dur="75" fill="hold">
                                          <p:stCondLst>
                                            <p:cond delay="0"/>
                                          </p:stCondLst>
                                        </p:cTn>
                                        <p:tgtEl>
                                          <p:spTgt spid="31"/>
                                        </p:tgtEl>
                                        <p:attrNameLst>
                                          <p:attrName>r</p:attrName>
                                        </p:attrNameLst>
                                      </p:cBhvr>
                                    </p:animRot>
                                    <p:animRot by="-240000">
                                      <p:cBhvr>
                                        <p:cTn id="78" dur="150" fill="hold">
                                          <p:stCondLst>
                                            <p:cond delay="150"/>
                                          </p:stCondLst>
                                        </p:cTn>
                                        <p:tgtEl>
                                          <p:spTgt spid="31"/>
                                        </p:tgtEl>
                                        <p:attrNameLst>
                                          <p:attrName>r</p:attrName>
                                        </p:attrNameLst>
                                      </p:cBhvr>
                                    </p:animRot>
                                    <p:animRot by="240000">
                                      <p:cBhvr>
                                        <p:cTn id="79" dur="150" fill="hold">
                                          <p:stCondLst>
                                            <p:cond delay="300"/>
                                          </p:stCondLst>
                                        </p:cTn>
                                        <p:tgtEl>
                                          <p:spTgt spid="31"/>
                                        </p:tgtEl>
                                        <p:attrNameLst>
                                          <p:attrName>r</p:attrName>
                                        </p:attrNameLst>
                                      </p:cBhvr>
                                    </p:animRot>
                                    <p:animRot by="-240000">
                                      <p:cBhvr>
                                        <p:cTn id="80" dur="150" fill="hold">
                                          <p:stCondLst>
                                            <p:cond delay="450"/>
                                          </p:stCondLst>
                                        </p:cTn>
                                        <p:tgtEl>
                                          <p:spTgt spid="31"/>
                                        </p:tgtEl>
                                        <p:attrNameLst>
                                          <p:attrName>r</p:attrName>
                                        </p:attrNameLst>
                                      </p:cBhvr>
                                    </p:animRot>
                                    <p:animRot by="120000">
                                      <p:cBhvr>
                                        <p:cTn id="8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2" restart="whenNotActive" fill="hold" evtFilter="cancelBubble" nodeType="interactiveSeq">
                <p:stCondLst>
                  <p:cond evt="onClick" delay="0">
                    <p:tgtEl>
                      <p:spTgt spid="31"/>
                    </p:tgtEl>
                  </p:cond>
                </p:stCondLst>
                <p:endSync evt="end" delay="0">
                  <p:rtn val="all"/>
                </p:endSync>
                <p:childTnLst>
                  <p:par>
                    <p:cTn id="83" fill="hold">
                      <p:stCondLst>
                        <p:cond delay="0"/>
                      </p:stCondLst>
                      <p:childTnLst>
                        <p:par>
                          <p:cTn id="84" fill="hold">
                            <p:stCondLst>
                              <p:cond delay="0"/>
                            </p:stCondLst>
                            <p:childTnLst>
                              <p:par>
                                <p:cTn id="85" presetID="32" presetClass="emph" presetSubtype="0" fill="hold" nodeType="clickEffect">
                                  <p:stCondLst>
                                    <p:cond delay="0"/>
                                  </p:stCondLst>
                                  <p:childTnLst>
                                    <p:animRot by="120000">
                                      <p:cBhvr>
                                        <p:cTn id="86" dur="100" fill="hold">
                                          <p:stCondLst>
                                            <p:cond delay="0"/>
                                          </p:stCondLst>
                                        </p:cTn>
                                        <p:tgtEl>
                                          <p:spTgt spid="31"/>
                                        </p:tgtEl>
                                        <p:attrNameLst>
                                          <p:attrName>r</p:attrName>
                                        </p:attrNameLst>
                                      </p:cBhvr>
                                    </p:animRot>
                                    <p:animRot by="-240000">
                                      <p:cBhvr>
                                        <p:cTn id="87" dur="200" fill="hold">
                                          <p:stCondLst>
                                            <p:cond delay="200"/>
                                          </p:stCondLst>
                                        </p:cTn>
                                        <p:tgtEl>
                                          <p:spTgt spid="31"/>
                                        </p:tgtEl>
                                        <p:attrNameLst>
                                          <p:attrName>r</p:attrName>
                                        </p:attrNameLst>
                                      </p:cBhvr>
                                    </p:animRot>
                                    <p:animRot by="240000">
                                      <p:cBhvr>
                                        <p:cTn id="88" dur="200" fill="hold">
                                          <p:stCondLst>
                                            <p:cond delay="400"/>
                                          </p:stCondLst>
                                        </p:cTn>
                                        <p:tgtEl>
                                          <p:spTgt spid="31"/>
                                        </p:tgtEl>
                                        <p:attrNameLst>
                                          <p:attrName>r</p:attrName>
                                        </p:attrNameLst>
                                      </p:cBhvr>
                                    </p:animRot>
                                    <p:animRot by="-240000">
                                      <p:cBhvr>
                                        <p:cTn id="89" dur="200" fill="hold">
                                          <p:stCondLst>
                                            <p:cond delay="600"/>
                                          </p:stCondLst>
                                        </p:cTn>
                                        <p:tgtEl>
                                          <p:spTgt spid="31"/>
                                        </p:tgtEl>
                                        <p:attrNameLst>
                                          <p:attrName>r</p:attrName>
                                        </p:attrNameLst>
                                      </p:cBhvr>
                                    </p:animRot>
                                    <p:animRot by="120000">
                                      <p:cBhvr>
                                        <p:cTn id="90" dur="200" fill="hold">
                                          <p:stCondLst>
                                            <p:cond delay="800"/>
                                          </p:stCondLst>
                                        </p:cTn>
                                        <p:tgtEl>
                                          <p:spTgt spid="31"/>
                                        </p:tgtEl>
                                        <p:attrNameLst>
                                          <p:attrName>r</p:attrName>
                                        </p:attrNameLst>
                                      </p:cBhvr>
                                    </p:animRot>
                                  </p:childTnLst>
                                  <p:subTnLst>
                                    <p:audio>
                                      <p:cMediaNode>
                                        <p:cTn display="0" masterRel="sameClick">
                                          <p:stCondLst>
                                            <p:cond evt="begin" delay="0">
                                              <p:tn val="85"/>
                                            </p:cond>
                                          </p:stCondLst>
                                          <p:endCondLst>
                                            <p:cond evt="onStopAudio" delay="0">
                                              <p:tgtEl>
                                                <p:sldTgt/>
                                              </p:tgtEl>
                                            </p:cond>
                                          </p:endCondLst>
                                        </p:cTn>
                                        <p:tgtEl>
                                          <p:sndTgt r:embed="rId5" name="005.정답들어주세요_후_01.wav"/>
                                        </p:tgtEl>
                                      </p:cMediaNode>
                                    </p:audio>
                                  </p:subTnLst>
                                </p:cTn>
                              </p:par>
                            </p:childTnLst>
                          </p:cTn>
                        </p:par>
                        <p:par>
                          <p:cTn id="91" fill="hold">
                            <p:stCondLst>
                              <p:cond delay="1000"/>
                            </p:stCondLst>
                            <p:childTnLst>
                              <p:par>
                                <p:cTn id="92" presetID="32" presetClass="emph" presetSubtype="0" fill="hold" nodeType="afterEffect">
                                  <p:stCondLst>
                                    <p:cond delay="0"/>
                                  </p:stCondLst>
                                  <p:childTnLst>
                                    <p:animRot by="120000">
                                      <p:cBhvr>
                                        <p:cTn id="93" dur="50" fill="hold">
                                          <p:stCondLst>
                                            <p:cond delay="0"/>
                                          </p:stCondLst>
                                        </p:cTn>
                                        <p:tgtEl>
                                          <p:spTgt spid="31"/>
                                        </p:tgtEl>
                                        <p:attrNameLst>
                                          <p:attrName>r</p:attrName>
                                        </p:attrNameLst>
                                      </p:cBhvr>
                                    </p:animRot>
                                    <p:animRot by="-240000">
                                      <p:cBhvr>
                                        <p:cTn id="94" dur="100" fill="hold">
                                          <p:stCondLst>
                                            <p:cond delay="100"/>
                                          </p:stCondLst>
                                        </p:cTn>
                                        <p:tgtEl>
                                          <p:spTgt spid="31"/>
                                        </p:tgtEl>
                                        <p:attrNameLst>
                                          <p:attrName>r</p:attrName>
                                        </p:attrNameLst>
                                      </p:cBhvr>
                                    </p:animRot>
                                    <p:animRot by="240000">
                                      <p:cBhvr>
                                        <p:cTn id="95" dur="100" fill="hold">
                                          <p:stCondLst>
                                            <p:cond delay="200"/>
                                          </p:stCondLst>
                                        </p:cTn>
                                        <p:tgtEl>
                                          <p:spTgt spid="31"/>
                                        </p:tgtEl>
                                        <p:attrNameLst>
                                          <p:attrName>r</p:attrName>
                                        </p:attrNameLst>
                                      </p:cBhvr>
                                    </p:animRot>
                                    <p:animRot by="-240000">
                                      <p:cBhvr>
                                        <p:cTn id="96" dur="100" fill="hold">
                                          <p:stCondLst>
                                            <p:cond delay="300"/>
                                          </p:stCondLst>
                                        </p:cTn>
                                        <p:tgtEl>
                                          <p:spTgt spid="31"/>
                                        </p:tgtEl>
                                        <p:attrNameLst>
                                          <p:attrName>r</p:attrName>
                                        </p:attrNameLst>
                                      </p:cBhvr>
                                    </p:animRot>
                                    <p:animRot by="120000">
                                      <p:cBhvr>
                                        <p:cTn id="9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B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316170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250"/>
                                        <p:tgtEl>
                                          <p:spTgt spid="18"/>
                                        </p:tgtEl>
                                      </p:cBhvr>
                                    </p:animEffect>
                                    <p:anim calcmode="lin" valueType="num">
                                      <p:cBhvr>
                                        <p:cTn id="30" dur="250" fill="hold"/>
                                        <p:tgtEl>
                                          <p:spTgt spid="18"/>
                                        </p:tgtEl>
                                        <p:attrNameLst>
                                          <p:attrName>ppt_x</p:attrName>
                                        </p:attrNameLst>
                                      </p:cBhvr>
                                      <p:tavLst>
                                        <p:tav tm="0">
                                          <p:val>
                                            <p:strVal val="#ppt_x"/>
                                          </p:val>
                                        </p:tav>
                                        <p:tav tm="100000">
                                          <p:val>
                                            <p:strVal val="#ppt_x"/>
                                          </p:val>
                                        </p:tav>
                                      </p:tavLst>
                                    </p:anim>
                                    <p:anim calcmode="lin" valueType="num">
                                      <p:cBhvr>
                                        <p:cTn id="31"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4" name="General_Question_Box_Leaves.wav"/>
                                        </p:tgtEl>
                                      </p:cMediaNode>
                                    </p:audio>
                                  </p:subTnLst>
                                </p:cTn>
                              </p:par>
                              <p:par>
                                <p:cTn id="32" presetID="42" presetClass="entr" presetSubtype="0" fill="hold" grpId="0" nodeType="withEffect">
                                  <p:stCondLst>
                                    <p:cond delay="100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250"/>
                                        <p:tgtEl>
                                          <p:spTgt spid="20"/>
                                        </p:tgtEl>
                                      </p:cBhvr>
                                    </p:animEffec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39"/>
                                            </p:cond>
                                          </p:stCondLst>
                                          <p:endCondLst>
                                            <p:cond evt="onStopAudio" delay="0">
                                              <p:tgtEl>
                                                <p:sldTgt/>
                                              </p:tgtEl>
                                            </p:cond>
                                          </p:endCondLst>
                                        </p:cTn>
                                        <p:tgtEl>
                                          <p:sndTgt r:embed="rId5" name="005.정답들어주세요_후_01.wav"/>
                                        </p:tgtEl>
                                      </p:cMediaNode>
                                    </p:audio>
                                  </p:subTnLst>
                                </p:cTn>
                              </p:par>
                            </p:childTnLst>
                          </p:cTn>
                        </p:par>
                        <p:par>
                          <p:cTn id="41" fill="hold">
                            <p:stCondLst>
                              <p:cond delay="250"/>
                            </p:stCondLst>
                            <p:childTnLst>
                              <p:par>
                                <p:cTn id="42" presetID="32" presetClass="emph" presetSubtype="0" fill="hold" nodeType="afterEffect">
                                  <p:stCondLst>
                                    <p:cond delay="0"/>
                                  </p:stCondLst>
                                  <p:childTnLst>
                                    <p:animRot by="120000">
                                      <p:cBhvr>
                                        <p:cTn id="43" dur="100" fill="hold">
                                          <p:stCondLst>
                                            <p:cond delay="0"/>
                                          </p:stCondLst>
                                        </p:cTn>
                                        <p:tgtEl>
                                          <p:spTgt spid="31"/>
                                        </p:tgtEl>
                                        <p:attrNameLst>
                                          <p:attrName>r</p:attrName>
                                        </p:attrNameLst>
                                      </p:cBhvr>
                                    </p:animRot>
                                    <p:animRot by="-240000">
                                      <p:cBhvr>
                                        <p:cTn id="44" dur="200" fill="hold">
                                          <p:stCondLst>
                                            <p:cond delay="200"/>
                                          </p:stCondLst>
                                        </p:cTn>
                                        <p:tgtEl>
                                          <p:spTgt spid="31"/>
                                        </p:tgtEl>
                                        <p:attrNameLst>
                                          <p:attrName>r</p:attrName>
                                        </p:attrNameLst>
                                      </p:cBhvr>
                                    </p:animRot>
                                    <p:animRot by="240000">
                                      <p:cBhvr>
                                        <p:cTn id="45" dur="200" fill="hold">
                                          <p:stCondLst>
                                            <p:cond delay="400"/>
                                          </p:stCondLst>
                                        </p:cTn>
                                        <p:tgtEl>
                                          <p:spTgt spid="31"/>
                                        </p:tgtEl>
                                        <p:attrNameLst>
                                          <p:attrName>r</p:attrName>
                                        </p:attrNameLst>
                                      </p:cBhvr>
                                    </p:animRot>
                                    <p:animRot by="-240000">
                                      <p:cBhvr>
                                        <p:cTn id="46" dur="200" fill="hold">
                                          <p:stCondLst>
                                            <p:cond delay="600"/>
                                          </p:stCondLst>
                                        </p:cTn>
                                        <p:tgtEl>
                                          <p:spTgt spid="31"/>
                                        </p:tgtEl>
                                        <p:attrNameLst>
                                          <p:attrName>r</p:attrName>
                                        </p:attrNameLst>
                                      </p:cBhvr>
                                    </p:animRot>
                                    <p:animRot by="120000">
                                      <p:cBhvr>
                                        <p:cTn id="47" dur="200" fill="hold">
                                          <p:stCondLst>
                                            <p:cond delay="800"/>
                                          </p:stCondLst>
                                        </p:cTn>
                                        <p:tgtEl>
                                          <p:spTgt spid="31"/>
                                        </p:tgtEl>
                                        <p:attrNameLst>
                                          <p:attrName>r</p:attrName>
                                        </p:attrNameLst>
                                      </p:cBhvr>
                                    </p:animRot>
                                  </p:childTnLst>
                                </p:cTn>
                              </p:par>
                              <p:par>
                                <p:cTn id="48" presetID="22" presetClass="entr" presetSubtype="8" fill="hold" nodeType="withEffect">
                                  <p:stCondLst>
                                    <p:cond delay="250"/>
                                  </p:stCondLst>
                                  <p:childTnLst>
                                    <p:set>
                                      <p:cBhvr>
                                        <p:cTn id="49" dur="1" fill="hold">
                                          <p:stCondLst>
                                            <p:cond delay="0"/>
                                          </p:stCondLst>
                                        </p:cTn>
                                        <p:tgtEl>
                                          <p:spTgt spid="32"/>
                                        </p:tgtEl>
                                        <p:attrNameLst>
                                          <p:attrName>style.visibility</p:attrName>
                                        </p:attrNameLst>
                                      </p:cBhvr>
                                      <p:to>
                                        <p:strVal val="visible"/>
                                      </p:to>
                                    </p:set>
                                    <p:animEffect transition="in" filter="wipe(left)">
                                      <p:cBhvr>
                                        <p:cTn id="50" dur="500"/>
                                        <p:tgtEl>
                                          <p:spTgt spid="32"/>
                                        </p:tgtEl>
                                      </p:cBhvr>
                                    </p:animEffect>
                                  </p:childTnLst>
                                </p:cTn>
                              </p:par>
                            </p:childTnLst>
                          </p:cTn>
                        </p:par>
                        <p:par>
                          <p:cTn id="51" fill="hold">
                            <p:stCondLst>
                              <p:cond delay="1250"/>
                            </p:stCondLst>
                            <p:childTnLst>
                              <p:par>
                                <p:cTn id="52" presetID="32" presetClass="emph" presetSubtype="0" fill="hold" nodeType="afterEffect">
                                  <p:stCondLst>
                                    <p:cond delay="0"/>
                                  </p:stCondLst>
                                  <p:childTnLst>
                                    <p:animRot by="120000">
                                      <p:cBhvr>
                                        <p:cTn id="53" dur="50" fill="hold">
                                          <p:stCondLst>
                                            <p:cond delay="0"/>
                                          </p:stCondLst>
                                        </p:cTn>
                                        <p:tgtEl>
                                          <p:spTgt spid="31"/>
                                        </p:tgtEl>
                                        <p:attrNameLst>
                                          <p:attrName>r</p:attrName>
                                        </p:attrNameLst>
                                      </p:cBhvr>
                                    </p:animRot>
                                    <p:animRot by="-240000">
                                      <p:cBhvr>
                                        <p:cTn id="54" dur="100" fill="hold">
                                          <p:stCondLst>
                                            <p:cond delay="100"/>
                                          </p:stCondLst>
                                        </p:cTn>
                                        <p:tgtEl>
                                          <p:spTgt spid="31"/>
                                        </p:tgtEl>
                                        <p:attrNameLst>
                                          <p:attrName>r</p:attrName>
                                        </p:attrNameLst>
                                      </p:cBhvr>
                                    </p:animRot>
                                    <p:animRot by="240000">
                                      <p:cBhvr>
                                        <p:cTn id="55" dur="100" fill="hold">
                                          <p:stCondLst>
                                            <p:cond delay="200"/>
                                          </p:stCondLst>
                                        </p:cTn>
                                        <p:tgtEl>
                                          <p:spTgt spid="31"/>
                                        </p:tgtEl>
                                        <p:attrNameLst>
                                          <p:attrName>r</p:attrName>
                                        </p:attrNameLst>
                                      </p:cBhvr>
                                    </p:animRot>
                                    <p:animRot by="-240000">
                                      <p:cBhvr>
                                        <p:cTn id="56" dur="100" fill="hold">
                                          <p:stCondLst>
                                            <p:cond delay="300"/>
                                          </p:stCondLst>
                                        </p:cTn>
                                        <p:tgtEl>
                                          <p:spTgt spid="31"/>
                                        </p:tgtEl>
                                        <p:attrNameLst>
                                          <p:attrName>r</p:attrName>
                                        </p:attrNameLst>
                                      </p:cBhvr>
                                    </p:animRot>
                                    <p:animRot by="120000">
                                      <p:cBhvr>
                                        <p:cTn id="57" dur="100" fill="hold">
                                          <p:stCondLst>
                                            <p:cond delay="400"/>
                                          </p:stCondLst>
                                        </p:cTn>
                                        <p:tgtEl>
                                          <p:spTgt spid="31"/>
                                        </p:tgtEl>
                                        <p:attrNameLst>
                                          <p:attrName>r</p:attrName>
                                        </p:attrNameLst>
                                      </p:cBhvr>
                                    </p:animRo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p:cTn id="62" dur="250" fill="hold"/>
                                        <p:tgtEl>
                                          <p:spTgt spid="38"/>
                                        </p:tgtEl>
                                        <p:attrNameLst>
                                          <p:attrName>ppt_w</p:attrName>
                                        </p:attrNameLst>
                                      </p:cBhvr>
                                      <p:tavLst>
                                        <p:tav tm="0">
                                          <p:val>
                                            <p:fltVal val="0"/>
                                          </p:val>
                                        </p:tav>
                                        <p:tav tm="100000">
                                          <p:val>
                                            <p:strVal val="#ppt_w"/>
                                          </p:val>
                                        </p:tav>
                                      </p:tavLst>
                                    </p:anim>
                                    <p:anim calcmode="lin" valueType="num">
                                      <p:cBhvr>
                                        <p:cTn id="63" dur="250" fill="hold"/>
                                        <p:tgtEl>
                                          <p:spTgt spid="38"/>
                                        </p:tgtEl>
                                        <p:attrNameLst>
                                          <p:attrName>ppt_h</p:attrName>
                                        </p:attrNameLst>
                                      </p:cBhvr>
                                      <p:tavLst>
                                        <p:tav tm="0">
                                          <p:val>
                                            <p:fltVal val="0"/>
                                          </p:val>
                                        </p:tav>
                                        <p:tav tm="100000">
                                          <p:val>
                                            <p:strVal val="#ppt_h"/>
                                          </p:val>
                                        </p:tav>
                                      </p:tavLst>
                                    </p:anim>
                                    <p:animEffect transition="in" filter="fade">
                                      <p:cBhvr>
                                        <p:cTn id="64" dur="250"/>
                                        <p:tgtEl>
                                          <p:spTgt spid="38"/>
                                        </p:tgtEl>
                                      </p:cBhvr>
                                    </p:animEffect>
                                  </p:childTnLst>
                                  <p:subTnLst>
                                    <p:audio>
                                      <p:cMediaNode>
                                        <p:cTn display="0" masterRel="sameClick">
                                          <p:stCondLst>
                                            <p:cond evt="begin" delay="0">
                                              <p:tn val="60"/>
                                            </p:cond>
                                          </p:stCondLst>
                                          <p:endCondLst>
                                            <p:cond evt="onStopAudio" delay="0">
                                              <p:tgtEl>
                                                <p:sldTgt/>
                                              </p:tgtEl>
                                            </p:cond>
                                          </p:endCondLst>
                                        </p:cTn>
                                        <p:tgtEl>
                                          <p:sndTgt r:embed="rId6" name="006.정답발표전_01.wav"/>
                                        </p:tgtEl>
                                      </p:cMediaNode>
                                    </p:audio>
                                  </p:subTnLst>
                                </p:cTn>
                              </p:par>
                            </p:childTnLst>
                          </p:cTn>
                        </p:par>
                        <p:par>
                          <p:cTn id="65" fill="hold">
                            <p:stCondLst>
                              <p:cond delay="250"/>
                            </p:stCondLst>
                            <p:childTnLst>
                              <p:par>
                                <p:cTn id="66" presetID="32" presetClass="emph" presetSubtype="0" fill="hold" nodeType="afterEffect">
                                  <p:stCondLst>
                                    <p:cond delay="0"/>
                                  </p:stCondLst>
                                  <p:childTnLst>
                                    <p:animRot by="120000">
                                      <p:cBhvr>
                                        <p:cTn id="67" dur="75" fill="hold">
                                          <p:stCondLst>
                                            <p:cond delay="0"/>
                                          </p:stCondLst>
                                        </p:cTn>
                                        <p:tgtEl>
                                          <p:spTgt spid="31"/>
                                        </p:tgtEl>
                                        <p:attrNameLst>
                                          <p:attrName>r</p:attrName>
                                        </p:attrNameLst>
                                      </p:cBhvr>
                                    </p:animRot>
                                    <p:animRot by="-240000">
                                      <p:cBhvr>
                                        <p:cTn id="68" dur="150" fill="hold">
                                          <p:stCondLst>
                                            <p:cond delay="150"/>
                                          </p:stCondLst>
                                        </p:cTn>
                                        <p:tgtEl>
                                          <p:spTgt spid="31"/>
                                        </p:tgtEl>
                                        <p:attrNameLst>
                                          <p:attrName>r</p:attrName>
                                        </p:attrNameLst>
                                      </p:cBhvr>
                                    </p:animRot>
                                    <p:animRot by="240000">
                                      <p:cBhvr>
                                        <p:cTn id="69" dur="150" fill="hold">
                                          <p:stCondLst>
                                            <p:cond delay="300"/>
                                          </p:stCondLst>
                                        </p:cTn>
                                        <p:tgtEl>
                                          <p:spTgt spid="31"/>
                                        </p:tgtEl>
                                        <p:attrNameLst>
                                          <p:attrName>r</p:attrName>
                                        </p:attrNameLst>
                                      </p:cBhvr>
                                    </p:animRot>
                                    <p:animRot by="-240000">
                                      <p:cBhvr>
                                        <p:cTn id="70" dur="150" fill="hold">
                                          <p:stCondLst>
                                            <p:cond delay="450"/>
                                          </p:stCondLst>
                                        </p:cTn>
                                        <p:tgtEl>
                                          <p:spTgt spid="31"/>
                                        </p:tgtEl>
                                        <p:attrNameLst>
                                          <p:attrName>r</p:attrName>
                                        </p:attrNameLst>
                                      </p:cBhvr>
                                    </p:animRot>
                                    <p:animRot by="120000">
                                      <p:cBhvr>
                                        <p:cTn id="7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2" restart="whenNotActive" fill="hold" evtFilter="cancelBubble" nodeType="interactiveSeq">
                <p:stCondLst>
                  <p:cond evt="onClick" delay="0">
                    <p:tgtEl>
                      <p:spTgt spid="31"/>
                    </p:tgtEl>
                  </p:cond>
                </p:stCondLst>
                <p:endSync evt="end" delay="0">
                  <p:rtn val="all"/>
                </p:endSync>
                <p:childTnLst>
                  <p:par>
                    <p:cTn id="73" fill="hold">
                      <p:stCondLst>
                        <p:cond delay="0"/>
                      </p:stCondLst>
                      <p:childTnLst>
                        <p:par>
                          <p:cTn id="74" fill="hold">
                            <p:stCondLst>
                              <p:cond delay="0"/>
                            </p:stCondLst>
                            <p:childTnLst>
                              <p:par>
                                <p:cTn id="75" presetID="32" presetClass="emph" presetSubtype="0" fill="hold" nodeType="clickEffect">
                                  <p:stCondLst>
                                    <p:cond delay="0"/>
                                  </p:stCondLst>
                                  <p:childTnLst>
                                    <p:animRot by="120000">
                                      <p:cBhvr>
                                        <p:cTn id="76" dur="100" fill="hold">
                                          <p:stCondLst>
                                            <p:cond delay="0"/>
                                          </p:stCondLst>
                                        </p:cTn>
                                        <p:tgtEl>
                                          <p:spTgt spid="31"/>
                                        </p:tgtEl>
                                        <p:attrNameLst>
                                          <p:attrName>r</p:attrName>
                                        </p:attrNameLst>
                                      </p:cBhvr>
                                    </p:animRot>
                                    <p:animRot by="-240000">
                                      <p:cBhvr>
                                        <p:cTn id="77" dur="200" fill="hold">
                                          <p:stCondLst>
                                            <p:cond delay="200"/>
                                          </p:stCondLst>
                                        </p:cTn>
                                        <p:tgtEl>
                                          <p:spTgt spid="31"/>
                                        </p:tgtEl>
                                        <p:attrNameLst>
                                          <p:attrName>r</p:attrName>
                                        </p:attrNameLst>
                                      </p:cBhvr>
                                    </p:animRot>
                                    <p:animRot by="240000">
                                      <p:cBhvr>
                                        <p:cTn id="78" dur="200" fill="hold">
                                          <p:stCondLst>
                                            <p:cond delay="400"/>
                                          </p:stCondLst>
                                        </p:cTn>
                                        <p:tgtEl>
                                          <p:spTgt spid="31"/>
                                        </p:tgtEl>
                                        <p:attrNameLst>
                                          <p:attrName>r</p:attrName>
                                        </p:attrNameLst>
                                      </p:cBhvr>
                                    </p:animRot>
                                    <p:animRot by="-240000">
                                      <p:cBhvr>
                                        <p:cTn id="79" dur="200" fill="hold">
                                          <p:stCondLst>
                                            <p:cond delay="600"/>
                                          </p:stCondLst>
                                        </p:cTn>
                                        <p:tgtEl>
                                          <p:spTgt spid="31"/>
                                        </p:tgtEl>
                                        <p:attrNameLst>
                                          <p:attrName>r</p:attrName>
                                        </p:attrNameLst>
                                      </p:cBhvr>
                                    </p:animRot>
                                    <p:animRot by="120000">
                                      <p:cBhvr>
                                        <p:cTn id="80" dur="200" fill="hold">
                                          <p:stCondLst>
                                            <p:cond delay="800"/>
                                          </p:stCondLst>
                                        </p:cTn>
                                        <p:tgtEl>
                                          <p:spTgt spid="31"/>
                                        </p:tgtEl>
                                        <p:attrNameLst>
                                          <p:attrName>r</p:attrName>
                                        </p:attrNameLst>
                                      </p:cBhvr>
                                    </p:animRot>
                                  </p:childTnLst>
                                  <p:subTnLst>
                                    <p:audio>
                                      <p:cMediaNode>
                                        <p:cTn display="0" masterRel="sameClick">
                                          <p:stCondLst>
                                            <p:cond evt="begin" delay="0">
                                              <p:tn val="75"/>
                                            </p:cond>
                                          </p:stCondLst>
                                          <p:endCondLst>
                                            <p:cond evt="onStopAudio" delay="0">
                                              <p:tgtEl>
                                                <p:sldTgt/>
                                              </p:tgtEl>
                                            </p:cond>
                                          </p:endCondLst>
                                        </p:cTn>
                                        <p:tgtEl>
                                          <p:sndTgt r:embed="rId5" name="005.정답들어주세요_후_01.wav"/>
                                        </p:tgtEl>
                                      </p:cMediaNode>
                                    </p:audio>
                                  </p:subTnLst>
                                </p:cTn>
                              </p:par>
                            </p:childTnLst>
                          </p:cTn>
                        </p:par>
                        <p:par>
                          <p:cTn id="81" fill="hold">
                            <p:stCondLst>
                              <p:cond delay="1000"/>
                            </p:stCondLst>
                            <p:childTnLst>
                              <p:par>
                                <p:cTn id="82" presetID="32" presetClass="emph" presetSubtype="0" fill="hold" nodeType="afterEffect">
                                  <p:stCondLst>
                                    <p:cond delay="0"/>
                                  </p:stCondLst>
                                  <p:childTnLst>
                                    <p:animRot by="120000">
                                      <p:cBhvr>
                                        <p:cTn id="83" dur="50" fill="hold">
                                          <p:stCondLst>
                                            <p:cond delay="0"/>
                                          </p:stCondLst>
                                        </p:cTn>
                                        <p:tgtEl>
                                          <p:spTgt spid="31"/>
                                        </p:tgtEl>
                                        <p:attrNameLst>
                                          <p:attrName>r</p:attrName>
                                        </p:attrNameLst>
                                      </p:cBhvr>
                                    </p:animRot>
                                    <p:animRot by="-240000">
                                      <p:cBhvr>
                                        <p:cTn id="84" dur="100" fill="hold">
                                          <p:stCondLst>
                                            <p:cond delay="100"/>
                                          </p:stCondLst>
                                        </p:cTn>
                                        <p:tgtEl>
                                          <p:spTgt spid="31"/>
                                        </p:tgtEl>
                                        <p:attrNameLst>
                                          <p:attrName>r</p:attrName>
                                        </p:attrNameLst>
                                      </p:cBhvr>
                                    </p:animRot>
                                    <p:animRot by="240000">
                                      <p:cBhvr>
                                        <p:cTn id="85" dur="100" fill="hold">
                                          <p:stCondLst>
                                            <p:cond delay="200"/>
                                          </p:stCondLst>
                                        </p:cTn>
                                        <p:tgtEl>
                                          <p:spTgt spid="31"/>
                                        </p:tgtEl>
                                        <p:attrNameLst>
                                          <p:attrName>r</p:attrName>
                                        </p:attrNameLst>
                                      </p:cBhvr>
                                    </p:animRot>
                                    <p:animRot by="-240000">
                                      <p:cBhvr>
                                        <p:cTn id="86" dur="100" fill="hold">
                                          <p:stCondLst>
                                            <p:cond delay="300"/>
                                          </p:stCondLst>
                                        </p:cTn>
                                        <p:tgtEl>
                                          <p:spTgt spid="31"/>
                                        </p:tgtEl>
                                        <p:attrNameLst>
                                          <p:attrName>r</p:attrName>
                                        </p:attrNameLst>
                                      </p:cBhvr>
                                    </p:animRot>
                                    <p:animRot by="120000">
                                      <p:cBhvr>
                                        <p:cTn id="8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AB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4247333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4" name="General_Question_Box_Leave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34"/>
                                            </p:cond>
                                          </p:stCondLst>
                                          <p:endCondLst>
                                            <p:cond evt="onStopAudio" delay="0">
                                              <p:tgtEl>
                                                <p:sldTgt/>
                                              </p:tgtEl>
                                            </p:cond>
                                          </p:endCondLst>
                                        </p:cTn>
                                        <p:tgtEl>
                                          <p:sndTgt r:embed="rId5" name="005.정답들어주세요_후_01.wav"/>
                                        </p:tgtEl>
                                      </p:cMediaNode>
                                    </p:audio>
                                  </p:subTnLst>
                                </p:cTn>
                              </p:par>
                            </p:childTnLst>
                          </p:cTn>
                        </p:par>
                        <p:par>
                          <p:cTn id="36" fill="hold">
                            <p:stCondLst>
                              <p:cond delay="250"/>
                            </p:stCondLst>
                            <p:childTnLst>
                              <p:par>
                                <p:cTn id="37" presetID="32" presetClass="emph" presetSubtype="0" fill="hold" nodeType="afterEffect">
                                  <p:stCondLst>
                                    <p:cond delay="0"/>
                                  </p:stCondLst>
                                  <p:childTnLst>
                                    <p:animRot by="120000">
                                      <p:cBhvr>
                                        <p:cTn id="38" dur="100" fill="hold">
                                          <p:stCondLst>
                                            <p:cond delay="0"/>
                                          </p:stCondLst>
                                        </p:cTn>
                                        <p:tgtEl>
                                          <p:spTgt spid="31"/>
                                        </p:tgtEl>
                                        <p:attrNameLst>
                                          <p:attrName>r</p:attrName>
                                        </p:attrNameLst>
                                      </p:cBhvr>
                                    </p:animRot>
                                    <p:animRot by="-240000">
                                      <p:cBhvr>
                                        <p:cTn id="39" dur="200" fill="hold">
                                          <p:stCondLst>
                                            <p:cond delay="200"/>
                                          </p:stCondLst>
                                        </p:cTn>
                                        <p:tgtEl>
                                          <p:spTgt spid="31"/>
                                        </p:tgtEl>
                                        <p:attrNameLst>
                                          <p:attrName>r</p:attrName>
                                        </p:attrNameLst>
                                      </p:cBhvr>
                                    </p:animRot>
                                    <p:animRot by="240000">
                                      <p:cBhvr>
                                        <p:cTn id="40" dur="200" fill="hold">
                                          <p:stCondLst>
                                            <p:cond delay="400"/>
                                          </p:stCondLst>
                                        </p:cTn>
                                        <p:tgtEl>
                                          <p:spTgt spid="31"/>
                                        </p:tgtEl>
                                        <p:attrNameLst>
                                          <p:attrName>r</p:attrName>
                                        </p:attrNameLst>
                                      </p:cBhvr>
                                    </p:animRot>
                                    <p:animRot by="-240000">
                                      <p:cBhvr>
                                        <p:cTn id="41" dur="200" fill="hold">
                                          <p:stCondLst>
                                            <p:cond delay="600"/>
                                          </p:stCondLst>
                                        </p:cTn>
                                        <p:tgtEl>
                                          <p:spTgt spid="31"/>
                                        </p:tgtEl>
                                        <p:attrNameLst>
                                          <p:attrName>r</p:attrName>
                                        </p:attrNameLst>
                                      </p:cBhvr>
                                    </p:animRot>
                                    <p:animRot by="120000">
                                      <p:cBhvr>
                                        <p:cTn id="42" dur="200" fill="hold">
                                          <p:stCondLst>
                                            <p:cond delay="800"/>
                                          </p:stCondLst>
                                        </p:cTn>
                                        <p:tgtEl>
                                          <p:spTgt spid="31"/>
                                        </p:tgtEl>
                                        <p:attrNameLst>
                                          <p:attrName>r</p:attrName>
                                        </p:attrNameLst>
                                      </p:cBhvr>
                                    </p:animRot>
                                  </p:childTnLst>
                                </p:cTn>
                              </p:par>
                              <p:par>
                                <p:cTn id="43" presetID="22" presetClass="entr" presetSubtype="8" fill="hold" nodeType="withEffect">
                                  <p:stCondLst>
                                    <p:cond delay="25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1250"/>
                            </p:stCondLst>
                            <p:childTnLst>
                              <p:par>
                                <p:cTn id="47" presetID="32" presetClass="emph" presetSubtype="0" fill="hold" nodeType="afterEffect">
                                  <p:stCondLst>
                                    <p:cond delay="0"/>
                                  </p:stCondLst>
                                  <p:childTnLst>
                                    <p:animRot by="120000">
                                      <p:cBhvr>
                                        <p:cTn id="48" dur="50" fill="hold">
                                          <p:stCondLst>
                                            <p:cond delay="0"/>
                                          </p:stCondLst>
                                        </p:cTn>
                                        <p:tgtEl>
                                          <p:spTgt spid="31"/>
                                        </p:tgtEl>
                                        <p:attrNameLst>
                                          <p:attrName>r</p:attrName>
                                        </p:attrNameLst>
                                      </p:cBhvr>
                                    </p:animRot>
                                    <p:animRot by="-240000">
                                      <p:cBhvr>
                                        <p:cTn id="49" dur="100" fill="hold">
                                          <p:stCondLst>
                                            <p:cond delay="100"/>
                                          </p:stCondLst>
                                        </p:cTn>
                                        <p:tgtEl>
                                          <p:spTgt spid="31"/>
                                        </p:tgtEl>
                                        <p:attrNameLst>
                                          <p:attrName>r</p:attrName>
                                        </p:attrNameLst>
                                      </p:cBhvr>
                                    </p:animRot>
                                    <p:animRot by="240000">
                                      <p:cBhvr>
                                        <p:cTn id="50" dur="100" fill="hold">
                                          <p:stCondLst>
                                            <p:cond delay="200"/>
                                          </p:stCondLst>
                                        </p:cTn>
                                        <p:tgtEl>
                                          <p:spTgt spid="31"/>
                                        </p:tgtEl>
                                        <p:attrNameLst>
                                          <p:attrName>r</p:attrName>
                                        </p:attrNameLst>
                                      </p:cBhvr>
                                    </p:animRot>
                                    <p:animRot by="-240000">
                                      <p:cBhvr>
                                        <p:cTn id="51" dur="100" fill="hold">
                                          <p:stCondLst>
                                            <p:cond delay="300"/>
                                          </p:stCondLst>
                                        </p:cTn>
                                        <p:tgtEl>
                                          <p:spTgt spid="31"/>
                                        </p:tgtEl>
                                        <p:attrNameLst>
                                          <p:attrName>r</p:attrName>
                                        </p:attrNameLst>
                                      </p:cBhvr>
                                    </p:animRot>
                                    <p:animRot by="120000">
                                      <p:cBhvr>
                                        <p:cTn id="52" dur="100" fill="hold">
                                          <p:stCondLst>
                                            <p:cond delay="400"/>
                                          </p:stCondLst>
                                        </p:cTn>
                                        <p:tgtEl>
                                          <p:spTgt spid="31"/>
                                        </p:tgtEl>
                                        <p:attrNameLst>
                                          <p:attrName>r</p:attrName>
                                        </p:attrNameLst>
                                      </p:cBhvr>
                                    </p:animRo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p:cTn id="57" dur="250" fill="hold"/>
                                        <p:tgtEl>
                                          <p:spTgt spid="38"/>
                                        </p:tgtEl>
                                        <p:attrNameLst>
                                          <p:attrName>ppt_w</p:attrName>
                                        </p:attrNameLst>
                                      </p:cBhvr>
                                      <p:tavLst>
                                        <p:tav tm="0">
                                          <p:val>
                                            <p:fltVal val="0"/>
                                          </p:val>
                                        </p:tav>
                                        <p:tav tm="100000">
                                          <p:val>
                                            <p:strVal val="#ppt_w"/>
                                          </p:val>
                                        </p:tav>
                                      </p:tavLst>
                                    </p:anim>
                                    <p:anim calcmode="lin" valueType="num">
                                      <p:cBhvr>
                                        <p:cTn id="58" dur="250" fill="hold"/>
                                        <p:tgtEl>
                                          <p:spTgt spid="38"/>
                                        </p:tgtEl>
                                        <p:attrNameLst>
                                          <p:attrName>ppt_h</p:attrName>
                                        </p:attrNameLst>
                                      </p:cBhvr>
                                      <p:tavLst>
                                        <p:tav tm="0">
                                          <p:val>
                                            <p:fltVal val="0"/>
                                          </p:val>
                                        </p:tav>
                                        <p:tav tm="100000">
                                          <p:val>
                                            <p:strVal val="#ppt_h"/>
                                          </p:val>
                                        </p:tav>
                                      </p:tavLst>
                                    </p:anim>
                                    <p:animEffect transition="in" filter="fade">
                                      <p:cBhvr>
                                        <p:cTn id="59" dur="250"/>
                                        <p:tgtEl>
                                          <p:spTgt spid="38"/>
                                        </p:tgtEl>
                                      </p:cBhvr>
                                    </p:animEffect>
                                  </p:childTnLst>
                                  <p:subTnLst>
                                    <p:audio>
                                      <p:cMediaNode>
                                        <p:cTn display="0" masterRel="sameClick">
                                          <p:stCondLst>
                                            <p:cond evt="begin" delay="0">
                                              <p:tn val="55"/>
                                            </p:cond>
                                          </p:stCondLst>
                                          <p:endCondLst>
                                            <p:cond evt="onStopAudio" delay="0">
                                              <p:tgtEl>
                                                <p:sldTgt/>
                                              </p:tgtEl>
                                            </p:cond>
                                          </p:endCondLst>
                                        </p:cTn>
                                        <p:tgtEl>
                                          <p:sndTgt r:embed="rId6" name="006.정답발표전_01.wav"/>
                                        </p:tgtEl>
                                      </p:cMediaNode>
                                    </p:audio>
                                  </p:subTnLst>
                                </p:cTn>
                              </p:par>
                              <p:par>
                                <p:cTn id="60" presetID="53" presetClass="entr" presetSubtype="16" fill="hold" grpId="0" nodeType="withEffect">
                                  <p:stCondLst>
                                    <p:cond delay="0"/>
                                  </p:stCondLst>
                                  <p:childTnLst>
                                    <p:set>
                                      <p:cBhvr>
                                        <p:cTn id="61" dur="1" fill="hold">
                                          <p:stCondLst>
                                            <p:cond delay="0"/>
                                          </p:stCondLst>
                                        </p:cTn>
                                        <p:tgtEl>
                                          <p:spTgt spid="15">
                                            <p:txEl>
                                              <p:pRg st="0" end="0"/>
                                            </p:txEl>
                                          </p:spTgt>
                                        </p:tgtEl>
                                        <p:attrNameLst>
                                          <p:attrName>style.visibility</p:attrName>
                                        </p:attrNameLst>
                                      </p:cBhvr>
                                      <p:to>
                                        <p:strVal val="visible"/>
                                      </p:to>
                                    </p:set>
                                    <p:anim calcmode="lin" valueType="num">
                                      <p:cBhvr>
                                        <p:cTn id="6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64" dur="500"/>
                                        <p:tgtEl>
                                          <p:spTgt spid="15">
                                            <p:txEl>
                                              <p:pRg st="0" end="0"/>
                                            </p:txEl>
                                          </p:spTgt>
                                        </p:tgtEl>
                                      </p:cBhvr>
                                    </p:animEffect>
                                  </p:childTnLst>
                                </p:cTn>
                              </p:par>
                            </p:childTnLst>
                          </p:cTn>
                        </p:par>
                        <p:par>
                          <p:cTn id="65" fill="hold">
                            <p:stCondLst>
                              <p:cond delay="500"/>
                            </p:stCondLst>
                            <p:childTnLst>
                              <p:par>
                                <p:cTn id="66" presetID="32" presetClass="emph" presetSubtype="0" fill="hold" nodeType="afterEffect">
                                  <p:stCondLst>
                                    <p:cond delay="0"/>
                                  </p:stCondLst>
                                  <p:childTnLst>
                                    <p:animRot by="120000">
                                      <p:cBhvr>
                                        <p:cTn id="67" dur="75" fill="hold">
                                          <p:stCondLst>
                                            <p:cond delay="0"/>
                                          </p:stCondLst>
                                        </p:cTn>
                                        <p:tgtEl>
                                          <p:spTgt spid="31"/>
                                        </p:tgtEl>
                                        <p:attrNameLst>
                                          <p:attrName>r</p:attrName>
                                        </p:attrNameLst>
                                      </p:cBhvr>
                                    </p:animRot>
                                    <p:animRot by="-240000">
                                      <p:cBhvr>
                                        <p:cTn id="68" dur="150" fill="hold">
                                          <p:stCondLst>
                                            <p:cond delay="150"/>
                                          </p:stCondLst>
                                        </p:cTn>
                                        <p:tgtEl>
                                          <p:spTgt spid="31"/>
                                        </p:tgtEl>
                                        <p:attrNameLst>
                                          <p:attrName>r</p:attrName>
                                        </p:attrNameLst>
                                      </p:cBhvr>
                                    </p:animRot>
                                    <p:animRot by="240000">
                                      <p:cBhvr>
                                        <p:cTn id="69" dur="150" fill="hold">
                                          <p:stCondLst>
                                            <p:cond delay="300"/>
                                          </p:stCondLst>
                                        </p:cTn>
                                        <p:tgtEl>
                                          <p:spTgt spid="31"/>
                                        </p:tgtEl>
                                        <p:attrNameLst>
                                          <p:attrName>r</p:attrName>
                                        </p:attrNameLst>
                                      </p:cBhvr>
                                    </p:animRot>
                                    <p:animRot by="-240000">
                                      <p:cBhvr>
                                        <p:cTn id="70" dur="150" fill="hold">
                                          <p:stCondLst>
                                            <p:cond delay="450"/>
                                          </p:stCondLst>
                                        </p:cTn>
                                        <p:tgtEl>
                                          <p:spTgt spid="31"/>
                                        </p:tgtEl>
                                        <p:attrNameLst>
                                          <p:attrName>r</p:attrName>
                                        </p:attrNameLst>
                                      </p:cBhvr>
                                    </p:animRot>
                                    <p:animRot by="120000">
                                      <p:cBhvr>
                                        <p:cTn id="7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2" restart="whenNotActive" fill="hold" evtFilter="cancelBubble" nodeType="interactiveSeq">
                <p:stCondLst>
                  <p:cond evt="onClick" delay="0">
                    <p:tgtEl>
                      <p:spTgt spid="31"/>
                    </p:tgtEl>
                  </p:cond>
                </p:stCondLst>
                <p:endSync evt="end" delay="0">
                  <p:rtn val="all"/>
                </p:endSync>
                <p:childTnLst>
                  <p:par>
                    <p:cTn id="73" fill="hold">
                      <p:stCondLst>
                        <p:cond delay="0"/>
                      </p:stCondLst>
                      <p:childTnLst>
                        <p:par>
                          <p:cTn id="74" fill="hold">
                            <p:stCondLst>
                              <p:cond delay="0"/>
                            </p:stCondLst>
                            <p:childTnLst>
                              <p:par>
                                <p:cTn id="75" presetID="32" presetClass="emph" presetSubtype="0" fill="hold" nodeType="clickEffect">
                                  <p:stCondLst>
                                    <p:cond delay="0"/>
                                  </p:stCondLst>
                                  <p:childTnLst>
                                    <p:animRot by="120000">
                                      <p:cBhvr>
                                        <p:cTn id="76" dur="100" fill="hold">
                                          <p:stCondLst>
                                            <p:cond delay="0"/>
                                          </p:stCondLst>
                                        </p:cTn>
                                        <p:tgtEl>
                                          <p:spTgt spid="31"/>
                                        </p:tgtEl>
                                        <p:attrNameLst>
                                          <p:attrName>r</p:attrName>
                                        </p:attrNameLst>
                                      </p:cBhvr>
                                    </p:animRot>
                                    <p:animRot by="-240000">
                                      <p:cBhvr>
                                        <p:cTn id="77" dur="200" fill="hold">
                                          <p:stCondLst>
                                            <p:cond delay="200"/>
                                          </p:stCondLst>
                                        </p:cTn>
                                        <p:tgtEl>
                                          <p:spTgt spid="31"/>
                                        </p:tgtEl>
                                        <p:attrNameLst>
                                          <p:attrName>r</p:attrName>
                                        </p:attrNameLst>
                                      </p:cBhvr>
                                    </p:animRot>
                                    <p:animRot by="240000">
                                      <p:cBhvr>
                                        <p:cTn id="78" dur="200" fill="hold">
                                          <p:stCondLst>
                                            <p:cond delay="400"/>
                                          </p:stCondLst>
                                        </p:cTn>
                                        <p:tgtEl>
                                          <p:spTgt spid="31"/>
                                        </p:tgtEl>
                                        <p:attrNameLst>
                                          <p:attrName>r</p:attrName>
                                        </p:attrNameLst>
                                      </p:cBhvr>
                                    </p:animRot>
                                    <p:animRot by="-240000">
                                      <p:cBhvr>
                                        <p:cTn id="79" dur="200" fill="hold">
                                          <p:stCondLst>
                                            <p:cond delay="600"/>
                                          </p:stCondLst>
                                        </p:cTn>
                                        <p:tgtEl>
                                          <p:spTgt spid="31"/>
                                        </p:tgtEl>
                                        <p:attrNameLst>
                                          <p:attrName>r</p:attrName>
                                        </p:attrNameLst>
                                      </p:cBhvr>
                                    </p:animRot>
                                    <p:animRot by="120000">
                                      <p:cBhvr>
                                        <p:cTn id="80" dur="200" fill="hold">
                                          <p:stCondLst>
                                            <p:cond delay="800"/>
                                          </p:stCondLst>
                                        </p:cTn>
                                        <p:tgtEl>
                                          <p:spTgt spid="31"/>
                                        </p:tgtEl>
                                        <p:attrNameLst>
                                          <p:attrName>r</p:attrName>
                                        </p:attrNameLst>
                                      </p:cBhvr>
                                    </p:animRot>
                                  </p:childTnLst>
                                  <p:subTnLst>
                                    <p:audio>
                                      <p:cMediaNode>
                                        <p:cTn display="0" masterRel="sameClick">
                                          <p:stCondLst>
                                            <p:cond evt="begin" delay="0">
                                              <p:tn val="75"/>
                                            </p:cond>
                                          </p:stCondLst>
                                          <p:endCondLst>
                                            <p:cond evt="onStopAudio" delay="0">
                                              <p:tgtEl>
                                                <p:sldTgt/>
                                              </p:tgtEl>
                                            </p:cond>
                                          </p:endCondLst>
                                        </p:cTn>
                                        <p:tgtEl>
                                          <p:sndTgt r:embed="rId5" name="005.정답들어주세요_후_01.wav"/>
                                        </p:tgtEl>
                                      </p:cMediaNode>
                                    </p:audio>
                                  </p:subTnLst>
                                </p:cTn>
                              </p:par>
                            </p:childTnLst>
                          </p:cTn>
                        </p:par>
                        <p:par>
                          <p:cTn id="81" fill="hold">
                            <p:stCondLst>
                              <p:cond delay="1000"/>
                            </p:stCondLst>
                            <p:childTnLst>
                              <p:par>
                                <p:cTn id="82" presetID="32" presetClass="emph" presetSubtype="0" fill="hold" nodeType="afterEffect">
                                  <p:stCondLst>
                                    <p:cond delay="0"/>
                                  </p:stCondLst>
                                  <p:childTnLst>
                                    <p:animRot by="120000">
                                      <p:cBhvr>
                                        <p:cTn id="83" dur="50" fill="hold">
                                          <p:stCondLst>
                                            <p:cond delay="0"/>
                                          </p:stCondLst>
                                        </p:cTn>
                                        <p:tgtEl>
                                          <p:spTgt spid="31"/>
                                        </p:tgtEl>
                                        <p:attrNameLst>
                                          <p:attrName>r</p:attrName>
                                        </p:attrNameLst>
                                      </p:cBhvr>
                                    </p:animRot>
                                    <p:animRot by="-240000">
                                      <p:cBhvr>
                                        <p:cTn id="84" dur="100" fill="hold">
                                          <p:stCondLst>
                                            <p:cond delay="100"/>
                                          </p:stCondLst>
                                        </p:cTn>
                                        <p:tgtEl>
                                          <p:spTgt spid="31"/>
                                        </p:tgtEl>
                                        <p:attrNameLst>
                                          <p:attrName>r</p:attrName>
                                        </p:attrNameLst>
                                      </p:cBhvr>
                                    </p:animRot>
                                    <p:animRot by="240000">
                                      <p:cBhvr>
                                        <p:cTn id="85" dur="100" fill="hold">
                                          <p:stCondLst>
                                            <p:cond delay="200"/>
                                          </p:stCondLst>
                                        </p:cTn>
                                        <p:tgtEl>
                                          <p:spTgt spid="31"/>
                                        </p:tgtEl>
                                        <p:attrNameLst>
                                          <p:attrName>r</p:attrName>
                                        </p:attrNameLst>
                                      </p:cBhvr>
                                    </p:animRot>
                                    <p:animRot by="-240000">
                                      <p:cBhvr>
                                        <p:cTn id="86" dur="100" fill="hold">
                                          <p:stCondLst>
                                            <p:cond delay="300"/>
                                          </p:stCondLst>
                                        </p:cTn>
                                        <p:tgtEl>
                                          <p:spTgt spid="31"/>
                                        </p:tgtEl>
                                        <p:attrNameLst>
                                          <p:attrName>r</p:attrName>
                                        </p:attrNameLst>
                                      </p:cBhvr>
                                    </p:animRot>
                                    <p:animRot by="120000">
                                      <p:cBhvr>
                                        <p:cTn id="8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ABCD">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sp>
        <p:nvSpPr>
          <p:cNvPr id="27" name="D"/>
          <p:cNvSpPr txBox="1"/>
          <p:nvPr/>
        </p:nvSpPr>
        <p:spPr>
          <a:xfrm>
            <a:off x="6694969"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d</a:t>
            </a:r>
          </a:p>
        </p:txBody>
      </p:sp>
      <p:sp>
        <p:nvSpPr>
          <p:cNvPr id="30" name="Answer D"/>
          <p:cNvSpPr>
            <a:spLocks noGrp="1"/>
          </p:cNvSpPr>
          <p:nvPr>
            <p:ph type="body" sz="quarter" idx="14" hasCustomPrompt="1"/>
          </p:nvPr>
        </p:nvSpPr>
        <p:spPr>
          <a:xfrm>
            <a:off x="7319790"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D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userDrawn="1">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1917206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anim calcmode="lin" valueType="num">
                                      <p:cBhvr>
                                        <p:cTn id="35" dur="250" fill="hold"/>
                                        <p:tgtEl>
                                          <p:spTgt spid="23"/>
                                        </p:tgtEl>
                                        <p:attrNameLst>
                                          <p:attrName>ppt_x</p:attrName>
                                        </p:attrNameLst>
                                      </p:cBhvr>
                                      <p:tavLst>
                                        <p:tav tm="0">
                                          <p:val>
                                            <p:strVal val="#ppt_x"/>
                                          </p:val>
                                        </p:tav>
                                        <p:tav tm="100000">
                                          <p:val>
                                            <p:strVal val="#ppt_x"/>
                                          </p:val>
                                        </p:tav>
                                      </p:tavLst>
                                    </p:anim>
                                    <p:anim calcmode="lin" valueType="num">
                                      <p:cBhvr>
                                        <p:cTn id="36"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3" name="General_Question_Appears.wav"/>
                                        </p:tgtEl>
                                      </p:cMediaNode>
                                    </p:audio>
                                  </p:subTnLst>
                                </p:cTn>
                              </p:par>
                              <p:par>
                                <p:cTn id="37" presetID="42" presetClass="entr" presetSubtype="0" fill="hold" grpId="0" nodeType="withEffect">
                                  <p:stCondLst>
                                    <p:cond delay="20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250"/>
                                        <p:tgtEl>
                                          <p:spTgt spid="25"/>
                                        </p:tgtEl>
                                      </p:cBhvr>
                                    </p:animEffect>
                                    <p:anim calcmode="lin" valueType="num">
                                      <p:cBhvr>
                                        <p:cTn id="40" dur="250" fill="hold"/>
                                        <p:tgtEl>
                                          <p:spTgt spid="25"/>
                                        </p:tgtEl>
                                        <p:attrNameLst>
                                          <p:attrName>ppt_x</p:attrName>
                                        </p:attrNameLst>
                                      </p:cBhvr>
                                      <p:tavLst>
                                        <p:tav tm="0">
                                          <p:val>
                                            <p:strVal val="#ppt_x"/>
                                          </p:val>
                                        </p:tav>
                                        <p:tav tm="100000">
                                          <p:val>
                                            <p:strVal val="#ppt_x"/>
                                          </p:val>
                                        </p:tav>
                                      </p:tavLst>
                                    </p:anim>
                                    <p:anim calcmode="lin" valueType="num">
                                      <p:cBhvr>
                                        <p:cTn id="41" dur="250" fill="hold"/>
                                        <p:tgtEl>
                                          <p:spTgt spid="2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300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250"/>
                                        <p:tgtEl>
                                          <p:spTgt spid="27"/>
                                        </p:tgtEl>
                                      </p:cBhvr>
                                    </p:animEffect>
                                    <p:anim calcmode="lin" valueType="num">
                                      <p:cBhvr>
                                        <p:cTn id="45" dur="250" fill="hold"/>
                                        <p:tgtEl>
                                          <p:spTgt spid="27"/>
                                        </p:tgtEl>
                                        <p:attrNameLst>
                                          <p:attrName>ppt_x</p:attrName>
                                        </p:attrNameLst>
                                      </p:cBhvr>
                                      <p:tavLst>
                                        <p:tav tm="0">
                                          <p:val>
                                            <p:strVal val="#ppt_x"/>
                                          </p:val>
                                        </p:tav>
                                        <p:tav tm="100000">
                                          <p:val>
                                            <p:strVal val="#ppt_x"/>
                                          </p:val>
                                        </p:tav>
                                      </p:tavLst>
                                    </p:anim>
                                    <p:anim calcmode="lin" valueType="num">
                                      <p:cBhvr>
                                        <p:cTn id="46" dur="250" fill="hold"/>
                                        <p:tgtEl>
                                          <p:spTgt spid="27"/>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2"/>
                                            </p:cond>
                                          </p:stCondLst>
                                          <p:endCondLst>
                                            <p:cond evt="onStopAudio" delay="0">
                                              <p:tgtEl>
                                                <p:sldTgt/>
                                              </p:tgtEl>
                                            </p:cond>
                                          </p:endCondLst>
                                        </p:cTn>
                                        <p:tgtEl>
                                          <p:sndTgt r:embed="rId4" name="General_Question_Box_Leaves.wav"/>
                                        </p:tgtEl>
                                      </p:cMediaNode>
                                    </p:audio>
                                  </p:subTnLst>
                                </p:cTn>
                              </p:par>
                              <p:par>
                                <p:cTn id="47" presetID="42" presetClass="entr" presetSubtype="0" fill="hold" grpId="0" nodeType="withEffect">
                                  <p:stCondLst>
                                    <p:cond delay="300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250"/>
                                        <p:tgtEl>
                                          <p:spTgt spid="30"/>
                                        </p:tgtEl>
                                      </p:cBhvr>
                                    </p:animEffect>
                                    <p:anim calcmode="lin" valueType="num">
                                      <p:cBhvr>
                                        <p:cTn id="50" dur="250" fill="hold"/>
                                        <p:tgtEl>
                                          <p:spTgt spid="30"/>
                                        </p:tgtEl>
                                        <p:attrNameLst>
                                          <p:attrName>ppt_x</p:attrName>
                                        </p:attrNameLst>
                                      </p:cBhvr>
                                      <p:tavLst>
                                        <p:tav tm="0">
                                          <p:val>
                                            <p:strVal val="#ppt_x"/>
                                          </p:val>
                                        </p:tav>
                                        <p:tav tm="100000">
                                          <p:val>
                                            <p:strVal val="#ppt_x"/>
                                          </p:val>
                                        </p:tav>
                                      </p:tavLst>
                                    </p:anim>
                                    <p:anim calcmode="lin" valueType="num">
                                      <p:cBhvr>
                                        <p:cTn id="51" dur="25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54"/>
                                            </p:cond>
                                          </p:stCondLst>
                                          <p:endCondLst>
                                            <p:cond evt="onStopAudio" delay="0">
                                              <p:tgtEl>
                                                <p:sldTgt/>
                                              </p:tgtEl>
                                            </p:cond>
                                          </p:endCondLst>
                                        </p:cTn>
                                        <p:tgtEl>
                                          <p:sndTgt r:embed="rId5" name="005.정답들어주세요_후_01.wav"/>
                                        </p:tgtEl>
                                      </p:cMediaNode>
                                    </p:audio>
                                  </p:subTnLst>
                                </p:cTn>
                              </p:par>
                            </p:childTnLst>
                          </p:cTn>
                        </p:par>
                        <p:par>
                          <p:cTn id="56" fill="hold">
                            <p:stCondLst>
                              <p:cond delay="250"/>
                            </p:stCondLst>
                            <p:childTnLst>
                              <p:par>
                                <p:cTn id="57" presetID="32" presetClass="emph" presetSubtype="0" fill="hold" nodeType="afterEffect">
                                  <p:stCondLst>
                                    <p:cond delay="0"/>
                                  </p:stCondLst>
                                  <p:childTnLst>
                                    <p:animRot by="120000">
                                      <p:cBhvr>
                                        <p:cTn id="58" dur="100" fill="hold">
                                          <p:stCondLst>
                                            <p:cond delay="0"/>
                                          </p:stCondLst>
                                        </p:cTn>
                                        <p:tgtEl>
                                          <p:spTgt spid="31"/>
                                        </p:tgtEl>
                                        <p:attrNameLst>
                                          <p:attrName>r</p:attrName>
                                        </p:attrNameLst>
                                      </p:cBhvr>
                                    </p:animRot>
                                    <p:animRot by="-240000">
                                      <p:cBhvr>
                                        <p:cTn id="59" dur="200" fill="hold">
                                          <p:stCondLst>
                                            <p:cond delay="200"/>
                                          </p:stCondLst>
                                        </p:cTn>
                                        <p:tgtEl>
                                          <p:spTgt spid="31"/>
                                        </p:tgtEl>
                                        <p:attrNameLst>
                                          <p:attrName>r</p:attrName>
                                        </p:attrNameLst>
                                      </p:cBhvr>
                                    </p:animRot>
                                    <p:animRot by="240000">
                                      <p:cBhvr>
                                        <p:cTn id="60" dur="200" fill="hold">
                                          <p:stCondLst>
                                            <p:cond delay="400"/>
                                          </p:stCondLst>
                                        </p:cTn>
                                        <p:tgtEl>
                                          <p:spTgt spid="31"/>
                                        </p:tgtEl>
                                        <p:attrNameLst>
                                          <p:attrName>r</p:attrName>
                                        </p:attrNameLst>
                                      </p:cBhvr>
                                    </p:animRot>
                                    <p:animRot by="-240000">
                                      <p:cBhvr>
                                        <p:cTn id="61" dur="200" fill="hold">
                                          <p:stCondLst>
                                            <p:cond delay="600"/>
                                          </p:stCondLst>
                                        </p:cTn>
                                        <p:tgtEl>
                                          <p:spTgt spid="31"/>
                                        </p:tgtEl>
                                        <p:attrNameLst>
                                          <p:attrName>r</p:attrName>
                                        </p:attrNameLst>
                                      </p:cBhvr>
                                    </p:animRot>
                                    <p:animRot by="120000">
                                      <p:cBhvr>
                                        <p:cTn id="62" dur="200" fill="hold">
                                          <p:stCondLst>
                                            <p:cond delay="800"/>
                                          </p:stCondLst>
                                        </p:cTn>
                                        <p:tgtEl>
                                          <p:spTgt spid="31"/>
                                        </p:tgtEl>
                                        <p:attrNameLst>
                                          <p:attrName>r</p:attrName>
                                        </p:attrNameLst>
                                      </p:cBhvr>
                                    </p:animRot>
                                  </p:childTnLst>
                                </p:cTn>
                              </p:par>
                              <p:par>
                                <p:cTn id="63" presetID="22" presetClass="entr" presetSubtype="8" fill="hold" nodeType="withEffect">
                                  <p:stCondLst>
                                    <p:cond delay="250"/>
                                  </p:stCondLst>
                                  <p:childTnLst>
                                    <p:set>
                                      <p:cBhvr>
                                        <p:cTn id="64" dur="1" fill="hold">
                                          <p:stCondLst>
                                            <p:cond delay="0"/>
                                          </p:stCondLst>
                                        </p:cTn>
                                        <p:tgtEl>
                                          <p:spTgt spid="32"/>
                                        </p:tgtEl>
                                        <p:attrNameLst>
                                          <p:attrName>style.visibility</p:attrName>
                                        </p:attrNameLst>
                                      </p:cBhvr>
                                      <p:to>
                                        <p:strVal val="visible"/>
                                      </p:to>
                                    </p:set>
                                    <p:animEffect transition="in" filter="wipe(left)">
                                      <p:cBhvr>
                                        <p:cTn id="65" dur="500"/>
                                        <p:tgtEl>
                                          <p:spTgt spid="32"/>
                                        </p:tgtEl>
                                      </p:cBhvr>
                                    </p:animEffect>
                                  </p:childTnLst>
                                </p:cTn>
                              </p:par>
                            </p:childTnLst>
                          </p:cTn>
                        </p:par>
                        <p:par>
                          <p:cTn id="66" fill="hold">
                            <p:stCondLst>
                              <p:cond delay="1250"/>
                            </p:stCondLst>
                            <p:childTnLst>
                              <p:par>
                                <p:cTn id="67" presetID="32" presetClass="emph" presetSubtype="0" fill="hold" nodeType="afterEffect">
                                  <p:stCondLst>
                                    <p:cond delay="0"/>
                                  </p:stCondLst>
                                  <p:childTnLst>
                                    <p:animRot by="120000">
                                      <p:cBhvr>
                                        <p:cTn id="68" dur="50" fill="hold">
                                          <p:stCondLst>
                                            <p:cond delay="0"/>
                                          </p:stCondLst>
                                        </p:cTn>
                                        <p:tgtEl>
                                          <p:spTgt spid="31"/>
                                        </p:tgtEl>
                                        <p:attrNameLst>
                                          <p:attrName>r</p:attrName>
                                        </p:attrNameLst>
                                      </p:cBhvr>
                                    </p:animRot>
                                    <p:animRot by="-240000">
                                      <p:cBhvr>
                                        <p:cTn id="69" dur="100" fill="hold">
                                          <p:stCondLst>
                                            <p:cond delay="100"/>
                                          </p:stCondLst>
                                        </p:cTn>
                                        <p:tgtEl>
                                          <p:spTgt spid="31"/>
                                        </p:tgtEl>
                                        <p:attrNameLst>
                                          <p:attrName>r</p:attrName>
                                        </p:attrNameLst>
                                      </p:cBhvr>
                                    </p:animRot>
                                    <p:animRot by="240000">
                                      <p:cBhvr>
                                        <p:cTn id="70" dur="100" fill="hold">
                                          <p:stCondLst>
                                            <p:cond delay="200"/>
                                          </p:stCondLst>
                                        </p:cTn>
                                        <p:tgtEl>
                                          <p:spTgt spid="31"/>
                                        </p:tgtEl>
                                        <p:attrNameLst>
                                          <p:attrName>r</p:attrName>
                                        </p:attrNameLst>
                                      </p:cBhvr>
                                    </p:animRot>
                                    <p:animRot by="-240000">
                                      <p:cBhvr>
                                        <p:cTn id="71" dur="100" fill="hold">
                                          <p:stCondLst>
                                            <p:cond delay="300"/>
                                          </p:stCondLst>
                                        </p:cTn>
                                        <p:tgtEl>
                                          <p:spTgt spid="31"/>
                                        </p:tgtEl>
                                        <p:attrNameLst>
                                          <p:attrName>r</p:attrName>
                                        </p:attrNameLst>
                                      </p:cBhvr>
                                    </p:animRot>
                                    <p:animRot by="120000">
                                      <p:cBhvr>
                                        <p:cTn id="72" dur="100" fill="hold">
                                          <p:stCondLst>
                                            <p:cond delay="400"/>
                                          </p:stCondLst>
                                        </p:cTn>
                                        <p:tgtEl>
                                          <p:spTgt spid="31"/>
                                        </p:tgtEl>
                                        <p:attrNameLst>
                                          <p:attrName>r</p:attrName>
                                        </p:attrNameLst>
                                      </p:cBhvr>
                                    </p:animRo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250" fill="hold"/>
                                        <p:tgtEl>
                                          <p:spTgt spid="38"/>
                                        </p:tgtEl>
                                        <p:attrNameLst>
                                          <p:attrName>ppt_w</p:attrName>
                                        </p:attrNameLst>
                                      </p:cBhvr>
                                      <p:tavLst>
                                        <p:tav tm="0">
                                          <p:val>
                                            <p:fltVal val="0"/>
                                          </p:val>
                                        </p:tav>
                                        <p:tav tm="100000">
                                          <p:val>
                                            <p:strVal val="#ppt_w"/>
                                          </p:val>
                                        </p:tav>
                                      </p:tavLst>
                                    </p:anim>
                                    <p:anim calcmode="lin" valueType="num">
                                      <p:cBhvr>
                                        <p:cTn id="78" dur="250" fill="hold"/>
                                        <p:tgtEl>
                                          <p:spTgt spid="38"/>
                                        </p:tgtEl>
                                        <p:attrNameLst>
                                          <p:attrName>ppt_h</p:attrName>
                                        </p:attrNameLst>
                                      </p:cBhvr>
                                      <p:tavLst>
                                        <p:tav tm="0">
                                          <p:val>
                                            <p:fltVal val="0"/>
                                          </p:val>
                                        </p:tav>
                                        <p:tav tm="100000">
                                          <p:val>
                                            <p:strVal val="#ppt_h"/>
                                          </p:val>
                                        </p:tav>
                                      </p:tavLst>
                                    </p:anim>
                                    <p:animEffect transition="in" filter="fade">
                                      <p:cBhvr>
                                        <p:cTn id="79" dur="250"/>
                                        <p:tgtEl>
                                          <p:spTgt spid="38"/>
                                        </p:tgtEl>
                                      </p:cBhvr>
                                    </p:animEffect>
                                  </p:childTnLst>
                                  <p:subTnLst>
                                    <p:audio>
                                      <p:cMediaNode>
                                        <p:cTn display="0" masterRel="sameClick">
                                          <p:stCondLst>
                                            <p:cond evt="begin" delay="0">
                                              <p:tn val="75"/>
                                            </p:cond>
                                          </p:stCondLst>
                                          <p:endCondLst>
                                            <p:cond evt="onStopAudio" delay="0">
                                              <p:tgtEl>
                                                <p:sldTgt/>
                                              </p:tgtEl>
                                            </p:cond>
                                          </p:endCondLst>
                                        </p:cTn>
                                        <p:tgtEl>
                                          <p:sndTgt r:embed="rId6" name="006.정답발표전_01.wav"/>
                                        </p:tgtEl>
                                      </p:cMediaNode>
                                    </p:audio>
                                  </p:subTnLst>
                                </p:cTn>
                              </p:par>
                            </p:childTnLst>
                          </p:cTn>
                        </p:par>
                        <p:par>
                          <p:cTn id="80" fill="hold">
                            <p:stCondLst>
                              <p:cond delay="250"/>
                            </p:stCondLst>
                            <p:childTnLst>
                              <p:par>
                                <p:cTn id="81" presetID="32" presetClass="emph" presetSubtype="0" fill="hold" nodeType="afterEffect">
                                  <p:stCondLst>
                                    <p:cond delay="0"/>
                                  </p:stCondLst>
                                  <p:childTnLst>
                                    <p:animRot by="120000">
                                      <p:cBhvr>
                                        <p:cTn id="82" dur="75" fill="hold">
                                          <p:stCondLst>
                                            <p:cond delay="0"/>
                                          </p:stCondLst>
                                        </p:cTn>
                                        <p:tgtEl>
                                          <p:spTgt spid="31"/>
                                        </p:tgtEl>
                                        <p:attrNameLst>
                                          <p:attrName>r</p:attrName>
                                        </p:attrNameLst>
                                      </p:cBhvr>
                                    </p:animRot>
                                    <p:animRot by="-240000">
                                      <p:cBhvr>
                                        <p:cTn id="83" dur="150" fill="hold">
                                          <p:stCondLst>
                                            <p:cond delay="150"/>
                                          </p:stCondLst>
                                        </p:cTn>
                                        <p:tgtEl>
                                          <p:spTgt spid="31"/>
                                        </p:tgtEl>
                                        <p:attrNameLst>
                                          <p:attrName>r</p:attrName>
                                        </p:attrNameLst>
                                      </p:cBhvr>
                                    </p:animRot>
                                    <p:animRot by="240000">
                                      <p:cBhvr>
                                        <p:cTn id="84" dur="150" fill="hold">
                                          <p:stCondLst>
                                            <p:cond delay="300"/>
                                          </p:stCondLst>
                                        </p:cTn>
                                        <p:tgtEl>
                                          <p:spTgt spid="31"/>
                                        </p:tgtEl>
                                        <p:attrNameLst>
                                          <p:attrName>r</p:attrName>
                                        </p:attrNameLst>
                                      </p:cBhvr>
                                    </p:animRot>
                                    <p:animRot by="-240000">
                                      <p:cBhvr>
                                        <p:cTn id="85" dur="150" fill="hold">
                                          <p:stCondLst>
                                            <p:cond delay="450"/>
                                          </p:stCondLst>
                                        </p:cTn>
                                        <p:tgtEl>
                                          <p:spTgt spid="31"/>
                                        </p:tgtEl>
                                        <p:attrNameLst>
                                          <p:attrName>r</p:attrName>
                                        </p:attrNameLst>
                                      </p:cBhvr>
                                    </p:animRot>
                                    <p:animRot by="120000">
                                      <p:cBhvr>
                                        <p:cTn id="86"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7" restart="whenNotActive" fill="hold" evtFilter="cancelBubble" nodeType="interactiveSeq">
                <p:stCondLst>
                  <p:cond evt="onClick" delay="0">
                    <p:tgtEl>
                      <p:spTgt spid="31"/>
                    </p:tgtEl>
                  </p:cond>
                </p:stCondLst>
                <p:endSync evt="end" delay="0">
                  <p:rtn val="all"/>
                </p:endSync>
                <p:childTnLst>
                  <p:par>
                    <p:cTn id="88" fill="hold">
                      <p:stCondLst>
                        <p:cond delay="0"/>
                      </p:stCondLst>
                      <p:childTnLst>
                        <p:par>
                          <p:cTn id="89" fill="hold">
                            <p:stCondLst>
                              <p:cond delay="0"/>
                            </p:stCondLst>
                            <p:childTnLst>
                              <p:par>
                                <p:cTn id="90" presetID="32" presetClass="emph" presetSubtype="0" fill="hold" nodeType="clickEffect">
                                  <p:stCondLst>
                                    <p:cond delay="0"/>
                                  </p:stCondLst>
                                  <p:childTnLst>
                                    <p:animRot by="120000">
                                      <p:cBhvr>
                                        <p:cTn id="91" dur="100" fill="hold">
                                          <p:stCondLst>
                                            <p:cond delay="0"/>
                                          </p:stCondLst>
                                        </p:cTn>
                                        <p:tgtEl>
                                          <p:spTgt spid="31"/>
                                        </p:tgtEl>
                                        <p:attrNameLst>
                                          <p:attrName>r</p:attrName>
                                        </p:attrNameLst>
                                      </p:cBhvr>
                                    </p:animRot>
                                    <p:animRot by="-240000">
                                      <p:cBhvr>
                                        <p:cTn id="92" dur="200" fill="hold">
                                          <p:stCondLst>
                                            <p:cond delay="200"/>
                                          </p:stCondLst>
                                        </p:cTn>
                                        <p:tgtEl>
                                          <p:spTgt spid="31"/>
                                        </p:tgtEl>
                                        <p:attrNameLst>
                                          <p:attrName>r</p:attrName>
                                        </p:attrNameLst>
                                      </p:cBhvr>
                                    </p:animRot>
                                    <p:animRot by="240000">
                                      <p:cBhvr>
                                        <p:cTn id="93" dur="200" fill="hold">
                                          <p:stCondLst>
                                            <p:cond delay="400"/>
                                          </p:stCondLst>
                                        </p:cTn>
                                        <p:tgtEl>
                                          <p:spTgt spid="31"/>
                                        </p:tgtEl>
                                        <p:attrNameLst>
                                          <p:attrName>r</p:attrName>
                                        </p:attrNameLst>
                                      </p:cBhvr>
                                    </p:animRot>
                                    <p:animRot by="-240000">
                                      <p:cBhvr>
                                        <p:cTn id="94" dur="200" fill="hold">
                                          <p:stCondLst>
                                            <p:cond delay="600"/>
                                          </p:stCondLst>
                                        </p:cTn>
                                        <p:tgtEl>
                                          <p:spTgt spid="31"/>
                                        </p:tgtEl>
                                        <p:attrNameLst>
                                          <p:attrName>r</p:attrName>
                                        </p:attrNameLst>
                                      </p:cBhvr>
                                    </p:animRot>
                                    <p:animRot by="120000">
                                      <p:cBhvr>
                                        <p:cTn id="95" dur="200" fill="hold">
                                          <p:stCondLst>
                                            <p:cond delay="800"/>
                                          </p:stCondLst>
                                        </p:cTn>
                                        <p:tgtEl>
                                          <p:spTgt spid="31"/>
                                        </p:tgtEl>
                                        <p:attrNameLst>
                                          <p:attrName>r</p:attrName>
                                        </p:attrNameLst>
                                      </p:cBhvr>
                                    </p:animRot>
                                  </p:childTnLst>
                                  <p:subTnLst>
                                    <p:audio>
                                      <p:cMediaNode>
                                        <p:cTn display="0" masterRel="sameClick">
                                          <p:stCondLst>
                                            <p:cond evt="begin" delay="0">
                                              <p:tn val="90"/>
                                            </p:cond>
                                          </p:stCondLst>
                                          <p:endCondLst>
                                            <p:cond evt="onStopAudio" delay="0">
                                              <p:tgtEl>
                                                <p:sldTgt/>
                                              </p:tgtEl>
                                            </p:cond>
                                          </p:endCondLst>
                                        </p:cTn>
                                        <p:tgtEl>
                                          <p:sndTgt r:embed="rId5" name="005.정답들어주세요_후_01.wav"/>
                                        </p:tgtEl>
                                      </p:cMediaNode>
                                    </p:audio>
                                  </p:subTnLst>
                                </p:cTn>
                              </p:par>
                            </p:childTnLst>
                          </p:cTn>
                        </p:par>
                        <p:par>
                          <p:cTn id="96" fill="hold">
                            <p:stCondLst>
                              <p:cond delay="1000"/>
                            </p:stCondLst>
                            <p:childTnLst>
                              <p:par>
                                <p:cTn id="97" presetID="32" presetClass="emph" presetSubtype="0" fill="hold" nodeType="afterEffect">
                                  <p:stCondLst>
                                    <p:cond delay="0"/>
                                  </p:stCondLst>
                                  <p:childTnLst>
                                    <p:animRot by="120000">
                                      <p:cBhvr>
                                        <p:cTn id="98" dur="50" fill="hold">
                                          <p:stCondLst>
                                            <p:cond delay="0"/>
                                          </p:stCondLst>
                                        </p:cTn>
                                        <p:tgtEl>
                                          <p:spTgt spid="31"/>
                                        </p:tgtEl>
                                        <p:attrNameLst>
                                          <p:attrName>r</p:attrName>
                                        </p:attrNameLst>
                                      </p:cBhvr>
                                    </p:animRot>
                                    <p:animRot by="-240000">
                                      <p:cBhvr>
                                        <p:cTn id="99" dur="100" fill="hold">
                                          <p:stCondLst>
                                            <p:cond delay="100"/>
                                          </p:stCondLst>
                                        </p:cTn>
                                        <p:tgtEl>
                                          <p:spTgt spid="31"/>
                                        </p:tgtEl>
                                        <p:attrNameLst>
                                          <p:attrName>r</p:attrName>
                                        </p:attrNameLst>
                                      </p:cBhvr>
                                    </p:animRot>
                                    <p:animRot by="240000">
                                      <p:cBhvr>
                                        <p:cTn id="100" dur="100" fill="hold">
                                          <p:stCondLst>
                                            <p:cond delay="200"/>
                                          </p:stCondLst>
                                        </p:cTn>
                                        <p:tgtEl>
                                          <p:spTgt spid="31"/>
                                        </p:tgtEl>
                                        <p:attrNameLst>
                                          <p:attrName>r</p:attrName>
                                        </p:attrNameLst>
                                      </p:cBhvr>
                                    </p:animRot>
                                    <p:animRot by="-240000">
                                      <p:cBhvr>
                                        <p:cTn id="101" dur="100" fill="hold">
                                          <p:stCondLst>
                                            <p:cond delay="300"/>
                                          </p:stCondLst>
                                        </p:cTn>
                                        <p:tgtEl>
                                          <p:spTgt spid="31"/>
                                        </p:tgtEl>
                                        <p:attrNameLst>
                                          <p:attrName>r</p:attrName>
                                        </p:attrNameLst>
                                      </p:cBhvr>
                                    </p:animRot>
                                    <p:animRot by="120000">
                                      <p:cBhvr>
                                        <p:cTn id="102"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27" grpId="0"/>
      <p:bldP spid="30" grpId="0" animBg="1">
        <p:tmplLst>
          <p:tmpl>
            <p:tnLst>
              <p:par>
                <p:cTn presetID="42" presetClass="entr" presetSubtype="0" fill="hold" nodeType="withEffect">
                  <p:stCondLst>
                    <p:cond delay="3000"/>
                  </p:stCondLst>
                  <p:childTnLst>
                    <p:set>
                      <p:cBhvr>
                        <p:cTn dur="1" fill="hold">
                          <p:stCondLst>
                            <p:cond delay="0"/>
                          </p:stCondLst>
                        </p:cTn>
                        <p:tgtEl>
                          <p:spTgt spid="30"/>
                        </p:tgtEl>
                        <p:attrNameLst>
                          <p:attrName>style.visibility</p:attrName>
                        </p:attrNameLst>
                      </p:cBhvr>
                      <p:to>
                        <p:strVal val="visible"/>
                      </p:to>
                    </p:set>
                    <p:animEffect transition="in" filter="fade">
                      <p:cBhvr>
                        <p:cTn dur="250"/>
                        <p:tgtEl>
                          <p:spTgt spid="30"/>
                        </p:tgtEl>
                      </p:cBhvr>
                    </p:animEffect>
                    <p:anim calcmode="lin" valueType="num">
                      <p:cBhvr>
                        <p:cTn dur="250" fill="hold"/>
                        <p:tgtEl>
                          <p:spTgt spid="30"/>
                        </p:tgtEl>
                        <p:attrNameLst>
                          <p:attrName>ppt_x</p:attrName>
                        </p:attrNameLst>
                      </p:cBhvr>
                      <p:tavLst>
                        <p:tav tm="0">
                          <p:val>
                            <p:strVal val="#ppt_x"/>
                          </p:val>
                        </p:tav>
                        <p:tav tm="100000">
                          <p:val>
                            <p:strVal val="#ppt_x"/>
                          </p:val>
                        </p:tav>
                      </p:tavLst>
                    </p:anim>
                    <p:anim calcmode="lin" valueType="num">
                      <p:cBhvr>
                        <p:cTn dur="250" fill="hold"/>
                        <p:tgtEl>
                          <p:spTgt spid="3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 ABC">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207150" y="402459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3831971"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1454011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anim calcmode="lin" valueType="num">
                                      <p:cBhvr>
                                        <p:cTn id="35" dur="250" fill="hold"/>
                                        <p:tgtEl>
                                          <p:spTgt spid="23"/>
                                        </p:tgtEl>
                                        <p:attrNameLst>
                                          <p:attrName>ppt_x</p:attrName>
                                        </p:attrNameLst>
                                      </p:cBhvr>
                                      <p:tavLst>
                                        <p:tav tm="0">
                                          <p:val>
                                            <p:strVal val="#ppt_x"/>
                                          </p:val>
                                        </p:tav>
                                        <p:tav tm="100000">
                                          <p:val>
                                            <p:strVal val="#ppt_x"/>
                                          </p:val>
                                        </p:tav>
                                      </p:tavLst>
                                    </p:anim>
                                    <p:anim calcmode="lin" valueType="num">
                                      <p:cBhvr>
                                        <p:cTn id="36"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4" name="General_Question_Box_Leaves.wav"/>
                                        </p:tgtEl>
                                      </p:cMediaNode>
                                    </p:audio>
                                  </p:subTnLst>
                                </p:cTn>
                              </p:par>
                              <p:par>
                                <p:cTn id="37" presetID="42" presetClass="entr" presetSubtype="0" fill="hold" grpId="0" nodeType="withEffect">
                                  <p:stCondLst>
                                    <p:cond delay="20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250"/>
                                        <p:tgtEl>
                                          <p:spTgt spid="25"/>
                                        </p:tgtEl>
                                      </p:cBhvr>
                                    </p:animEffect>
                                    <p:anim calcmode="lin" valueType="num">
                                      <p:cBhvr>
                                        <p:cTn id="40" dur="250" fill="hold"/>
                                        <p:tgtEl>
                                          <p:spTgt spid="25"/>
                                        </p:tgtEl>
                                        <p:attrNameLst>
                                          <p:attrName>ppt_x</p:attrName>
                                        </p:attrNameLst>
                                      </p:cBhvr>
                                      <p:tavLst>
                                        <p:tav tm="0">
                                          <p:val>
                                            <p:strVal val="#ppt_x"/>
                                          </p:val>
                                        </p:tav>
                                        <p:tav tm="100000">
                                          <p:val>
                                            <p:strVal val="#ppt_x"/>
                                          </p:val>
                                        </p:tav>
                                      </p:tavLst>
                                    </p:anim>
                                    <p:anim calcmode="lin" valueType="num">
                                      <p:cBhvr>
                                        <p:cTn id="41"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5" name="005.정답들어주세요_후_01.wav"/>
                                        </p:tgtEl>
                                      </p:cMediaNode>
                                    </p:audio>
                                  </p:subTnLst>
                                </p:cTn>
                              </p:par>
                            </p:childTnLst>
                          </p:cTn>
                        </p:par>
                        <p:par>
                          <p:cTn id="46" fill="hold">
                            <p:stCondLst>
                              <p:cond delay="250"/>
                            </p:stCondLst>
                            <p:childTnLst>
                              <p:par>
                                <p:cTn id="47" presetID="32" presetClass="emph" presetSubtype="0" fill="hold" nodeType="afterEffect">
                                  <p:stCondLst>
                                    <p:cond delay="0"/>
                                  </p:stCondLst>
                                  <p:childTnLst>
                                    <p:animRot by="120000">
                                      <p:cBhvr>
                                        <p:cTn id="48" dur="100" fill="hold">
                                          <p:stCondLst>
                                            <p:cond delay="0"/>
                                          </p:stCondLst>
                                        </p:cTn>
                                        <p:tgtEl>
                                          <p:spTgt spid="31"/>
                                        </p:tgtEl>
                                        <p:attrNameLst>
                                          <p:attrName>r</p:attrName>
                                        </p:attrNameLst>
                                      </p:cBhvr>
                                    </p:animRot>
                                    <p:animRot by="-240000">
                                      <p:cBhvr>
                                        <p:cTn id="49" dur="200" fill="hold">
                                          <p:stCondLst>
                                            <p:cond delay="200"/>
                                          </p:stCondLst>
                                        </p:cTn>
                                        <p:tgtEl>
                                          <p:spTgt spid="31"/>
                                        </p:tgtEl>
                                        <p:attrNameLst>
                                          <p:attrName>r</p:attrName>
                                        </p:attrNameLst>
                                      </p:cBhvr>
                                    </p:animRot>
                                    <p:animRot by="240000">
                                      <p:cBhvr>
                                        <p:cTn id="50" dur="200" fill="hold">
                                          <p:stCondLst>
                                            <p:cond delay="400"/>
                                          </p:stCondLst>
                                        </p:cTn>
                                        <p:tgtEl>
                                          <p:spTgt spid="31"/>
                                        </p:tgtEl>
                                        <p:attrNameLst>
                                          <p:attrName>r</p:attrName>
                                        </p:attrNameLst>
                                      </p:cBhvr>
                                    </p:animRot>
                                    <p:animRot by="-240000">
                                      <p:cBhvr>
                                        <p:cTn id="51" dur="200" fill="hold">
                                          <p:stCondLst>
                                            <p:cond delay="600"/>
                                          </p:stCondLst>
                                        </p:cTn>
                                        <p:tgtEl>
                                          <p:spTgt spid="31"/>
                                        </p:tgtEl>
                                        <p:attrNameLst>
                                          <p:attrName>r</p:attrName>
                                        </p:attrNameLst>
                                      </p:cBhvr>
                                    </p:animRot>
                                    <p:animRot by="120000">
                                      <p:cBhvr>
                                        <p:cTn id="52" dur="200" fill="hold">
                                          <p:stCondLst>
                                            <p:cond delay="800"/>
                                          </p:stCondLst>
                                        </p:cTn>
                                        <p:tgtEl>
                                          <p:spTgt spid="31"/>
                                        </p:tgtEl>
                                        <p:attrNameLst>
                                          <p:attrName>r</p:attrName>
                                        </p:attrNameLst>
                                      </p:cBhvr>
                                    </p:animRot>
                                  </p:childTnLst>
                                </p:cTn>
                              </p:par>
                              <p:par>
                                <p:cTn id="53" presetID="22" presetClass="entr" presetSubtype="8" fill="hold" nodeType="withEffect">
                                  <p:stCondLst>
                                    <p:cond delay="25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childTnLst>
                          </p:cTn>
                        </p:par>
                        <p:par>
                          <p:cTn id="56" fill="hold">
                            <p:stCondLst>
                              <p:cond delay="1250"/>
                            </p:stCondLst>
                            <p:childTnLst>
                              <p:par>
                                <p:cTn id="57" presetID="32" presetClass="emph" presetSubtype="0" fill="hold" nodeType="afterEffect">
                                  <p:stCondLst>
                                    <p:cond delay="0"/>
                                  </p:stCondLst>
                                  <p:childTnLst>
                                    <p:animRot by="120000">
                                      <p:cBhvr>
                                        <p:cTn id="58" dur="50" fill="hold">
                                          <p:stCondLst>
                                            <p:cond delay="0"/>
                                          </p:stCondLst>
                                        </p:cTn>
                                        <p:tgtEl>
                                          <p:spTgt spid="31"/>
                                        </p:tgtEl>
                                        <p:attrNameLst>
                                          <p:attrName>r</p:attrName>
                                        </p:attrNameLst>
                                      </p:cBhvr>
                                    </p:animRot>
                                    <p:animRot by="-240000">
                                      <p:cBhvr>
                                        <p:cTn id="59" dur="100" fill="hold">
                                          <p:stCondLst>
                                            <p:cond delay="100"/>
                                          </p:stCondLst>
                                        </p:cTn>
                                        <p:tgtEl>
                                          <p:spTgt spid="31"/>
                                        </p:tgtEl>
                                        <p:attrNameLst>
                                          <p:attrName>r</p:attrName>
                                        </p:attrNameLst>
                                      </p:cBhvr>
                                    </p:animRot>
                                    <p:animRot by="240000">
                                      <p:cBhvr>
                                        <p:cTn id="60" dur="100" fill="hold">
                                          <p:stCondLst>
                                            <p:cond delay="200"/>
                                          </p:stCondLst>
                                        </p:cTn>
                                        <p:tgtEl>
                                          <p:spTgt spid="31"/>
                                        </p:tgtEl>
                                        <p:attrNameLst>
                                          <p:attrName>r</p:attrName>
                                        </p:attrNameLst>
                                      </p:cBhvr>
                                    </p:animRot>
                                    <p:animRot by="-240000">
                                      <p:cBhvr>
                                        <p:cTn id="61" dur="100" fill="hold">
                                          <p:stCondLst>
                                            <p:cond delay="300"/>
                                          </p:stCondLst>
                                        </p:cTn>
                                        <p:tgtEl>
                                          <p:spTgt spid="31"/>
                                        </p:tgtEl>
                                        <p:attrNameLst>
                                          <p:attrName>r</p:attrName>
                                        </p:attrNameLst>
                                      </p:cBhvr>
                                    </p:animRot>
                                    <p:animRot by="120000">
                                      <p:cBhvr>
                                        <p:cTn id="62" dur="100" fill="hold">
                                          <p:stCondLst>
                                            <p:cond delay="400"/>
                                          </p:stCondLst>
                                        </p:cTn>
                                        <p:tgtEl>
                                          <p:spTgt spid="31"/>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250" fill="hold"/>
                                        <p:tgtEl>
                                          <p:spTgt spid="38"/>
                                        </p:tgtEl>
                                        <p:attrNameLst>
                                          <p:attrName>ppt_w</p:attrName>
                                        </p:attrNameLst>
                                      </p:cBhvr>
                                      <p:tavLst>
                                        <p:tav tm="0">
                                          <p:val>
                                            <p:fltVal val="0"/>
                                          </p:val>
                                        </p:tav>
                                        <p:tav tm="100000">
                                          <p:val>
                                            <p:strVal val="#ppt_w"/>
                                          </p:val>
                                        </p:tav>
                                      </p:tavLst>
                                    </p:anim>
                                    <p:anim calcmode="lin" valueType="num">
                                      <p:cBhvr>
                                        <p:cTn id="68" dur="250" fill="hold"/>
                                        <p:tgtEl>
                                          <p:spTgt spid="38"/>
                                        </p:tgtEl>
                                        <p:attrNameLst>
                                          <p:attrName>ppt_h</p:attrName>
                                        </p:attrNameLst>
                                      </p:cBhvr>
                                      <p:tavLst>
                                        <p:tav tm="0">
                                          <p:val>
                                            <p:fltVal val="0"/>
                                          </p:val>
                                        </p:tav>
                                        <p:tav tm="100000">
                                          <p:val>
                                            <p:strVal val="#ppt_h"/>
                                          </p:val>
                                        </p:tav>
                                      </p:tavLst>
                                    </p:anim>
                                    <p:animEffect transition="in" filter="fade">
                                      <p:cBhvr>
                                        <p:cTn id="69" dur="250"/>
                                        <p:tgtEl>
                                          <p:spTgt spid="38"/>
                                        </p:tgtEl>
                                      </p:cBhvr>
                                    </p:animEffect>
                                  </p:childTnLst>
                                  <p:subTnLst>
                                    <p:audio>
                                      <p:cMediaNode>
                                        <p:cTn display="0" masterRel="sameClick">
                                          <p:stCondLst>
                                            <p:cond evt="begin" delay="0">
                                              <p:tn val="65"/>
                                            </p:cond>
                                          </p:stCondLst>
                                          <p:endCondLst>
                                            <p:cond evt="onStopAudio" delay="0">
                                              <p:tgtEl>
                                                <p:sldTgt/>
                                              </p:tgtEl>
                                            </p:cond>
                                          </p:endCondLst>
                                        </p:cTn>
                                        <p:tgtEl>
                                          <p:sndTgt r:embed="rId6" name="006.정답발표전_01.wav"/>
                                        </p:tgtEl>
                                      </p:cMediaNode>
                                    </p:audio>
                                  </p:subTnLst>
                                </p:cTn>
                              </p:par>
                            </p:childTnLst>
                          </p:cTn>
                        </p:par>
                        <p:par>
                          <p:cTn id="70" fill="hold">
                            <p:stCondLst>
                              <p:cond delay="250"/>
                            </p:stCondLst>
                            <p:childTnLst>
                              <p:par>
                                <p:cTn id="71" presetID="32" presetClass="emph" presetSubtype="0" fill="hold" nodeType="afterEffect">
                                  <p:stCondLst>
                                    <p:cond delay="0"/>
                                  </p:stCondLst>
                                  <p:childTnLst>
                                    <p:animRot by="120000">
                                      <p:cBhvr>
                                        <p:cTn id="72" dur="75" fill="hold">
                                          <p:stCondLst>
                                            <p:cond delay="0"/>
                                          </p:stCondLst>
                                        </p:cTn>
                                        <p:tgtEl>
                                          <p:spTgt spid="31"/>
                                        </p:tgtEl>
                                        <p:attrNameLst>
                                          <p:attrName>r</p:attrName>
                                        </p:attrNameLst>
                                      </p:cBhvr>
                                    </p:animRot>
                                    <p:animRot by="-240000">
                                      <p:cBhvr>
                                        <p:cTn id="73" dur="150" fill="hold">
                                          <p:stCondLst>
                                            <p:cond delay="150"/>
                                          </p:stCondLst>
                                        </p:cTn>
                                        <p:tgtEl>
                                          <p:spTgt spid="31"/>
                                        </p:tgtEl>
                                        <p:attrNameLst>
                                          <p:attrName>r</p:attrName>
                                        </p:attrNameLst>
                                      </p:cBhvr>
                                    </p:animRot>
                                    <p:animRot by="240000">
                                      <p:cBhvr>
                                        <p:cTn id="74" dur="150" fill="hold">
                                          <p:stCondLst>
                                            <p:cond delay="300"/>
                                          </p:stCondLst>
                                        </p:cTn>
                                        <p:tgtEl>
                                          <p:spTgt spid="31"/>
                                        </p:tgtEl>
                                        <p:attrNameLst>
                                          <p:attrName>r</p:attrName>
                                        </p:attrNameLst>
                                      </p:cBhvr>
                                    </p:animRot>
                                    <p:animRot by="-240000">
                                      <p:cBhvr>
                                        <p:cTn id="75" dur="150" fill="hold">
                                          <p:stCondLst>
                                            <p:cond delay="450"/>
                                          </p:stCondLst>
                                        </p:cTn>
                                        <p:tgtEl>
                                          <p:spTgt spid="31"/>
                                        </p:tgtEl>
                                        <p:attrNameLst>
                                          <p:attrName>r</p:attrName>
                                        </p:attrNameLst>
                                      </p:cBhvr>
                                    </p:animRot>
                                    <p:animRot by="120000">
                                      <p:cBhvr>
                                        <p:cTn id="76"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7" restart="whenNotActive" fill="hold" evtFilter="cancelBubble" nodeType="interactiveSeq">
                <p:stCondLst>
                  <p:cond evt="onClick" delay="0">
                    <p:tgtEl>
                      <p:spTgt spid="31"/>
                    </p:tgtEl>
                  </p:cond>
                </p:stCondLst>
                <p:endSync evt="end" delay="0">
                  <p:rtn val="all"/>
                </p:endSync>
                <p:childTnLst>
                  <p:par>
                    <p:cTn id="78" fill="hold">
                      <p:stCondLst>
                        <p:cond delay="0"/>
                      </p:stCondLst>
                      <p:childTnLst>
                        <p:par>
                          <p:cTn id="79" fill="hold">
                            <p:stCondLst>
                              <p:cond delay="0"/>
                            </p:stCondLst>
                            <p:childTnLst>
                              <p:par>
                                <p:cTn id="80" presetID="32" presetClass="emph" presetSubtype="0" fill="hold" nodeType="clickEffect">
                                  <p:stCondLst>
                                    <p:cond delay="0"/>
                                  </p:stCondLst>
                                  <p:childTnLst>
                                    <p:animRot by="120000">
                                      <p:cBhvr>
                                        <p:cTn id="81" dur="100" fill="hold">
                                          <p:stCondLst>
                                            <p:cond delay="0"/>
                                          </p:stCondLst>
                                        </p:cTn>
                                        <p:tgtEl>
                                          <p:spTgt spid="31"/>
                                        </p:tgtEl>
                                        <p:attrNameLst>
                                          <p:attrName>r</p:attrName>
                                        </p:attrNameLst>
                                      </p:cBhvr>
                                    </p:animRot>
                                    <p:animRot by="-240000">
                                      <p:cBhvr>
                                        <p:cTn id="82" dur="200" fill="hold">
                                          <p:stCondLst>
                                            <p:cond delay="200"/>
                                          </p:stCondLst>
                                        </p:cTn>
                                        <p:tgtEl>
                                          <p:spTgt spid="31"/>
                                        </p:tgtEl>
                                        <p:attrNameLst>
                                          <p:attrName>r</p:attrName>
                                        </p:attrNameLst>
                                      </p:cBhvr>
                                    </p:animRot>
                                    <p:animRot by="240000">
                                      <p:cBhvr>
                                        <p:cTn id="83" dur="200" fill="hold">
                                          <p:stCondLst>
                                            <p:cond delay="400"/>
                                          </p:stCondLst>
                                        </p:cTn>
                                        <p:tgtEl>
                                          <p:spTgt spid="31"/>
                                        </p:tgtEl>
                                        <p:attrNameLst>
                                          <p:attrName>r</p:attrName>
                                        </p:attrNameLst>
                                      </p:cBhvr>
                                    </p:animRot>
                                    <p:animRot by="-240000">
                                      <p:cBhvr>
                                        <p:cTn id="84" dur="200" fill="hold">
                                          <p:stCondLst>
                                            <p:cond delay="600"/>
                                          </p:stCondLst>
                                        </p:cTn>
                                        <p:tgtEl>
                                          <p:spTgt spid="31"/>
                                        </p:tgtEl>
                                        <p:attrNameLst>
                                          <p:attrName>r</p:attrName>
                                        </p:attrNameLst>
                                      </p:cBhvr>
                                    </p:animRot>
                                    <p:animRot by="120000">
                                      <p:cBhvr>
                                        <p:cTn id="85" dur="200" fill="hold">
                                          <p:stCondLst>
                                            <p:cond delay="800"/>
                                          </p:stCondLst>
                                        </p:cTn>
                                        <p:tgtEl>
                                          <p:spTgt spid="31"/>
                                        </p:tgtEl>
                                        <p:attrNameLst>
                                          <p:attrName>r</p:attrName>
                                        </p:attrNameLst>
                                      </p:cBhvr>
                                    </p:animRot>
                                  </p:childTnLst>
                                  <p:subTnLst>
                                    <p:audio>
                                      <p:cMediaNode>
                                        <p:cTn display="0" masterRel="sameClick">
                                          <p:stCondLst>
                                            <p:cond evt="begin" delay="0">
                                              <p:tn val="80"/>
                                            </p:cond>
                                          </p:stCondLst>
                                          <p:endCondLst>
                                            <p:cond evt="onStopAudio" delay="0">
                                              <p:tgtEl>
                                                <p:sldTgt/>
                                              </p:tgtEl>
                                            </p:cond>
                                          </p:endCondLst>
                                        </p:cTn>
                                        <p:tgtEl>
                                          <p:sndTgt r:embed="rId5" name="005.정답들어주세요_후_01.wav"/>
                                        </p:tgtEl>
                                      </p:cMediaNode>
                                    </p:audio>
                                  </p:subTnLst>
                                </p:cTn>
                              </p:par>
                            </p:childTnLst>
                          </p:cTn>
                        </p:par>
                        <p:par>
                          <p:cTn id="86" fill="hold">
                            <p:stCondLst>
                              <p:cond delay="1000"/>
                            </p:stCondLst>
                            <p:childTnLst>
                              <p:par>
                                <p:cTn id="87" presetID="32" presetClass="emph" presetSubtype="0" fill="hold" nodeType="afterEffect">
                                  <p:stCondLst>
                                    <p:cond delay="0"/>
                                  </p:stCondLst>
                                  <p:childTnLst>
                                    <p:animRot by="120000">
                                      <p:cBhvr>
                                        <p:cTn id="88" dur="50" fill="hold">
                                          <p:stCondLst>
                                            <p:cond delay="0"/>
                                          </p:stCondLst>
                                        </p:cTn>
                                        <p:tgtEl>
                                          <p:spTgt spid="31"/>
                                        </p:tgtEl>
                                        <p:attrNameLst>
                                          <p:attrName>r</p:attrName>
                                        </p:attrNameLst>
                                      </p:cBhvr>
                                    </p:animRot>
                                    <p:animRot by="-240000">
                                      <p:cBhvr>
                                        <p:cTn id="89" dur="100" fill="hold">
                                          <p:stCondLst>
                                            <p:cond delay="100"/>
                                          </p:stCondLst>
                                        </p:cTn>
                                        <p:tgtEl>
                                          <p:spTgt spid="31"/>
                                        </p:tgtEl>
                                        <p:attrNameLst>
                                          <p:attrName>r</p:attrName>
                                        </p:attrNameLst>
                                      </p:cBhvr>
                                    </p:animRot>
                                    <p:animRot by="240000">
                                      <p:cBhvr>
                                        <p:cTn id="90" dur="100" fill="hold">
                                          <p:stCondLst>
                                            <p:cond delay="200"/>
                                          </p:stCondLst>
                                        </p:cTn>
                                        <p:tgtEl>
                                          <p:spTgt spid="31"/>
                                        </p:tgtEl>
                                        <p:attrNameLst>
                                          <p:attrName>r</p:attrName>
                                        </p:attrNameLst>
                                      </p:cBhvr>
                                    </p:animRot>
                                    <p:animRot by="-240000">
                                      <p:cBhvr>
                                        <p:cTn id="91" dur="100" fill="hold">
                                          <p:stCondLst>
                                            <p:cond delay="300"/>
                                          </p:stCondLst>
                                        </p:cTn>
                                        <p:tgtEl>
                                          <p:spTgt spid="31"/>
                                        </p:tgtEl>
                                        <p:attrNameLst>
                                          <p:attrName>r</p:attrName>
                                        </p:attrNameLst>
                                      </p:cBhvr>
                                    </p:animRot>
                                    <p:animRot by="120000">
                                      <p:cBhvr>
                                        <p:cTn id="92"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 ABC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2088787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250"/>
                                        <p:tgtEl>
                                          <p:spTgt spid="18"/>
                                        </p:tgtEl>
                                      </p:cBhvr>
                                    </p:animEffect>
                                    <p:anim calcmode="lin" valueType="num">
                                      <p:cBhvr>
                                        <p:cTn id="30" dur="250" fill="hold"/>
                                        <p:tgtEl>
                                          <p:spTgt spid="18"/>
                                        </p:tgtEl>
                                        <p:attrNameLst>
                                          <p:attrName>ppt_x</p:attrName>
                                        </p:attrNameLst>
                                      </p:cBhvr>
                                      <p:tavLst>
                                        <p:tav tm="0">
                                          <p:val>
                                            <p:strVal val="#ppt_x"/>
                                          </p:val>
                                        </p:tav>
                                        <p:tav tm="100000">
                                          <p:val>
                                            <p:strVal val="#ppt_x"/>
                                          </p:val>
                                        </p:tav>
                                      </p:tavLst>
                                    </p:anim>
                                    <p:anim calcmode="lin" valueType="num">
                                      <p:cBhvr>
                                        <p:cTn id="31"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3" name="General_Question_Appears.wav"/>
                                        </p:tgtEl>
                                      </p:cMediaNode>
                                    </p:audio>
                                  </p:subTnLst>
                                </p:cTn>
                              </p:par>
                              <p:par>
                                <p:cTn id="32" presetID="42" presetClass="entr" presetSubtype="0" fill="hold" grpId="0" nodeType="withEffect">
                                  <p:stCondLst>
                                    <p:cond delay="100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250"/>
                                        <p:tgtEl>
                                          <p:spTgt spid="20"/>
                                        </p:tgtEl>
                                      </p:cBhvr>
                                    </p:animEffec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200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250"/>
                                        <p:tgtEl>
                                          <p:spTgt spid="23"/>
                                        </p:tgtEl>
                                      </p:cBhvr>
                                    </p:animEffect>
                                    <p:anim calcmode="lin" valueType="num">
                                      <p:cBhvr>
                                        <p:cTn id="40" dur="250" fill="hold"/>
                                        <p:tgtEl>
                                          <p:spTgt spid="23"/>
                                        </p:tgtEl>
                                        <p:attrNameLst>
                                          <p:attrName>ppt_x</p:attrName>
                                        </p:attrNameLst>
                                      </p:cBhvr>
                                      <p:tavLst>
                                        <p:tav tm="0">
                                          <p:val>
                                            <p:strVal val="#ppt_x"/>
                                          </p:val>
                                        </p:tav>
                                        <p:tav tm="100000">
                                          <p:val>
                                            <p:strVal val="#ppt_x"/>
                                          </p:val>
                                        </p:tav>
                                      </p:tavLst>
                                    </p:anim>
                                    <p:anim calcmode="lin" valueType="num">
                                      <p:cBhvr>
                                        <p:cTn id="41"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7"/>
                                            </p:cond>
                                          </p:stCondLst>
                                          <p:endCondLst>
                                            <p:cond evt="onStopAudio" delay="0">
                                              <p:tgtEl>
                                                <p:sldTgt/>
                                              </p:tgtEl>
                                            </p:cond>
                                          </p:endCondLst>
                                        </p:cTn>
                                        <p:tgtEl>
                                          <p:sndTgt r:embed="rId4" name="General_Question_Box_Leaves.wav"/>
                                        </p:tgtEl>
                                      </p:cMediaNode>
                                    </p:audio>
                                  </p:subTnLst>
                                </p:cTn>
                              </p:par>
                              <p:par>
                                <p:cTn id="42" presetID="42" presetClass="entr" presetSubtype="0" fill="hold" grpId="0" nodeType="withEffect">
                                  <p:stCondLst>
                                    <p:cond delay="200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250"/>
                                        <p:tgtEl>
                                          <p:spTgt spid="25"/>
                                        </p:tgtEl>
                                      </p:cBhvr>
                                    </p:animEffect>
                                    <p:anim calcmode="lin" valueType="num">
                                      <p:cBhvr>
                                        <p:cTn id="45" dur="250" fill="hold"/>
                                        <p:tgtEl>
                                          <p:spTgt spid="25"/>
                                        </p:tgtEl>
                                        <p:attrNameLst>
                                          <p:attrName>ppt_x</p:attrName>
                                        </p:attrNameLst>
                                      </p:cBhvr>
                                      <p:tavLst>
                                        <p:tav tm="0">
                                          <p:val>
                                            <p:strVal val="#ppt_x"/>
                                          </p:val>
                                        </p:tav>
                                        <p:tav tm="100000">
                                          <p:val>
                                            <p:strVal val="#ppt_x"/>
                                          </p:val>
                                        </p:tav>
                                      </p:tavLst>
                                    </p:anim>
                                    <p:anim calcmode="lin" valueType="num">
                                      <p:cBhvr>
                                        <p:cTn id="46"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9"/>
                                            </p:cond>
                                          </p:stCondLst>
                                          <p:endCondLst>
                                            <p:cond evt="onStopAudio" delay="0">
                                              <p:tgtEl>
                                                <p:sldTgt/>
                                              </p:tgtEl>
                                            </p:cond>
                                          </p:endCondLst>
                                        </p:cTn>
                                        <p:tgtEl>
                                          <p:sndTgt r:embed="rId5" name="005.정답들어주세요_후_01.wav"/>
                                        </p:tgtEl>
                                      </p:cMediaNode>
                                    </p:audio>
                                  </p:subTnLst>
                                </p:cTn>
                              </p:par>
                            </p:childTnLst>
                          </p:cTn>
                        </p:par>
                        <p:par>
                          <p:cTn id="51" fill="hold">
                            <p:stCondLst>
                              <p:cond delay="250"/>
                            </p:stCondLst>
                            <p:childTnLst>
                              <p:par>
                                <p:cTn id="52" presetID="32" presetClass="emph" presetSubtype="0" fill="hold" nodeType="afterEffect">
                                  <p:stCondLst>
                                    <p:cond delay="0"/>
                                  </p:stCondLst>
                                  <p:childTnLst>
                                    <p:animRot by="120000">
                                      <p:cBhvr>
                                        <p:cTn id="53" dur="100" fill="hold">
                                          <p:stCondLst>
                                            <p:cond delay="0"/>
                                          </p:stCondLst>
                                        </p:cTn>
                                        <p:tgtEl>
                                          <p:spTgt spid="31"/>
                                        </p:tgtEl>
                                        <p:attrNameLst>
                                          <p:attrName>r</p:attrName>
                                        </p:attrNameLst>
                                      </p:cBhvr>
                                    </p:animRot>
                                    <p:animRot by="-240000">
                                      <p:cBhvr>
                                        <p:cTn id="54" dur="200" fill="hold">
                                          <p:stCondLst>
                                            <p:cond delay="200"/>
                                          </p:stCondLst>
                                        </p:cTn>
                                        <p:tgtEl>
                                          <p:spTgt spid="31"/>
                                        </p:tgtEl>
                                        <p:attrNameLst>
                                          <p:attrName>r</p:attrName>
                                        </p:attrNameLst>
                                      </p:cBhvr>
                                    </p:animRot>
                                    <p:animRot by="240000">
                                      <p:cBhvr>
                                        <p:cTn id="55" dur="200" fill="hold">
                                          <p:stCondLst>
                                            <p:cond delay="400"/>
                                          </p:stCondLst>
                                        </p:cTn>
                                        <p:tgtEl>
                                          <p:spTgt spid="31"/>
                                        </p:tgtEl>
                                        <p:attrNameLst>
                                          <p:attrName>r</p:attrName>
                                        </p:attrNameLst>
                                      </p:cBhvr>
                                    </p:animRot>
                                    <p:animRot by="-240000">
                                      <p:cBhvr>
                                        <p:cTn id="56" dur="200" fill="hold">
                                          <p:stCondLst>
                                            <p:cond delay="600"/>
                                          </p:stCondLst>
                                        </p:cTn>
                                        <p:tgtEl>
                                          <p:spTgt spid="31"/>
                                        </p:tgtEl>
                                        <p:attrNameLst>
                                          <p:attrName>r</p:attrName>
                                        </p:attrNameLst>
                                      </p:cBhvr>
                                    </p:animRot>
                                    <p:animRot by="120000">
                                      <p:cBhvr>
                                        <p:cTn id="57" dur="200" fill="hold">
                                          <p:stCondLst>
                                            <p:cond delay="800"/>
                                          </p:stCondLst>
                                        </p:cTn>
                                        <p:tgtEl>
                                          <p:spTgt spid="31"/>
                                        </p:tgtEl>
                                        <p:attrNameLst>
                                          <p:attrName>r</p:attrName>
                                        </p:attrNameLst>
                                      </p:cBhvr>
                                    </p:animRot>
                                  </p:childTnLst>
                                </p:cTn>
                              </p:par>
                              <p:par>
                                <p:cTn id="58" presetID="22" presetClass="entr" presetSubtype="8" fill="hold" nodeType="withEffect">
                                  <p:stCondLst>
                                    <p:cond delay="25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500"/>
                                        <p:tgtEl>
                                          <p:spTgt spid="32"/>
                                        </p:tgtEl>
                                      </p:cBhvr>
                                    </p:animEffect>
                                  </p:childTnLst>
                                </p:cTn>
                              </p:par>
                            </p:childTnLst>
                          </p:cTn>
                        </p:par>
                        <p:par>
                          <p:cTn id="61" fill="hold">
                            <p:stCondLst>
                              <p:cond delay="1250"/>
                            </p:stCondLst>
                            <p:childTnLst>
                              <p:par>
                                <p:cTn id="62" presetID="32" presetClass="emph" presetSubtype="0" fill="hold" nodeType="afterEffect">
                                  <p:stCondLst>
                                    <p:cond delay="0"/>
                                  </p:stCondLst>
                                  <p:childTnLst>
                                    <p:animRot by="120000">
                                      <p:cBhvr>
                                        <p:cTn id="63" dur="50" fill="hold">
                                          <p:stCondLst>
                                            <p:cond delay="0"/>
                                          </p:stCondLst>
                                        </p:cTn>
                                        <p:tgtEl>
                                          <p:spTgt spid="31"/>
                                        </p:tgtEl>
                                        <p:attrNameLst>
                                          <p:attrName>r</p:attrName>
                                        </p:attrNameLst>
                                      </p:cBhvr>
                                    </p:animRot>
                                    <p:animRot by="-240000">
                                      <p:cBhvr>
                                        <p:cTn id="64" dur="100" fill="hold">
                                          <p:stCondLst>
                                            <p:cond delay="100"/>
                                          </p:stCondLst>
                                        </p:cTn>
                                        <p:tgtEl>
                                          <p:spTgt spid="31"/>
                                        </p:tgtEl>
                                        <p:attrNameLst>
                                          <p:attrName>r</p:attrName>
                                        </p:attrNameLst>
                                      </p:cBhvr>
                                    </p:animRot>
                                    <p:animRot by="240000">
                                      <p:cBhvr>
                                        <p:cTn id="65" dur="100" fill="hold">
                                          <p:stCondLst>
                                            <p:cond delay="200"/>
                                          </p:stCondLst>
                                        </p:cTn>
                                        <p:tgtEl>
                                          <p:spTgt spid="31"/>
                                        </p:tgtEl>
                                        <p:attrNameLst>
                                          <p:attrName>r</p:attrName>
                                        </p:attrNameLst>
                                      </p:cBhvr>
                                    </p:animRot>
                                    <p:animRot by="-240000">
                                      <p:cBhvr>
                                        <p:cTn id="66" dur="100" fill="hold">
                                          <p:stCondLst>
                                            <p:cond delay="300"/>
                                          </p:stCondLst>
                                        </p:cTn>
                                        <p:tgtEl>
                                          <p:spTgt spid="31"/>
                                        </p:tgtEl>
                                        <p:attrNameLst>
                                          <p:attrName>r</p:attrName>
                                        </p:attrNameLst>
                                      </p:cBhvr>
                                    </p:animRot>
                                    <p:animRot by="120000">
                                      <p:cBhvr>
                                        <p:cTn id="67" dur="100" fill="hold">
                                          <p:stCondLst>
                                            <p:cond delay="400"/>
                                          </p:stCondLst>
                                        </p:cTn>
                                        <p:tgtEl>
                                          <p:spTgt spid="31"/>
                                        </p:tgtEl>
                                        <p:attrNameLst>
                                          <p:attrName>r</p:attrName>
                                        </p:attrNameLst>
                                      </p:cBhvr>
                                    </p:animRo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38"/>
                                        </p:tgtEl>
                                        <p:attrNameLst>
                                          <p:attrName>style.visibility</p:attrName>
                                        </p:attrNameLst>
                                      </p:cBhvr>
                                      <p:to>
                                        <p:strVal val="visible"/>
                                      </p:to>
                                    </p:set>
                                    <p:anim calcmode="lin" valueType="num">
                                      <p:cBhvr>
                                        <p:cTn id="72" dur="250" fill="hold"/>
                                        <p:tgtEl>
                                          <p:spTgt spid="38"/>
                                        </p:tgtEl>
                                        <p:attrNameLst>
                                          <p:attrName>ppt_w</p:attrName>
                                        </p:attrNameLst>
                                      </p:cBhvr>
                                      <p:tavLst>
                                        <p:tav tm="0">
                                          <p:val>
                                            <p:fltVal val="0"/>
                                          </p:val>
                                        </p:tav>
                                        <p:tav tm="100000">
                                          <p:val>
                                            <p:strVal val="#ppt_w"/>
                                          </p:val>
                                        </p:tav>
                                      </p:tavLst>
                                    </p:anim>
                                    <p:anim calcmode="lin" valueType="num">
                                      <p:cBhvr>
                                        <p:cTn id="73" dur="250" fill="hold"/>
                                        <p:tgtEl>
                                          <p:spTgt spid="38"/>
                                        </p:tgtEl>
                                        <p:attrNameLst>
                                          <p:attrName>ppt_h</p:attrName>
                                        </p:attrNameLst>
                                      </p:cBhvr>
                                      <p:tavLst>
                                        <p:tav tm="0">
                                          <p:val>
                                            <p:fltVal val="0"/>
                                          </p:val>
                                        </p:tav>
                                        <p:tav tm="100000">
                                          <p:val>
                                            <p:strVal val="#ppt_h"/>
                                          </p:val>
                                        </p:tav>
                                      </p:tavLst>
                                    </p:anim>
                                    <p:animEffect transition="in" filter="fade">
                                      <p:cBhvr>
                                        <p:cTn id="74" dur="250"/>
                                        <p:tgtEl>
                                          <p:spTgt spid="38"/>
                                        </p:tgtEl>
                                      </p:cBhvr>
                                    </p:animEffect>
                                  </p:childTnLst>
                                  <p:subTnLst>
                                    <p:audio>
                                      <p:cMediaNode>
                                        <p:cTn display="0" masterRel="sameClick">
                                          <p:stCondLst>
                                            <p:cond evt="begin" delay="0">
                                              <p:tn val="70"/>
                                            </p:cond>
                                          </p:stCondLst>
                                          <p:endCondLst>
                                            <p:cond evt="onStopAudio" delay="0">
                                              <p:tgtEl>
                                                <p:sldTgt/>
                                              </p:tgtEl>
                                            </p:cond>
                                          </p:endCondLst>
                                        </p:cTn>
                                        <p:tgtEl>
                                          <p:sndTgt r:embed="rId6" name="006.정답발표전_01.wav"/>
                                        </p:tgtEl>
                                      </p:cMediaNode>
                                    </p:audio>
                                  </p:subTnLst>
                                </p:cTn>
                              </p:par>
                            </p:childTnLst>
                          </p:cTn>
                        </p:par>
                        <p:par>
                          <p:cTn id="75" fill="hold">
                            <p:stCondLst>
                              <p:cond delay="250"/>
                            </p:stCondLst>
                            <p:childTnLst>
                              <p:par>
                                <p:cTn id="76" presetID="32" presetClass="emph" presetSubtype="0" fill="hold" nodeType="afterEffect">
                                  <p:stCondLst>
                                    <p:cond delay="0"/>
                                  </p:stCondLst>
                                  <p:childTnLst>
                                    <p:animRot by="120000">
                                      <p:cBhvr>
                                        <p:cTn id="77" dur="75" fill="hold">
                                          <p:stCondLst>
                                            <p:cond delay="0"/>
                                          </p:stCondLst>
                                        </p:cTn>
                                        <p:tgtEl>
                                          <p:spTgt spid="31"/>
                                        </p:tgtEl>
                                        <p:attrNameLst>
                                          <p:attrName>r</p:attrName>
                                        </p:attrNameLst>
                                      </p:cBhvr>
                                    </p:animRot>
                                    <p:animRot by="-240000">
                                      <p:cBhvr>
                                        <p:cTn id="78" dur="150" fill="hold">
                                          <p:stCondLst>
                                            <p:cond delay="150"/>
                                          </p:stCondLst>
                                        </p:cTn>
                                        <p:tgtEl>
                                          <p:spTgt spid="31"/>
                                        </p:tgtEl>
                                        <p:attrNameLst>
                                          <p:attrName>r</p:attrName>
                                        </p:attrNameLst>
                                      </p:cBhvr>
                                    </p:animRot>
                                    <p:animRot by="240000">
                                      <p:cBhvr>
                                        <p:cTn id="79" dur="150" fill="hold">
                                          <p:stCondLst>
                                            <p:cond delay="300"/>
                                          </p:stCondLst>
                                        </p:cTn>
                                        <p:tgtEl>
                                          <p:spTgt spid="31"/>
                                        </p:tgtEl>
                                        <p:attrNameLst>
                                          <p:attrName>r</p:attrName>
                                        </p:attrNameLst>
                                      </p:cBhvr>
                                    </p:animRot>
                                    <p:animRot by="-240000">
                                      <p:cBhvr>
                                        <p:cTn id="80" dur="150" fill="hold">
                                          <p:stCondLst>
                                            <p:cond delay="450"/>
                                          </p:stCondLst>
                                        </p:cTn>
                                        <p:tgtEl>
                                          <p:spTgt spid="31"/>
                                        </p:tgtEl>
                                        <p:attrNameLst>
                                          <p:attrName>r</p:attrName>
                                        </p:attrNameLst>
                                      </p:cBhvr>
                                    </p:animRot>
                                    <p:animRot by="120000">
                                      <p:cBhvr>
                                        <p:cTn id="8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2" restart="whenNotActive" fill="hold" evtFilter="cancelBubble" nodeType="interactiveSeq">
                <p:stCondLst>
                  <p:cond evt="onClick" delay="0">
                    <p:tgtEl>
                      <p:spTgt spid="31"/>
                    </p:tgtEl>
                  </p:cond>
                </p:stCondLst>
                <p:endSync evt="end" delay="0">
                  <p:rtn val="all"/>
                </p:endSync>
                <p:childTnLst>
                  <p:par>
                    <p:cTn id="83" fill="hold">
                      <p:stCondLst>
                        <p:cond delay="0"/>
                      </p:stCondLst>
                      <p:childTnLst>
                        <p:par>
                          <p:cTn id="84" fill="hold">
                            <p:stCondLst>
                              <p:cond delay="0"/>
                            </p:stCondLst>
                            <p:childTnLst>
                              <p:par>
                                <p:cTn id="85" presetID="32" presetClass="emph" presetSubtype="0" fill="hold" nodeType="clickEffect">
                                  <p:stCondLst>
                                    <p:cond delay="0"/>
                                  </p:stCondLst>
                                  <p:childTnLst>
                                    <p:animRot by="120000">
                                      <p:cBhvr>
                                        <p:cTn id="86" dur="100" fill="hold">
                                          <p:stCondLst>
                                            <p:cond delay="0"/>
                                          </p:stCondLst>
                                        </p:cTn>
                                        <p:tgtEl>
                                          <p:spTgt spid="31"/>
                                        </p:tgtEl>
                                        <p:attrNameLst>
                                          <p:attrName>r</p:attrName>
                                        </p:attrNameLst>
                                      </p:cBhvr>
                                    </p:animRot>
                                    <p:animRot by="-240000">
                                      <p:cBhvr>
                                        <p:cTn id="87" dur="200" fill="hold">
                                          <p:stCondLst>
                                            <p:cond delay="200"/>
                                          </p:stCondLst>
                                        </p:cTn>
                                        <p:tgtEl>
                                          <p:spTgt spid="31"/>
                                        </p:tgtEl>
                                        <p:attrNameLst>
                                          <p:attrName>r</p:attrName>
                                        </p:attrNameLst>
                                      </p:cBhvr>
                                    </p:animRot>
                                    <p:animRot by="240000">
                                      <p:cBhvr>
                                        <p:cTn id="88" dur="200" fill="hold">
                                          <p:stCondLst>
                                            <p:cond delay="400"/>
                                          </p:stCondLst>
                                        </p:cTn>
                                        <p:tgtEl>
                                          <p:spTgt spid="31"/>
                                        </p:tgtEl>
                                        <p:attrNameLst>
                                          <p:attrName>r</p:attrName>
                                        </p:attrNameLst>
                                      </p:cBhvr>
                                    </p:animRot>
                                    <p:animRot by="-240000">
                                      <p:cBhvr>
                                        <p:cTn id="89" dur="200" fill="hold">
                                          <p:stCondLst>
                                            <p:cond delay="600"/>
                                          </p:stCondLst>
                                        </p:cTn>
                                        <p:tgtEl>
                                          <p:spTgt spid="31"/>
                                        </p:tgtEl>
                                        <p:attrNameLst>
                                          <p:attrName>r</p:attrName>
                                        </p:attrNameLst>
                                      </p:cBhvr>
                                    </p:animRot>
                                    <p:animRot by="120000">
                                      <p:cBhvr>
                                        <p:cTn id="90" dur="200" fill="hold">
                                          <p:stCondLst>
                                            <p:cond delay="800"/>
                                          </p:stCondLst>
                                        </p:cTn>
                                        <p:tgtEl>
                                          <p:spTgt spid="31"/>
                                        </p:tgtEl>
                                        <p:attrNameLst>
                                          <p:attrName>r</p:attrName>
                                        </p:attrNameLst>
                                      </p:cBhvr>
                                    </p:animRot>
                                  </p:childTnLst>
                                  <p:subTnLst>
                                    <p:audio>
                                      <p:cMediaNode>
                                        <p:cTn display="0" masterRel="sameClick">
                                          <p:stCondLst>
                                            <p:cond evt="begin" delay="0">
                                              <p:tn val="85"/>
                                            </p:cond>
                                          </p:stCondLst>
                                          <p:endCondLst>
                                            <p:cond evt="onStopAudio" delay="0">
                                              <p:tgtEl>
                                                <p:sldTgt/>
                                              </p:tgtEl>
                                            </p:cond>
                                          </p:endCondLst>
                                        </p:cTn>
                                        <p:tgtEl>
                                          <p:sndTgt r:embed="rId5" name="005.정답들어주세요_후_01.wav"/>
                                        </p:tgtEl>
                                      </p:cMediaNode>
                                    </p:audio>
                                  </p:subTnLst>
                                </p:cTn>
                              </p:par>
                            </p:childTnLst>
                          </p:cTn>
                        </p:par>
                        <p:par>
                          <p:cTn id="91" fill="hold">
                            <p:stCondLst>
                              <p:cond delay="1000"/>
                            </p:stCondLst>
                            <p:childTnLst>
                              <p:par>
                                <p:cTn id="92" presetID="32" presetClass="emph" presetSubtype="0" fill="hold" nodeType="afterEffect">
                                  <p:stCondLst>
                                    <p:cond delay="0"/>
                                  </p:stCondLst>
                                  <p:childTnLst>
                                    <p:animRot by="120000">
                                      <p:cBhvr>
                                        <p:cTn id="93" dur="50" fill="hold">
                                          <p:stCondLst>
                                            <p:cond delay="0"/>
                                          </p:stCondLst>
                                        </p:cTn>
                                        <p:tgtEl>
                                          <p:spTgt spid="31"/>
                                        </p:tgtEl>
                                        <p:attrNameLst>
                                          <p:attrName>r</p:attrName>
                                        </p:attrNameLst>
                                      </p:cBhvr>
                                    </p:animRot>
                                    <p:animRot by="-240000">
                                      <p:cBhvr>
                                        <p:cTn id="94" dur="100" fill="hold">
                                          <p:stCondLst>
                                            <p:cond delay="100"/>
                                          </p:stCondLst>
                                        </p:cTn>
                                        <p:tgtEl>
                                          <p:spTgt spid="31"/>
                                        </p:tgtEl>
                                        <p:attrNameLst>
                                          <p:attrName>r</p:attrName>
                                        </p:attrNameLst>
                                      </p:cBhvr>
                                    </p:animRot>
                                    <p:animRot by="240000">
                                      <p:cBhvr>
                                        <p:cTn id="95" dur="100" fill="hold">
                                          <p:stCondLst>
                                            <p:cond delay="200"/>
                                          </p:stCondLst>
                                        </p:cTn>
                                        <p:tgtEl>
                                          <p:spTgt spid="31"/>
                                        </p:tgtEl>
                                        <p:attrNameLst>
                                          <p:attrName>r</p:attrName>
                                        </p:attrNameLst>
                                      </p:cBhvr>
                                    </p:animRot>
                                    <p:animRot by="-240000">
                                      <p:cBhvr>
                                        <p:cTn id="96" dur="100" fill="hold">
                                          <p:stCondLst>
                                            <p:cond delay="300"/>
                                          </p:stCondLst>
                                        </p:cTn>
                                        <p:tgtEl>
                                          <p:spTgt spid="31"/>
                                        </p:tgtEl>
                                        <p:attrNameLst>
                                          <p:attrName>r</p:attrName>
                                        </p:attrNameLst>
                                      </p:cBhvr>
                                    </p:animRot>
                                    <p:animRot by="120000">
                                      <p:cBhvr>
                                        <p:cTn id="9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uto ABC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4280159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anim calcmode="lin" valueType="num">
                                      <p:cBhvr>
                                        <p:cTn id="35" dur="250" fill="hold"/>
                                        <p:tgtEl>
                                          <p:spTgt spid="23"/>
                                        </p:tgtEl>
                                        <p:attrNameLst>
                                          <p:attrName>ppt_x</p:attrName>
                                        </p:attrNameLst>
                                      </p:cBhvr>
                                      <p:tavLst>
                                        <p:tav tm="0">
                                          <p:val>
                                            <p:strVal val="#ppt_x"/>
                                          </p:val>
                                        </p:tav>
                                        <p:tav tm="100000">
                                          <p:val>
                                            <p:strVal val="#ppt_x"/>
                                          </p:val>
                                        </p:tav>
                                      </p:tavLst>
                                    </p:anim>
                                    <p:anim calcmode="lin" valueType="num">
                                      <p:cBhvr>
                                        <p:cTn id="36"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4" name="General_Question_Box_Leaves.wav"/>
                                        </p:tgtEl>
                                      </p:cMediaNode>
                                    </p:audio>
                                  </p:subTnLst>
                                </p:cTn>
                              </p:par>
                              <p:par>
                                <p:cTn id="37" presetID="42" presetClass="entr" presetSubtype="0" fill="hold" grpId="0" nodeType="withEffect">
                                  <p:stCondLst>
                                    <p:cond delay="20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250"/>
                                        <p:tgtEl>
                                          <p:spTgt spid="25"/>
                                        </p:tgtEl>
                                      </p:cBhvr>
                                    </p:animEffect>
                                    <p:anim calcmode="lin" valueType="num">
                                      <p:cBhvr>
                                        <p:cTn id="40" dur="250" fill="hold"/>
                                        <p:tgtEl>
                                          <p:spTgt spid="25"/>
                                        </p:tgtEl>
                                        <p:attrNameLst>
                                          <p:attrName>ppt_x</p:attrName>
                                        </p:attrNameLst>
                                      </p:cBhvr>
                                      <p:tavLst>
                                        <p:tav tm="0">
                                          <p:val>
                                            <p:strVal val="#ppt_x"/>
                                          </p:val>
                                        </p:tav>
                                        <p:tav tm="100000">
                                          <p:val>
                                            <p:strVal val="#ppt_x"/>
                                          </p:val>
                                        </p:tav>
                                      </p:tavLst>
                                    </p:anim>
                                    <p:anim calcmode="lin" valueType="num">
                                      <p:cBhvr>
                                        <p:cTn id="41"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5" name="005.정답들어주세요_후_01.wav"/>
                                        </p:tgtEl>
                                      </p:cMediaNode>
                                    </p:audio>
                                  </p:subTnLst>
                                </p:cTn>
                              </p:par>
                            </p:childTnLst>
                          </p:cTn>
                        </p:par>
                        <p:par>
                          <p:cTn id="46" fill="hold">
                            <p:stCondLst>
                              <p:cond delay="250"/>
                            </p:stCondLst>
                            <p:childTnLst>
                              <p:par>
                                <p:cTn id="47" presetID="32" presetClass="emph" presetSubtype="0" fill="hold" nodeType="afterEffect">
                                  <p:stCondLst>
                                    <p:cond delay="0"/>
                                  </p:stCondLst>
                                  <p:childTnLst>
                                    <p:animRot by="120000">
                                      <p:cBhvr>
                                        <p:cTn id="48" dur="100" fill="hold">
                                          <p:stCondLst>
                                            <p:cond delay="0"/>
                                          </p:stCondLst>
                                        </p:cTn>
                                        <p:tgtEl>
                                          <p:spTgt spid="31"/>
                                        </p:tgtEl>
                                        <p:attrNameLst>
                                          <p:attrName>r</p:attrName>
                                        </p:attrNameLst>
                                      </p:cBhvr>
                                    </p:animRot>
                                    <p:animRot by="-240000">
                                      <p:cBhvr>
                                        <p:cTn id="49" dur="200" fill="hold">
                                          <p:stCondLst>
                                            <p:cond delay="200"/>
                                          </p:stCondLst>
                                        </p:cTn>
                                        <p:tgtEl>
                                          <p:spTgt spid="31"/>
                                        </p:tgtEl>
                                        <p:attrNameLst>
                                          <p:attrName>r</p:attrName>
                                        </p:attrNameLst>
                                      </p:cBhvr>
                                    </p:animRot>
                                    <p:animRot by="240000">
                                      <p:cBhvr>
                                        <p:cTn id="50" dur="200" fill="hold">
                                          <p:stCondLst>
                                            <p:cond delay="400"/>
                                          </p:stCondLst>
                                        </p:cTn>
                                        <p:tgtEl>
                                          <p:spTgt spid="31"/>
                                        </p:tgtEl>
                                        <p:attrNameLst>
                                          <p:attrName>r</p:attrName>
                                        </p:attrNameLst>
                                      </p:cBhvr>
                                    </p:animRot>
                                    <p:animRot by="-240000">
                                      <p:cBhvr>
                                        <p:cTn id="51" dur="200" fill="hold">
                                          <p:stCondLst>
                                            <p:cond delay="600"/>
                                          </p:stCondLst>
                                        </p:cTn>
                                        <p:tgtEl>
                                          <p:spTgt spid="31"/>
                                        </p:tgtEl>
                                        <p:attrNameLst>
                                          <p:attrName>r</p:attrName>
                                        </p:attrNameLst>
                                      </p:cBhvr>
                                    </p:animRot>
                                    <p:animRot by="120000">
                                      <p:cBhvr>
                                        <p:cTn id="52" dur="200" fill="hold">
                                          <p:stCondLst>
                                            <p:cond delay="800"/>
                                          </p:stCondLst>
                                        </p:cTn>
                                        <p:tgtEl>
                                          <p:spTgt spid="31"/>
                                        </p:tgtEl>
                                        <p:attrNameLst>
                                          <p:attrName>r</p:attrName>
                                        </p:attrNameLst>
                                      </p:cBhvr>
                                    </p:animRot>
                                  </p:childTnLst>
                                </p:cTn>
                              </p:par>
                              <p:par>
                                <p:cTn id="53" presetID="22" presetClass="entr" presetSubtype="8" fill="hold" nodeType="withEffect">
                                  <p:stCondLst>
                                    <p:cond delay="25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childTnLst>
                          </p:cTn>
                        </p:par>
                        <p:par>
                          <p:cTn id="56" fill="hold">
                            <p:stCondLst>
                              <p:cond delay="1250"/>
                            </p:stCondLst>
                            <p:childTnLst>
                              <p:par>
                                <p:cTn id="57" presetID="32" presetClass="emph" presetSubtype="0" fill="hold" nodeType="afterEffect">
                                  <p:stCondLst>
                                    <p:cond delay="0"/>
                                  </p:stCondLst>
                                  <p:childTnLst>
                                    <p:animRot by="120000">
                                      <p:cBhvr>
                                        <p:cTn id="58" dur="50" fill="hold">
                                          <p:stCondLst>
                                            <p:cond delay="0"/>
                                          </p:stCondLst>
                                        </p:cTn>
                                        <p:tgtEl>
                                          <p:spTgt spid="31"/>
                                        </p:tgtEl>
                                        <p:attrNameLst>
                                          <p:attrName>r</p:attrName>
                                        </p:attrNameLst>
                                      </p:cBhvr>
                                    </p:animRot>
                                    <p:animRot by="-240000">
                                      <p:cBhvr>
                                        <p:cTn id="59" dur="100" fill="hold">
                                          <p:stCondLst>
                                            <p:cond delay="100"/>
                                          </p:stCondLst>
                                        </p:cTn>
                                        <p:tgtEl>
                                          <p:spTgt spid="31"/>
                                        </p:tgtEl>
                                        <p:attrNameLst>
                                          <p:attrName>r</p:attrName>
                                        </p:attrNameLst>
                                      </p:cBhvr>
                                    </p:animRot>
                                    <p:animRot by="240000">
                                      <p:cBhvr>
                                        <p:cTn id="60" dur="100" fill="hold">
                                          <p:stCondLst>
                                            <p:cond delay="200"/>
                                          </p:stCondLst>
                                        </p:cTn>
                                        <p:tgtEl>
                                          <p:spTgt spid="31"/>
                                        </p:tgtEl>
                                        <p:attrNameLst>
                                          <p:attrName>r</p:attrName>
                                        </p:attrNameLst>
                                      </p:cBhvr>
                                    </p:animRot>
                                    <p:animRot by="-240000">
                                      <p:cBhvr>
                                        <p:cTn id="61" dur="100" fill="hold">
                                          <p:stCondLst>
                                            <p:cond delay="300"/>
                                          </p:stCondLst>
                                        </p:cTn>
                                        <p:tgtEl>
                                          <p:spTgt spid="31"/>
                                        </p:tgtEl>
                                        <p:attrNameLst>
                                          <p:attrName>r</p:attrName>
                                        </p:attrNameLst>
                                      </p:cBhvr>
                                    </p:animRot>
                                    <p:animRot by="120000">
                                      <p:cBhvr>
                                        <p:cTn id="62" dur="100" fill="hold">
                                          <p:stCondLst>
                                            <p:cond delay="400"/>
                                          </p:stCondLst>
                                        </p:cTn>
                                        <p:tgtEl>
                                          <p:spTgt spid="31"/>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250" fill="hold"/>
                                        <p:tgtEl>
                                          <p:spTgt spid="38"/>
                                        </p:tgtEl>
                                        <p:attrNameLst>
                                          <p:attrName>ppt_w</p:attrName>
                                        </p:attrNameLst>
                                      </p:cBhvr>
                                      <p:tavLst>
                                        <p:tav tm="0">
                                          <p:val>
                                            <p:fltVal val="0"/>
                                          </p:val>
                                        </p:tav>
                                        <p:tav tm="100000">
                                          <p:val>
                                            <p:strVal val="#ppt_w"/>
                                          </p:val>
                                        </p:tav>
                                      </p:tavLst>
                                    </p:anim>
                                    <p:anim calcmode="lin" valueType="num">
                                      <p:cBhvr>
                                        <p:cTn id="68" dur="250" fill="hold"/>
                                        <p:tgtEl>
                                          <p:spTgt spid="38"/>
                                        </p:tgtEl>
                                        <p:attrNameLst>
                                          <p:attrName>ppt_h</p:attrName>
                                        </p:attrNameLst>
                                      </p:cBhvr>
                                      <p:tavLst>
                                        <p:tav tm="0">
                                          <p:val>
                                            <p:fltVal val="0"/>
                                          </p:val>
                                        </p:tav>
                                        <p:tav tm="100000">
                                          <p:val>
                                            <p:strVal val="#ppt_h"/>
                                          </p:val>
                                        </p:tav>
                                      </p:tavLst>
                                    </p:anim>
                                    <p:animEffect transition="in" filter="fade">
                                      <p:cBhvr>
                                        <p:cTn id="69" dur="250"/>
                                        <p:tgtEl>
                                          <p:spTgt spid="38"/>
                                        </p:tgtEl>
                                      </p:cBhvr>
                                    </p:animEffect>
                                  </p:childTnLst>
                                  <p:subTnLst>
                                    <p:audio>
                                      <p:cMediaNode>
                                        <p:cTn display="0" masterRel="sameClick">
                                          <p:stCondLst>
                                            <p:cond evt="begin" delay="0">
                                              <p:tn val="65"/>
                                            </p:cond>
                                          </p:stCondLst>
                                          <p:endCondLst>
                                            <p:cond evt="onStopAudio" delay="0">
                                              <p:tgtEl>
                                                <p:sldTgt/>
                                              </p:tgtEl>
                                            </p:cond>
                                          </p:endCondLst>
                                        </p:cTn>
                                        <p:tgtEl>
                                          <p:sndTgt r:embed="rId6" name="006.정답발표전_01.wav"/>
                                        </p:tgtEl>
                                      </p:cMediaNode>
                                    </p:audio>
                                  </p:subTnLst>
                                </p:cTn>
                              </p:par>
                              <p:par>
                                <p:cTn id="70" presetID="53" presetClass="entr" presetSubtype="16" fill="hold" grpId="0" nodeType="withEffect">
                                  <p:stCondLst>
                                    <p:cond delay="0"/>
                                  </p:stCondLst>
                                  <p:childTnLst>
                                    <p:set>
                                      <p:cBhvr>
                                        <p:cTn id="71" dur="1" fill="hold">
                                          <p:stCondLst>
                                            <p:cond delay="0"/>
                                          </p:stCondLst>
                                        </p:cTn>
                                        <p:tgtEl>
                                          <p:spTgt spid="15">
                                            <p:txEl>
                                              <p:pRg st="0" end="0"/>
                                            </p:txEl>
                                          </p:spTgt>
                                        </p:tgtEl>
                                        <p:attrNameLst>
                                          <p:attrName>style.visibility</p:attrName>
                                        </p:attrNameLst>
                                      </p:cBhvr>
                                      <p:to>
                                        <p:strVal val="visible"/>
                                      </p:to>
                                    </p:set>
                                    <p:anim calcmode="lin" valueType="num">
                                      <p:cBhvr>
                                        <p:cTn id="7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7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74" dur="500"/>
                                        <p:tgtEl>
                                          <p:spTgt spid="15">
                                            <p:txEl>
                                              <p:pRg st="0" end="0"/>
                                            </p:txEl>
                                          </p:spTgt>
                                        </p:tgtEl>
                                      </p:cBhvr>
                                    </p:animEffect>
                                  </p:childTnLst>
                                </p:cTn>
                              </p:par>
                            </p:childTnLst>
                          </p:cTn>
                        </p:par>
                        <p:par>
                          <p:cTn id="75" fill="hold">
                            <p:stCondLst>
                              <p:cond delay="500"/>
                            </p:stCondLst>
                            <p:childTnLst>
                              <p:par>
                                <p:cTn id="76" presetID="32" presetClass="emph" presetSubtype="0" fill="hold" nodeType="afterEffect">
                                  <p:stCondLst>
                                    <p:cond delay="0"/>
                                  </p:stCondLst>
                                  <p:childTnLst>
                                    <p:animRot by="120000">
                                      <p:cBhvr>
                                        <p:cTn id="77" dur="75" fill="hold">
                                          <p:stCondLst>
                                            <p:cond delay="0"/>
                                          </p:stCondLst>
                                        </p:cTn>
                                        <p:tgtEl>
                                          <p:spTgt spid="31"/>
                                        </p:tgtEl>
                                        <p:attrNameLst>
                                          <p:attrName>r</p:attrName>
                                        </p:attrNameLst>
                                      </p:cBhvr>
                                    </p:animRot>
                                    <p:animRot by="-240000">
                                      <p:cBhvr>
                                        <p:cTn id="78" dur="150" fill="hold">
                                          <p:stCondLst>
                                            <p:cond delay="150"/>
                                          </p:stCondLst>
                                        </p:cTn>
                                        <p:tgtEl>
                                          <p:spTgt spid="31"/>
                                        </p:tgtEl>
                                        <p:attrNameLst>
                                          <p:attrName>r</p:attrName>
                                        </p:attrNameLst>
                                      </p:cBhvr>
                                    </p:animRot>
                                    <p:animRot by="240000">
                                      <p:cBhvr>
                                        <p:cTn id="79" dur="150" fill="hold">
                                          <p:stCondLst>
                                            <p:cond delay="300"/>
                                          </p:stCondLst>
                                        </p:cTn>
                                        <p:tgtEl>
                                          <p:spTgt spid="31"/>
                                        </p:tgtEl>
                                        <p:attrNameLst>
                                          <p:attrName>r</p:attrName>
                                        </p:attrNameLst>
                                      </p:cBhvr>
                                    </p:animRot>
                                    <p:animRot by="-240000">
                                      <p:cBhvr>
                                        <p:cTn id="80" dur="150" fill="hold">
                                          <p:stCondLst>
                                            <p:cond delay="450"/>
                                          </p:stCondLst>
                                        </p:cTn>
                                        <p:tgtEl>
                                          <p:spTgt spid="31"/>
                                        </p:tgtEl>
                                        <p:attrNameLst>
                                          <p:attrName>r</p:attrName>
                                        </p:attrNameLst>
                                      </p:cBhvr>
                                    </p:animRot>
                                    <p:animRot by="120000">
                                      <p:cBhvr>
                                        <p:cTn id="8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2" restart="whenNotActive" fill="hold" evtFilter="cancelBubble" nodeType="interactiveSeq">
                <p:stCondLst>
                  <p:cond evt="onClick" delay="0">
                    <p:tgtEl>
                      <p:spTgt spid="31"/>
                    </p:tgtEl>
                  </p:cond>
                </p:stCondLst>
                <p:endSync evt="end" delay="0">
                  <p:rtn val="all"/>
                </p:endSync>
                <p:childTnLst>
                  <p:par>
                    <p:cTn id="83" fill="hold">
                      <p:stCondLst>
                        <p:cond delay="0"/>
                      </p:stCondLst>
                      <p:childTnLst>
                        <p:par>
                          <p:cTn id="84" fill="hold">
                            <p:stCondLst>
                              <p:cond delay="0"/>
                            </p:stCondLst>
                            <p:childTnLst>
                              <p:par>
                                <p:cTn id="85" presetID="32" presetClass="emph" presetSubtype="0" fill="hold" nodeType="clickEffect">
                                  <p:stCondLst>
                                    <p:cond delay="0"/>
                                  </p:stCondLst>
                                  <p:childTnLst>
                                    <p:animRot by="120000">
                                      <p:cBhvr>
                                        <p:cTn id="86" dur="100" fill="hold">
                                          <p:stCondLst>
                                            <p:cond delay="0"/>
                                          </p:stCondLst>
                                        </p:cTn>
                                        <p:tgtEl>
                                          <p:spTgt spid="31"/>
                                        </p:tgtEl>
                                        <p:attrNameLst>
                                          <p:attrName>r</p:attrName>
                                        </p:attrNameLst>
                                      </p:cBhvr>
                                    </p:animRot>
                                    <p:animRot by="-240000">
                                      <p:cBhvr>
                                        <p:cTn id="87" dur="200" fill="hold">
                                          <p:stCondLst>
                                            <p:cond delay="200"/>
                                          </p:stCondLst>
                                        </p:cTn>
                                        <p:tgtEl>
                                          <p:spTgt spid="31"/>
                                        </p:tgtEl>
                                        <p:attrNameLst>
                                          <p:attrName>r</p:attrName>
                                        </p:attrNameLst>
                                      </p:cBhvr>
                                    </p:animRot>
                                    <p:animRot by="240000">
                                      <p:cBhvr>
                                        <p:cTn id="88" dur="200" fill="hold">
                                          <p:stCondLst>
                                            <p:cond delay="400"/>
                                          </p:stCondLst>
                                        </p:cTn>
                                        <p:tgtEl>
                                          <p:spTgt spid="31"/>
                                        </p:tgtEl>
                                        <p:attrNameLst>
                                          <p:attrName>r</p:attrName>
                                        </p:attrNameLst>
                                      </p:cBhvr>
                                    </p:animRot>
                                    <p:animRot by="-240000">
                                      <p:cBhvr>
                                        <p:cTn id="89" dur="200" fill="hold">
                                          <p:stCondLst>
                                            <p:cond delay="600"/>
                                          </p:stCondLst>
                                        </p:cTn>
                                        <p:tgtEl>
                                          <p:spTgt spid="31"/>
                                        </p:tgtEl>
                                        <p:attrNameLst>
                                          <p:attrName>r</p:attrName>
                                        </p:attrNameLst>
                                      </p:cBhvr>
                                    </p:animRot>
                                    <p:animRot by="120000">
                                      <p:cBhvr>
                                        <p:cTn id="90" dur="200" fill="hold">
                                          <p:stCondLst>
                                            <p:cond delay="800"/>
                                          </p:stCondLst>
                                        </p:cTn>
                                        <p:tgtEl>
                                          <p:spTgt spid="31"/>
                                        </p:tgtEl>
                                        <p:attrNameLst>
                                          <p:attrName>r</p:attrName>
                                        </p:attrNameLst>
                                      </p:cBhvr>
                                    </p:animRot>
                                  </p:childTnLst>
                                  <p:subTnLst>
                                    <p:audio>
                                      <p:cMediaNode>
                                        <p:cTn display="0" masterRel="sameClick">
                                          <p:stCondLst>
                                            <p:cond evt="begin" delay="0">
                                              <p:tn val="85"/>
                                            </p:cond>
                                          </p:stCondLst>
                                          <p:endCondLst>
                                            <p:cond evt="onStopAudio" delay="0">
                                              <p:tgtEl>
                                                <p:sldTgt/>
                                              </p:tgtEl>
                                            </p:cond>
                                          </p:endCondLst>
                                        </p:cTn>
                                        <p:tgtEl>
                                          <p:sndTgt r:embed="rId5" name="005.정답들어주세요_후_01.wav"/>
                                        </p:tgtEl>
                                      </p:cMediaNode>
                                    </p:audio>
                                  </p:subTnLst>
                                </p:cTn>
                              </p:par>
                            </p:childTnLst>
                          </p:cTn>
                        </p:par>
                        <p:par>
                          <p:cTn id="91" fill="hold">
                            <p:stCondLst>
                              <p:cond delay="1000"/>
                            </p:stCondLst>
                            <p:childTnLst>
                              <p:par>
                                <p:cTn id="92" presetID="32" presetClass="emph" presetSubtype="0" fill="hold" nodeType="afterEffect">
                                  <p:stCondLst>
                                    <p:cond delay="0"/>
                                  </p:stCondLst>
                                  <p:childTnLst>
                                    <p:animRot by="120000">
                                      <p:cBhvr>
                                        <p:cTn id="93" dur="50" fill="hold">
                                          <p:stCondLst>
                                            <p:cond delay="0"/>
                                          </p:stCondLst>
                                        </p:cTn>
                                        <p:tgtEl>
                                          <p:spTgt spid="31"/>
                                        </p:tgtEl>
                                        <p:attrNameLst>
                                          <p:attrName>r</p:attrName>
                                        </p:attrNameLst>
                                      </p:cBhvr>
                                    </p:animRot>
                                    <p:animRot by="-240000">
                                      <p:cBhvr>
                                        <p:cTn id="94" dur="100" fill="hold">
                                          <p:stCondLst>
                                            <p:cond delay="100"/>
                                          </p:stCondLst>
                                        </p:cTn>
                                        <p:tgtEl>
                                          <p:spTgt spid="31"/>
                                        </p:tgtEl>
                                        <p:attrNameLst>
                                          <p:attrName>r</p:attrName>
                                        </p:attrNameLst>
                                      </p:cBhvr>
                                    </p:animRot>
                                    <p:animRot by="240000">
                                      <p:cBhvr>
                                        <p:cTn id="95" dur="100" fill="hold">
                                          <p:stCondLst>
                                            <p:cond delay="200"/>
                                          </p:stCondLst>
                                        </p:cTn>
                                        <p:tgtEl>
                                          <p:spTgt spid="31"/>
                                        </p:tgtEl>
                                        <p:attrNameLst>
                                          <p:attrName>r</p:attrName>
                                        </p:attrNameLst>
                                      </p:cBhvr>
                                    </p:animRot>
                                    <p:animRot by="-240000">
                                      <p:cBhvr>
                                        <p:cTn id="96" dur="100" fill="hold">
                                          <p:stCondLst>
                                            <p:cond delay="300"/>
                                          </p:stCondLst>
                                        </p:cTn>
                                        <p:tgtEl>
                                          <p:spTgt spid="31"/>
                                        </p:tgtEl>
                                        <p:attrNameLst>
                                          <p:attrName>r</p:attrName>
                                        </p:attrNameLst>
                                      </p:cBhvr>
                                    </p:animRot>
                                    <p:animRot by="120000">
                                      <p:cBhvr>
                                        <p:cTn id="9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ABC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2242319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anim calcmode="lin" valueType="num">
                                      <p:cBhvr>
                                        <p:cTn id="35" dur="250" fill="hold"/>
                                        <p:tgtEl>
                                          <p:spTgt spid="23"/>
                                        </p:tgtEl>
                                        <p:attrNameLst>
                                          <p:attrName>ppt_x</p:attrName>
                                        </p:attrNameLst>
                                      </p:cBhvr>
                                      <p:tavLst>
                                        <p:tav tm="0">
                                          <p:val>
                                            <p:strVal val="#ppt_x"/>
                                          </p:val>
                                        </p:tav>
                                        <p:tav tm="100000">
                                          <p:val>
                                            <p:strVal val="#ppt_x"/>
                                          </p:val>
                                        </p:tav>
                                      </p:tavLst>
                                    </p:anim>
                                    <p:anim calcmode="lin" valueType="num">
                                      <p:cBhvr>
                                        <p:cTn id="36"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4" name="General_Question_Box_Leaves.wav"/>
                                        </p:tgtEl>
                                      </p:cMediaNode>
                                    </p:audio>
                                  </p:subTnLst>
                                </p:cTn>
                              </p:par>
                              <p:par>
                                <p:cTn id="37" presetID="42" presetClass="entr" presetSubtype="0" fill="hold" grpId="0" nodeType="withEffect">
                                  <p:stCondLst>
                                    <p:cond delay="20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250"/>
                                        <p:tgtEl>
                                          <p:spTgt spid="25"/>
                                        </p:tgtEl>
                                      </p:cBhvr>
                                    </p:animEffect>
                                    <p:anim calcmode="lin" valueType="num">
                                      <p:cBhvr>
                                        <p:cTn id="40" dur="250" fill="hold"/>
                                        <p:tgtEl>
                                          <p:spTgt spid="25"/>
                                        </p:tgtEl>
                                        <p:attrNameLst>
                                          <p:attrName>ppt_x</p:attrName>
                                        </p:attrNameLst>
                                      </p:cBhvr>
                                      <p:tavLst>
                                        <p:tav tm="0">
                                          <p:val>
                                            <p:strVal val="#ppt_x"/>
                                          </p:val>
                                        </p:tav>
                                        <p:tav tm="100000">
                                          <p:val>
                                            <p:strVal val="#ppt_x"/>
                                          </p:val>
                                        </p:tav>
                                      </p:tavLst>
                                    </p:anim>
                                    <p:anim calcmode="lin" valueType="num">
                                      <p:cBhvr>
                                        <p:cTn id="41"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5" name="005.정답들어주세요_후_01.wav"/>
                                        </p:tgtEl>
                                      </p:cMediaNode>
                                    </p:audio>
                                  </p:subTnLst>
                                </p:cTn>
                              </p:par>
                            </p:childTnLst>
                          </p:cTn>
                        </p:par>
                        <p:par>
                          <p:cTn id="46" fill="hold">
                            <p:stCondLst>
                              <p:cond delay="250"/>
                            </p:stCondLst>
                            <p:childTnLst>
                              <p:par>
                                <p:cTn id="47" presetID="32" presetClass="emph" presetSubtype="0" fill="hold" nodeType="afterEffect">
                                  <p:stCondLst>
                                    <p:cond delay="0"/>
                                  </p:stCondLst>
                                  <p:childTnLst>
                                    <p:animRot by="120000">
                                      <p:cBhvr>
                                        <p:cTn id="48" dur="100" fill="hold">
                                          <p:stCondLst>
                                            <p:cond delay="0"/>
                                          </p:stCondLst>
                                        </p:cTn>
                                        <p:tgtEl>
                                          <p:spTgt spid="31"/>
                                        </p:tgtEl>
                                        <p:attrNameLst>
                                          <p:attrName>r</p:attrName>
                                        </p:attrNameLst>
                                      </p:cBhvr>
                                    </p:animRot>
                                    <p:animRot by="-240000">
                                      <p:cBhvr>
                                        <p:cTn id="49" dur="200" fill="hold">
                                          <p:stCondLst>
                                            <p:cond delay="200"/>
                                          </p:stCondLst>
                                        </p:cTn>
                                        <p:tgtEl>
                                          <p:spTgt spid="31"/>
                                        </p:tgtEl>
                                        <p:attrNameLst>
                                          <p:attrName>r</p:attrName>
                                        </p:attrNameLst>
                                      </p:cBhvr>
                                    </p:animRot>
                                    <p:animRot by="240000">
                                      <p:cBhvr>
                                        <p:cTn id="50" dur="200" fill="hold">
                                          <p:stCondLst>
                                            <p:cond delay="400"/>
                                          </p:stCondLst>
                                        </p:cTn>
                                        <p:tgtEl>
                                          <p:spTgt spid="31"/>
                                        </p:tgtEl>
                                        <p:attrNameLst>
                                          <p:attrName>r</p:attrName>
                                        </p:attrNameLst>
                                      </p:cBhvr>
                                    </p:animRot>
                                    <p:animRot by="-240000">
                                      <p:cBhvr>
                                        <p:cTn id="51" dur="200" fill="hold">
                                          <p:stCondLst>
                                            <p:cond delay="600"/>
                                          </p:stCondLst>
                                        </p:cTn>
                                        <p:tgtEl>
                                          <p:spTgt spid="31"/>
                                        </p:tgtEl>
                                        <p:attrNameLst>
                                          <p:attrName>r</p:attrName>
                                        </p:attrNameLst>
                                      </p:cBhvr>
                                    </p:animRot>
                                    <p:animRot by="120000">
                                      <p:cBhvr>
                                        <p:cTn id="52" dur="200" fill="hold">
                                          <p:stCondLst>
                                            <p:cond delay="800"/>
                                          </p:stCondLst>
                                        </p:cTn>
                                        <p:tgtEl>
                                          <p:spTgt spid="31"/>
                                        </p:tgtEl>
                                        <p:attrNameLst>
                                          <p:attrName>r</p:attrName>
                                        </p:attrNameLst>
                                      </p:cBhvr>
                                    </p:animRot>
                                  </p:childTnLst>
                                </p:cTn>
                              </p:par>
                              <p:par>
                                <p:cTn id="53" presetID="22" presetClass="entr" presetSubtype="8" fill="hold" nodeType="withEffect">
                                  <p:stCondLst>
                                    <p:cond delay="25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childTnLst>
                          </p:cTn>
                        </p:par>
                        <p:par>
                          <p:cTn id="56" fill="hold">
                            <p:stCondLst>
                              <p:cond delay="1250"/>
                            </p:stCondLst>
                            <p:childTnLst>
                              <p:par>
                                <p:cTn id="57" presetID="32" presetClass="emph" presetSubtype="0" fill="hold" nodeType="afterEffect">
                                  <p:stCondLst>
                                    <p:cond delay="0"/>
                                  </p:stCondLst>
                                  <p:childTnLst>
                                    <p:animRot by="120000">
                                      <p:cBhvr>
                                        <p:cTn id="58" dur="50" fill="hold">
                                          <p:stCondLst>
                                            <p:cond delay="0"/>
                                          </p:stCondLst>
                                        </p:cTn>
                                        <p:tgtEl>
                                          <p:spTgt spid="31"/>
                                        </p:tgtEl>
                                        <p:attrNameLst>
                                          <p:attrName>r</p:attrName>
                                        </p:attrNameLst>
                                      </p:cBhvr>
                                    </p:animRot>
                                    <p:animRot by="-240000">
                                      <p:cBhvr>
                                        <p:cTn id="59" dur="100" fill="hold">
                                          <p:stCondLst>
                                            <p:cond delay="100"/>
                                          </p:stCondLst>
                                        </p:cTn>
                                        <p:tgtEl>
                                          <p:spTgt spid="31"/>
                                        </p:tgtEl>
                                        <p:attrNameLst>
                                          <p:attrName>r</p:attrName>
                                        </p:attrNameLst>
                                      </p:cBhvr>
                                    </p:animRot>
                                    <p:animRot by="240000">
                                      <p:cBhvr>
                                        <p:cTn id="60" dur="100" fill="hold">
                                          <p:stCondLst>
                                            <p:cond delay="200"/>
                                          </p:stCondLst>
                                        </p:cTn>
                                        <p:tgtEl>
                                          <p:spTgt spid="31"/>
                                        </p:tgtEl>
                                        <p:attrNameLst>
                                          <p:attrName>r</p:attrName>
                                        </p:attrNameLst>
                                      </p:cBhvr>
                                    </p:animRot>
                                    <p:animRot by="-240000">
                                      <p:cBhvr>
                                        <p:cTn id="61" dur="100" fill="hold">
                                          <p:stCondLst>
                                            <p:cond delay="300"/>
                                          </p:stCondLst>
                                        </p:cTn>
                                        <p:tgtEl>
                                          <p:spTgt spid="31"/>
                                        </p:tgtEl>
                                        <p:attrNameLst>
                                          <p:attrName>r</p:attrName>
                                        </p:attrNameLst>
                                      </p:cBhvr>
                                    </p:animRot>
                                    <p:animRot by="120000">
                                      <p:cBhvr>
                                        <p:cTn id="62" dur="100" fill="hold">
                                          <p:stCondLst>
                                            <p:cond delay="400"/>
                                          </p:stCondLst>
                                        </p:cTn>
                                        <p:tgtEl>
                                          <p:spTgt spid="31"/>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250" fill="hold"/>
                                        <p:tgtEl>
                                          <p:spTgt spid="38"/>
                                        </p:tgtEl>
                                        <p:attrNameLst>
                                          <p:attrName>ppt_w</p:attrName>
                                        </p:attrNameLst>
                                      </p:cBhvr>
                                      <p:tavLst>
                                        <p:tav tm="0">
                                          <p:val>
                                            <p:fltVal val="0"/>
                                          </p:val>
                                        </p:tav>
                                        <p:tav tm="100000">
                                          <p:val>
                                            <p:strVal val="#ppt_w"/>
                                          </p:val>
                                        </p:tav>
                                      </p:tavLst>
                                    </p:anim>
                                    <p:anim calcmode="lin" valueType="num">
                                      <p:cBhvr>
                                        <p:cTn id="68" dur="250" fill="hold"/>
                                        <p:tgtEl>
                                          <p:spTgt spid="38"/>
                                        </p:tgtEl>
                                        <p:attrNameLst>
                                          <p:attrName>ppt_h</p:attrName>
                                        </p:attrNameLst>
                                      </p:cBhvr>
                                      <p:tavLst>
                                        <p:tav tm="0">
                                          <p:val>
                                            <p:fltVal val="0"/>
                                          </p:val>
                                        </p:tav>
                                        <p:tav tm="100000">
                                          <p:val>
                                            <p:strVal val="#ppt_h"/>
                                          </p:val>
                                        </p:tav>
                                      </p:tavLst>
                                    </p:anim>
                                    <p:animEffect transition="in" filter="fade">
                                      <p:cBhvr>
                                        <p:cTn id="69" dur="250"/>
                                        <p:tgtEl>
                                          <p:spTgt spid="38"/>
                                        </p:tgtEl>
                                      </p:cBhvr>
                                    </p:animEffect>
                                  </p:childTnLst>
                                  <p:subTnLst>
                                    <p:audio>
                                      <p:cMediaNode>
                                        <p:cTn display="0" masterRel="sameClick">
                                          <p:stCondLst>
                                            <p:cond evt="begin" delay="0">
                                              <p:tn val="65"/>
                                            </p:cond>
                                          </p:stCondLst>
                                          <p:endCondLst>
                                            <p:cond evt="onStopAudio" delay="0">
                                              <p:tgtEl>
                                                <p:sldTgt/>
                                              </p:tgtEl>
                                            </p:cond>
                                          </p:endCondLst>
                                        </p:cTn>
                                        <p:tgtEl>
                                          <p:sndTgt r:embed="rId6" name="006.정답발표전_01.wav"/>
                                        </p:tgtEl>
                                      </p:cMediaNode>
                                    </p:audio>
                                  </p:subTnLst>
                                </p:cTn>
                              </p:par>
                              <p:par>
                                <p:cTn id="70" presetID="53" presetClass="entr" presetSubtype="16" fill="hold" grpId="0" nodeType="withEffect">
                                  <p:stCondLst>
                                    <p:cond delay="0"/>
                                  </p:stCondLst>
                                  <p:childTnLst>
                                    <p:set>
                                      <p:cBhvr>
                                        <p:cTn id="71" dur="1" fill="hold">
                                          <p:stCondLst>
                                            <p:cond delay="0"/>
                                          </p:stCondLst>
                                        </p:cTn>
                                        <p:tgtEl>
                                          <p:spTgt spid="15">
                                            <p:txEl>
                                              <p:pRg st="0" end="0"/>
                                            </p:txEl>
                                          </p:spTgt>
                                        </p:tgtEl>
                                        <p:attrNameLst>
                                          <p:attrName>style.visibility</p:attrName>
                                        </p:attrNameLst>
                                      </p:cBhvr>
                                      <p:to>
                                        <p:strVal val="visible"/>
                                      </p:to>
                                    </p:set>
                                    <p:anim calcmode="lin" valueType="num">
                                      <p:cBhvr>
                                        <p:cTn id="7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7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74" dur="500"/>
                                        <p:tgtEl>
                                          <p:spTgt spid="15">
                                            <p:txEl>
                                              <p:pRg st="0" end="0"/>
                                            </p:txEl>
                                          </p:spTgt>
                                        </p:tgtEl>
                                      </p:cBhvr>
                                    </p:animEffect>
                                  </p:childTnLst>
                                </p:cTn>
                              </p:par>
                            </p:childTnLst>
                          </p:cTn>
                        </p:par>
                        <p:par>
                          <p:cTn id="75" fill="hold">
                            <p:stCondLst>
                              <p:cond delay="500"/>
                            </p:stCondLst>
                            <p:childTnLst>
                              <p:par>
                                <p:cTn id="76" presetID="32" presetClass="emph" presetSubtype="0" fill="hold" nodeType="afterEffect">
                                  <p:stCondLst>
                                    <p:cond delay="0"/>
                                  </p:stCondLst>
                                  <p:childTnLst>
                                    <p:animRot by="120000">
                                      <p:cBhvr>
                                        <p:cTn id="77" dur="75" fill="hold">
                                          <p:stCondLst>
                                            <p:cond delay="0"/>
                                          </p:stCondLst>
                                        </p:cTn>
                                        <p:tgtEl>
                                          <p:spTgt spid="31"/>
                                        </p:tgtEl>
                                        <p:attrNameLst>
                                          <p:attrName>r</p:attrName>
                                        </p:attrNameLst>
                                      </p:cBhvr>
                                    </p:animRot>
                                    <p:animRot by="-240000">
                                      <p:cBhvr>
                                        <p:cTn id="78" dur="150" fill="hold">
                                          <p:stCondLst>
                                            <p:cond delay="150"/>
                                          </p:stCondLst>
                                        </p:cTn>
                                        <p:tgtEl>
                                          <p:spTgt spid="31"/>
                                        </p:tgtEl>
                                        <p:attrNameLst>
                                          <p:attrName>r</p:attrName>
                                        </p:attrNameLst>
                                      </p:cBhvr>
                                    </p:animRot>
                                    <p:animRot by="240000">
                                      <p:cBhvr>
                                        <p:cTn id="79" dur="150" fill="hold">
                                          <p:stCondLst>
                                            <p:cond delay="300"/>
                                          </p:stCondLst>
                                        </p:cTn>
                                        <p:tgtEl>
                                          <p:spTgt spid="31"/>
                                        </p:tgtEl>
                                        <p:attrNameLst>
                                          <p:attrName>r</p:attrName>
                                        </p:attrNameLst>
                                      </p:cBhvr>
                                    </p:animRot>
                                    <p:animRot by="-240000">
                                      <p:cBhvr>
                                        <p:cTn id="80" dur="150" fill="hold">
                                          <p:stCondLst>
                                            <p:cond delay="450"/>
                                          </p:stCondLst>
                                        </p:cTn>
                                        <p:tgtEl>
                                          <p:spTgt spid="31"/>
                                        </p:tgtEl>
                                        <p:attrNameLst>
                                          <p:attrName>r</p:attrName>
                                        </p:attrNameLst>
                                      </p:cBhvr>
                                    </p:animRot>
                                    <p:animRot by="120000">
                                      <p:cBhvr>
                                        <p:cTn id="8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2" restart="whenNotActive" fill="hold" evtFilter="cancelBubble" nodeType="interactiveSeq">
                <p:stCondLst>
                  <p:cond evt="onClick" delay="0">
                    <p:tgtEl>
                      <p:spTgt spid="31"/>
                    </p:tgtEl>
                  </p:cond>
                </p:stCondLst>
                <p:endSync evt="end" delay="0">
                  <p:rtn val="all"/>
                </p:endSync>
                <p:childTnLst>
                  <p:par>
                    <p:cTn id="83" fill="hold">
                      <p:stCondLst>
                        <p:cond delay="0"/>
                      </p:stCondLst>
                      <p:childTnLst>
                        <p:par>
                          <p:cTn id="84" fill="hold">
                            <p:stCondLst>
                              <p:cond delay="0"/>
                            </p:stCondLst>
                            <p:childTnLst>
                              <p:par>
                                <p:cTn id="85" presetID="32" presetClass="emph" presetSubtype="0" fill="hold" nodeType="clickEffect">
                                  <p:stCondLst>
                                    <p:cond delay="0"/>
                                  </p:stCondLst>
                                  <p:childTnLst>
                                    <p:animRot by="120000">
                                      <p:cBhvr>
                                        <p:cTn id="86" dur="100" fill="hold">
                                          <p:stCondLst>
                                            <p:cond delay="0"/>
                                          </p:stCondLst>
                                        </p:cTn>
                                        <p:tgtEl>
                                          <p:spTgt spid="31"/>
                                        </p:tgtEl>
                                        <p:attrNameLst>
                                          <p:attrName>r</p:attrName>
                                        </p:attrNameLst>
                                      </p:cBhvr>
                                    </p:animRot>
                                    <p:animRot by="-240000">
                                      <p:cBhvr>
                                        <p:cTn id="87" dur="200" fill="hold">
                                          <p:stCondLst>
                                            <p:cond delay="200"/>
                                          </p:stCondLst>
                                        </p:cTn>
                                        <p:tgtEl>
                                          <p:spTgt spid="31"/>
                                        </p:tgtEl>
                                        <p:attrNameLst>
                                          <p:attrName>r</p:attrName>
                                        </p:attrNameLst>
                                      </p:cBhvr>
                                    </p:animRot>
                                    <p:animRot by="240000">
                                      <p:cBhvr>
                                        <p:cTn id="88" dur="200" fill="hold">
                                          <p:stCondLst>
                                            <p:cond delay="400"/>
                                          </p:stCondLst>
                                        </p:cTn>
                                        <p:tgtEl>
                                          <p:spTgt spid="31"/>
                                        </p:tgtEl>
                                        <p:attrNameLst>
                                          <p:attrName>r</p:attrName>
                                        </p:attrNameLst>
                                      </p:cBhvr>
                                    </p:animRot>
                                    <p:animRot by="-240000">
                                      <p:cBhvr>
                                        <p:cTn id="89" dur="200" fill="hold">
                                          <p:stCondLst>
                                            <p:cond delay="600"/>
                                          </p:stCondLst>
                                        </p:cTn>
                                        <p:tgtEl>
                                          <p:spTgt spid="31"/>
                                        </p:tgtEl>
                                        <p:attrNameLst>
                                          <p:attrName>r</p:attrName>
                                        </p:attrNameLst>
                                      </p:cBhvr>
                                    </p:animRot>
                                    <p:animRot by="120000">
                                      <p:cBhvr>
                                        <p:cTn id="90" dur="200" fill="hold">
                                          <p:stCondLst>
                                            <p:cond delay="800"/>
                                          </p:stCondLst>
                                        </p:cTn>
                                        <p:tgtEl>
                                          <p:spTgt spid="31"/>
                                        </p:tgtEl>
                                        <p:attrNameLst>
                                          <p:attrName>r</p:attrName>
                                        </p:attrNameLst>
                                      </p:cBhvr>
                                    </p:animRot>
                                  </p:childTnLst>
                                  <p:subTnLst>
                                    <p:audio>
                                      <p:cMediaNode>
                                        <p:cTn display="0" masterRel="sameClick">
                                          <p:stCondLst>
                                            <p:cond evt="begin" delay="0">
                                              <p:tn val="85"/>
                                            </p:cond>
                                          </p:stCondLst>
                                          <p:endCondLst>
                                            <p:cond evt="onStopAudio" delay="0">
                                              <p:tgtEl>
                                                <p:sldTgt/>
                                              </p:tgtEl>
                                            </p:cond>
                                          </p:endCondLst>
                                        </p:cTn>
                                        <p:tgtEl>
                                          <p:sndTgt r:embed="rId5" name="005.정답들어주세요_후_01.wav"/>
                                        </p:tgtEl>
                                      </p:cMediaNode>
                                    </p:audio>
                                  </p:subTnLst>
                                </p:cTn>
                              </p:par>
                            </p:childTnLst>
                          </p:cTn>
                        </p:par>
                        <p:par>
                          <p:cTn id="91" fill="hold">
                            <p:stCondLst>
                              <p:cond delay="1000"/>
                            </p:stCondLst>
                            <p:childTnLst>
                              <p:par>
                                <p:cTn id="92" presetID="32" presetClass="emph" presetSubtype="0" fill="hold" nodeType="afterEffect">
                                  <p:stCondLst>
                                    <p:cond delay="0"/>
                                  </p:stCondLst>
                                  <p:childTnLst>
                                    <p:animRot by="120000">
                                      <p:cBhvr>
                                        <p:cTn id="93" dur="50" fill="hold">
                                          <p:stCondLst>
                                            <p:cond delay="0"/>
                                          </p:stCondLst>
                                        </p:cTn>
                                        <p:tgtEl>
                                          <p:spTgt spid="31"/>
                                        </p:tgtEl>
                                        <p:attrNameLst>
                                          <p:attrName>r</p:attrName>
                                        </p:attrNameLst>
                                      </p:cBhvr>
                                    </p:animRot>
                                    <p:animRot by="-240000">
                                      <p:cBhvr>
                                        <p:cTn id="94" dur="100" fill="hold">
                                          <p:stCondLst>
                                            <p:cond delay="100"/>
                                          </p:stCondLst>
                                        </p:cTn>
                                        <p:tgtEl>
                                          <p:spTgt spid="31"/>
                                        </p:tgtEl>
                                        <p:attrNameLst>
                                          <p:attrName>r</p:attrName>
                                        </p:attrNameLst>
                                      </p:cBhvr>
                                    </p:animRot>
                                    <p:animRot by="240000">
                                      <p:cBhvr>
                                        <p:cTn id="95" dur="100" fill="hold">
                                          <p:stCondLst>
                                            <p:cond delay="200"/>
                                          </p:stCondLst>
                                        </p:cTn>
                                        <p:tgtEl>
                                          <p:spTgt spid="31"/>
                                        </p:tgtEl>
                                        <p:attrNameLst>
                                          <p:attrName>r</p:attrName>
                                        </p:attrNameLst>
                                      </p:cBhvr>
                                    </p:animRot>
                                    <p:animRot by="-240000">
                                      <p:cBhvr>
                                        <p:cTn id="96" dur="100" fill="hold">
                                          <p:stCondLst>
                                            <p:cond delay="300"/>
                                          </p:stCondLst>
                                        </p:cTn>
                                        <p:tgtEl>
                                          <p:spTgt spid="31"/>
                                        </p:tgtEl>
                                        <p:attrNameLst>
                                          <p:attrName>r</p:attrName>
                                        </p:attrNameLst>
                                      </p:cBhvr>
                                    </p:animRot>
                                    <p:animRot by="120000">
                                      <p:cBhvr>
                                        <p:cTn id="9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AB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3343418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250"/>
                                        <p:tgtEl>
                                          <p:spTgt spid="18"/>
                                        </p:tgtEl>
                                      </p:cBhvr>
                                    </p:animEffect>
                                    <p:anim calcmode="lin" valueType="num">
                                      <p:cBhvr>
                                        <p:cTn id="30" dur="250" fill="hold"/>
                                        <p:tgtEl>
                                          <p:spTgt spid="18"/>
                                        </p:tgtEl>
                                        <p:attrNameLst>
                                          <p:attrName>ppt_x</p:attrName>
                                        </p:attrNameLst>
                                      </p:cBhvr>
                                      <p:tavLst>
                                        <p:tav tm="0">
                                          <p:val>
                                            <p:strVal val="#ppt_x"/>
                                          </p:val>
                                        </p:tav>
                                        <p:tav tm="100000">
                                          <p:val>
                                            <p:strVal val="#ppt_x"/>
                                          </p:val>
                                        </p:tav>
                                      </p:tavLst>
                                    </p:anim>
                                    <p:anim calcmode="lin" valueType="num">
                                      <p:cBhvr>
                                        <p:cTn id="31"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4" name="General_Question_Box_Leaves.wav"/>
                                        </p:tgtEl>
                                      </p:cMediaNode>
                                    </p:audio>
                                  </p:subTnLst>
                                </p:cTn>
                              </p:par>
                              <p:par>
                                <p:cTn id="32" presetID="42" presetClass="entr" presetSubtype="0" fill="hold" grpId="0" nodeType="withEffect">
                                  <p:stCondLst>
                                    <p:cond delay="100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250"/>
                                        <p:tgtEl>
                                          <p:spTgt spid="20"/>
                                        </p:tgtEl>
                                      </p:cBhvr>
                                    </p:animEffec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39"/>
                                            </p:cond>
                                          </p:stCondLst>
                                          <p:endCondLst>
                                            <p:cond evt="onStopAudio" delay="0">
                                              <p:tgtEl>
                                                <p:sldTgt/>
                                              </p:tgtEl>
                                            </p:cond>
                                          </p:endCondLst>
                                        </p:cTn>
                                        <p:tgtEl>
                                          <p:sndTgt r:embed="rId5" name="005.정답들어주세요_후_01.wav"/>
                                        </p:tgtEl>
                                      </p:cMediaNode>
                                    </p:audio>
                                  </p:subTnLst>
                                </p:cTn>
                              </p:par>
                            </p:childTnLst>
                          </p:cTn>
                        </p:par>
                        <p:par>
                          <p:cTn id="41" fill="hold">
                            <p:stCondLst>
                              <p:cond delay="250"/>
                            </p:stCondLst>
                            <p:childTnLst>
                              <p:par>
                                <p:cTn id="42" presetID="32" presetClass="emph" presetSubtype="0" fill="hold" nodeType="afterEffect">
                                  <p:stCondLst>
                                    <p:cond delay="0"/>
                                  </p:stCondLst>
                                  <p:childTnLst>
                                    <p:animRot by="120000">
                                      <p:cBhvr>
                                        <p:cTn id="43" dur="100" fill="hold">
                                          <p:stCondLst>
                                            <p:cond delay="0"/>
                                          </p:stCondLst>
                                        </p:cTn>
                                        <p:tgtEl>
                                          <p:spTgt spid="31"/>
                                        </p:tgtEl>
                                        <p:attrNameLst>
                                          <p:attrName>r</p:attrName>
                                        </p:attrNameLst>
                                      </p:cBhvr>
                                    </p:animRot>
                                    <p:animRot by="-240000">
                                      <p:cBhvr>
                                        <p:cTn id="44" dur="200" fill="hold">
                                          <p:stCondLst>
                                            <p:cond delay="200"/>
                                          </p:stCondLst>
                                        </p:cTn>
                                        <p:tgtEl>
                                          <p:spTgt spid="31"/>
                                        </p:tgtEl>
                                        <p:attrNameLst>
                                          <p:attrName>r</p:attrName>
                                        </p:attrNameLst>
                                      </p:cBhvr>
                                    </p:animRot>
                                    <p:animRot by="240000">
                                      <p:cBhvr>
                                        <p:cTn id="45" dur="200" fill="hold">
                                          <p:stCondLst>
                                            <p:cond delay="400"/>
                                          </p:stCondLst>
                                        </p:cTn>
                                        <p:tgtEl>
                                          <p:spTgt spid="31"/>
                                        </p:tgtEl>
                                        <p:attrNameLst>
                                          <p:attrName>r</p:attrName>
                                        </p:attrNameLst>
                                      </p:cBhvr>
                                    </p:animRot>
                                    <p:animRot by="-240000">
                                      <p:cBhvr>
                                        <p:cTn id="46" dur="200" fill="hold">
                                          <p:stCondLst>
                                            <p:cond delay="600"/>
                                          </p:stCondLst>
                                        </p:cTn>
                                        <p:tgtEl>
                                          <p:spTgt spid="31"/>
                                        </p:tgtEl>
                                        <p:attrNameLst>
                                          <p:attrName>r</p:attrName>
                                        </p:attrNameLst>
                                      </p:cBhvr>
                                    </p:animRot>
                                    <p:animRot by="120000">
                                      <p:cBhvr>
                                        <p:cTn id="47" dur="200" fill="hold">
                                          <p:stCondLst>
                                            <p:cond delay="800"/>
                                          </p:stCondLst>
                                        </p:cTn>
                                        <p:tgtEl>
                                          <p:spTgt spid="31"/>
                                        </p:tgtEl>
                                        <p:attrNameLst>
                                          <p:attrName>r</p:attrName>
                                        </p:attrNameLst>
                                      </p:cBhvr>
                                    </p:animRot>
                                  </p:childTnLst>
                                </p:cTn>
                              </p:par>
                              <p:par>
                                <p:cTn id="48" presetID="22" presetClass="entr" presetSubtype="8" fill="hold" nodeType="withEffect">
                                  <p:stCondLst>
                                    <p:cond delay="250"/>
                                  </p:stCondLst>
                                  <p:childTnLst>
                                    <p:set>
                                      <p:cBhvr>
                                        <p:cTn id="49" dur="1" fill="hold">
                                          <p:stCondLst>
                                            <p:cond delay="0"/>
                                          </p:stCondLst>
                                        </p:cTn>
                                        <p:tgtEl>
                                          <p:spTgt spid="32"/>
                                        </p:tgtEl>
                                        <p:attrNameLst>
                                          <p:attrName>style.visibility</p:attrName>
                                        </p:attrNameLst>
                                      </p:cBhvr>
                                      <p:to>
                                        <p:strVal val="visible"/>
                                      </p:to>
                                    </p:set>
                                    <p:animEffect transition="in" filter="wipe(left)">
                                      <p:cBhvr>
                                        <p:cTn id="50" dur="500"/>
                                        <p:tgtEl>
                                          <p:spTgt spid="32"/>
                                        </p:tgtEl>
                                      </p:cBhvr>
                                    </p:animEffect>
                                  </p:childTnLst>
                                </p:cTn>
                              </p:par>
                            </p:childTnLst>
                          </p:cTn>
                        </p:par>
                        <p:par>
                          <p:cTn id="51" fill="hold">
                            <p:stCondLst>
                              <p:cond delay="1250"/>
                            </p:stCondLst>
                            <p:childTnLst>
                              <p:par>
                                <p:cTn id="52" presetID="32" presetClass="emph" presetSubtype="0" fill="hold" nodeType="afterEffect">
                                  <p:stCondLst>
                                    <p:cond delay="0"/>
                                  </p:stCondLst>
                                  <p:childTnLst>
                                    <p:animRot by="120000">
                                      <p:cBhvr>
                                        <p:cTn id="53" dur="50" fill="hold">
                                          <p:stCondLst>
                                            <p:cond delay="0"/>
                                          </p:stCondLst>
                                        </p:cTn>
                                        <p:tgtEl>
                                          <p:spTgt spid="31"/>
                                        </p:tgtEl>
                                        <p:attrNameLst>
                                          <p:attrName>r</p:attrName>
                                        </p:attrNameLst>
                                      </p:cBhvr>
                                    </p:animRot>
                                    <p:animRot by="-240000">
                                      <p:cBhvr>
                                        <p:cTn id="54" dur="100" fill="hold">
                                          <p:stCondLst>
                                            <p:cond delay="100"/>
                                          </p:stCondLst>
                                        </p:cTn>
                                        <p:tgtEl>
                                          <p:spTgt spid="31"/>
                                        </p:tgtEl>
                                        <p:attrNameLst>
                                          <p:attrName>r</p:attrName>
                                        </p:attrNameLst>
                                      </p:cBhvr>
                                    </p:animRot>
                                    <p:animRot by="240000">
                                      <p:cBhvr>
                                        <p:cTn id="55" dur="100" fill="hold">
                                          <p:stCondLst>
                                            <p:cond delay="200"/>
                                          </p:stCondLst>
                                        </p:cTn>
                                        <p:tgtEl>
                                          <p:spTgt spid="31"/>
                                        </p:tgtEl>
                                        <p:attrNameLst>
                                          <p:attrName>r</p:attrName>
                                        </p:attrNameLst>
                                      </p:cBhvr>
                                    </p:animRot>
                                    <p:animRot by="-240000">
                                      <p:cBhvr>
                                        <p:cTn id="56" dur="100" fill="hold">
                                          <p:stCondLst>
                                            <p:cond delay="300"/>
                                          </p:stCondLst>
                                        </p:cTn>
                                        <p:tgtEl>
                                          <p:spTgt spid="31"/>
                                        </p:tgtEl>
                                        <p:attrNameLst>
                                          <p:attrName>r</p:attrName>
                                        </p:attrNameLst>
                                      </p:cBhvr>
                                    </p:animRot>
                                    <p:animRot by="120000">
                                      <p:cBhvr>
                                        <p:cTn id="57" dur="100" fill="hold">
                                          <p:stCondLst>
                                            <p:cond delay="400"/>
                                          </p:stCondLst>
                                        </p:cTn>
                                        <p:tgtEl>
                                          <p:spTgt spid="31"/>
                                        </p:tgtEl>
                                        <p:attrNameLst>
                                          <p:attrName>r</p:attrName>
                                        </p:attrNameLst>
                                      </p:cBhvr>
                                    </p:animRo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p:cTn id="62" dur="250" fill="hold"/>
                                        <p:tgtEl>
                                          <p:spTgt spid="38"/>
                                        </p:tgtEl>
                                        <p:attrNameLst>
                                          <p:attrName>ppt_w</p:attrName>
                                        </p:attrNameLst>
                                      </p:cBhvr>
                                      <p:tavLst>
                                        <p:tav tm="0">
                                          <p:val>
                                            <p:fltVal val="0"/>
                                          </p:val>
                                        </p:tav>
                                        <p:tav tm="100000">
                                          <p:val>
                                            <p:strVal val="#ppt_w"/>
                                          </p:val>
                                        </p:tav>
                                      </p:tavLst>
                                    </p:anim>
                                    <p:anim calcmode="lin" valueType="num">
                                      <p:cBhvr>
                                        <p:cTn id="63" dur="250" fill="hold"/>
                                        <p:tgtEl>
                                          <p:spTgt spid="38"/>
                                        </p:tgtEl>
                                        <p:attrNameLst>
                                          <p:attrName>ppt_h</p:attrName>
                                        </p:attrNameLst>
                                      </p:cBhvr>
                                      <p:tavLst>
                                        <p:tav tm="0">
                                          <p:val>
                                            <p:fltVal val="0"/>
                                          </p:val>
                                        </p:tav>
                                        <p:tav tm="100000">
                                          <p:val>
                                            <p:strVal val="#ppt_h"/>
                                          </p:val>
                                        </p:tav>
                                      </p:tavLst>
                                    </p:anim>
                                    <p:animEffect transition="in" filter="fade">
                                      <p:cBhvr>
                                        <p:cTn id="64" dur="250"/>
                                        <p:tgtEl>
                                          <p:spTgt spid="38"/>
                                        </p:tgtEl>
                                      </p:cBhvr>
                                    </p:animEffect>
                                  </p:childTnLst>
                                  <p:subTnLst>
                                    <p:audio>
                                      <p:cMediaNode>
                                        <p:cTn display="0" masterRel="sameClick">
                                          <p:stCondLst>
                                            <p:cond evt="begin" delay="0">
                                              <p:tn val="60"/>
                                            </p:cond>
                                          </p:stCondLst>
                                          <p:endCondLst>
                                            <p:cond evt="onStopAudio" delay="0">
                                              <p:tgtEl>
                                                <p:sldTgt/>
                                              </p:tgtEl>
                                            </p:cond>
                                          </p:endCondLst>
                                        </p:cTn>
                                        <p:tgtEl>
                                          <p:sndTgt r:embed="rId6" name="006.정답발표전_01.wav"/>
                                        </p:tgtEl>
                                      </p:cMediaNode>
                                    </p:audio>
                                  </p:subTnLst>
                                </p:cTn>
                              </p:par>
                            </p:childTnLst>
                          </p:cTn>
                        </p:par>
                        <p:par>
                          <p:cTn id="65" fill="hold">
                            <p:stCondLst>
                              <p:cond delay="250"/>
                            </p:stCondLst>
                            <p:childTnLst>
                              <p:par>
                                <p:cTn id="66" presetID="32" presetClass="emph" presetSubtype="0" fill="hold" nodeType="afterEffect">
                                  <p:stCondLst>
                                    <p:cond delay="0"/>
                                  </p:stCondLst>
                                  <p:childTnLst>
                                    <p:animRot by="120000">
                                      <p:cBhvr>
                                        <p:cTn id="67" dur="75" fill="hold">
                                          <p:stCondLst>
                                            <p:cond delay="0"/>
                                          </p:stCondLst>
                                        </p:cTn>
                                        <p:tgtEl>
                                          <p:spTgt spid="31"/>
                                        </p:tgtEl>
                                        <p:attrNameLst>
                                          <p:attrName>r</p:attrName>
                                        </p:attrNameLst>
                                      </p:cBhvr>
                                    </p:animRot>
                                    <p:animRot by="-240000">
                                      <p:cBhvr>
                                        <p:cTn id="68" dur="150" fill="hold">
                                          <p:stCondLst>
                                            <p:cond delay="150"/>
                                          </p:stCondLst>
                                        </p:cTn>
                                        <p:tgtEl>
                                          <p:spTgt spid="31"/>
                                        </p:tgtEl>
                                        <p:attrNameLst>
                                          <p:attrName>r</p:attrName>
                                        </p:attrNameLst>
                                      </p:cBhvr>
                                    </p:animRot>
                                    <p:animRot by="240000">
                                      <p:cBhvr>
                                        <p:cTn id="69" dur="150" fill="hold">
                                          <p:stCondLst>
                                            <p:cond delay="300"/>
                                          </p:stCondLst>
                                        </p:cTn>
                                        <p:tgtEl>
                                          <p:spTgt spid="31"/>
                                        </p:tgtEl>
                                        <p:attrNameLst>
                                          <p:attrName>r</p:attrName>
                                        </p:attrNameLst>
                                      </p:cBhvr>
                                    </p:animRot>
                                    <p:animRot by="-240000">
                                      <p:cBhvr>
                                        <p:cTn id="70" dur="150" fill="hold">
                                          <p:stCondLst>
                                            <p:cond delay="450"/>
                                          </p:stCondLst>
                                        </p:cTn>
                                        <p:tgtEl>
                                          <p:spTgt spid="31"/>
                                        </p:tgtEl>
                                        <p:attrNameLst>
                                          <p:attrName>r</p:attrName>
                                        </p:attrNameLst>
                                      </p:cBhvr>
                                    </p:animRot>
                                    <p:animRot by="120000">
                                      <p:cBhvr>
                                        <p:cTn id="7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2" restart="whenNotActive" fill="hold" evtFilter="cancelBubble" nodeType="interactiveSeq">
                <p:stCondLst>
                  <p:cond evt="onClick" delay="0">
                    <p:tgtEl>
                      <p:spTgt spid="31"/>
                    </p:tgtEl>
                  </p:cond>
                </p:stCondLst>
                <p:endSync evt="end" delay="0">
                  <p:rtn val="all"/>
                </p:endSync>
                <p:childTnLst>
                  <p:par>
                    <p:cTn id="73" fill="hold">
                      <p:stCondLst>
                        <p:cond delay="0"/>
                      </p:stCondLst>
                      <p:childTnLst>
                        <p:par>
                          <p:cTn id="74" fill="hold">
                            <p:stCondLst>
                              <p:cond delay="0"/>
                            </p:stCondLst>
                            <p:childTnLst>
                              <p:par>
                                <p:cTn id="75" presetID="32" presetClass="emph" presetSubtype="0" fill="hold" nodeType="clickEffect">
                                  <p:stCondLst>
                                    <p:cond delay="0"/>
                                  </p:stCondLst>
                                  <p:childTnLst>
                                    <p:animRot by="120000">
                                      <p:cBhvr>
                                        <p:cTn id="76" dur="100" fill="hold">
                                          <p:stCondLst>
                                            <p:cond delay="0"/>
                                          </p:stCondLst>
                                        </p:cTn>
                                        <p:tgtEl>
                                          <p:spTgt spid="31"/>
                                        </p:tgtEl>
                                        <p:attrNameLst>
                                          <p:attrName>r</p:attrName>
                                        </p:attrNameLst>
                                      </p:cBhvr>
                                    </p:animRot>
                                    <p:animRot by="-240000">
                                      <p:cBhvr>
                                        <p:cTn id="77" dur="200" fill="hold">
                                          <p:stCondLst>
                                            <p:cond delay="200"/>
                                          </p:stCondLst>
                                        </p:cTn>
                                        <p:tgtEl>
                                          <p:spTgt spid="31"/>
                                        </p:tgtEl>
                                        <p:attrNameLst>
                                          <p:attrName>r</p:attrName>
                                        </p:attrNameLst>
                                      </p:cBhvr>
                                    </p:animRot>
                                    <p:animRot by="240000">
                                      <p:cBhvr>
                                        <p:cTn id="78" dur="200" fill="hold">
                                          <p:stCondLst>
                                            <p:cond delay="400"/>
                                          </p:stCondLst>
                                        </p:cTn>
                                        <p:tgtEl>
                                          <p:spTgt spid="31"/>
                                        </p:tgtEl>
                                        <p:attrNameLst>
                                          <p:attrName>r</p:attrName>
                                        </p:attrNameLst>
                                      </p:cBhvr>
                                    </p:animRot>
                                    <p:animRot by="-240000">
                                      <p:cBhvr>
                                        <p:cTn id="79" dur="200" fill="hold">
                                          <p:stCondLst>
                                            <p:cond delay="600"/>
                                          </p:stCondLst>
                                        </p:cTn>
                                        <p:tgtEl>
                                          <p:spTgt spid="31"/>
                                        </p:tgtEl>
                                        <p:attrNameLst>
                                          <p:attrName>r</p:attrName>
                                        </p:attrNameLst>
                                      </p:cBhvr>
                                    </p:animRot>
                                    <p:animRot by="120000">
                                      <p:cBhvr>
                                        <p:cTn id="80" dur="200" fill="hold">
                                          <p:stCondLst>
                                            <p:cond delay="800"/>
                                          </p:stCondLst>
                                        </p:cTn>
                                        <p:tgtEl>
                                          <p:spTgt spid="31"/>
                                        </p:tgtEl>
                                        <p:attrNameLst>
                                          <p:attrName>r</p:attrName>
                                        </p:attrNameLst>
                                      </p:cBhvr>
                                    </p:animRot>
                                  </p:childTnLst>
                                  <p:subTnLst>
                                    <p:audio>
                                      <p:cMediaNode>
                                        <p:cTn display="0" masterRel="sameClick">
                                          <p:stCondLst>
                                            <p:cond evt="begin" delay="0">
                                              <p:tn val="75"/>
                                            </p:cond>
                                          </p:stCondLst>
                                          <p:endCondLst>
                                            <p:cond evt="onStopAudio" delay="0">
                                              <p:tgtEl>
                                                <p:sldTgt/>
                                              </p:tgtEl>
                                            </p:cond>
                                          </p:endCondLst>
                                        </p:cTn>
                                        <p:tgtEl>
                                          <p:sndTgt r:embed="rId5" name="005.정답들어주세요_후_01.wav"/>
                                        </p:tgtEl>
                                      </p:cMediaNode>
                                    </p:audio>
                                  </p:subTnLst>
                                </p:cTn>
                              </p:par>
                            </p:childTnLst>
                          </p:cTn>
                        </p:par>
                        <p:par>
                          <p:cTn id="81" fill="hold">
                            <p:stCondLst>
                              <p:cond delay="1000"/>
                            </p:stCondLst>
                            <p:childTnLst>
                              <p:par>
                                <p:cTn id="82" presetID="32" presetClass="emph" presetSubtype="0" fill="hold" nodeType="afterEffect">
                                  <p:stCondLst>
                                    <p:cond delay="0"/>
                                  </p:stCondLst>
                                  <p:childTnLst>
                                    <p:animRot by="120000">
                                      <p:cBhvr>
                                        <p:cTn id="83" dur="50" fill="hold">
                                          <p:stCondLst>
                                            <p:cond delay="0"/>
                                          </p:stCondLst>
                                        </p:cTn>
                                        <p:tgtEl>
                                          <p:spTgt spid="31"/>
                                        </p:tgtEl>
                                        <p:attrNameLst>
                                          <p:attrName>r</p:attrName>
                                        </p:attrNameLst>
                                      </p:cBhvr>
                                    </p:animRot>
                                    <p:animRot by="-240000">
                                      <p:cBhvr>
                                        <p:cTn id="84" dur="100" fill="hold">
                                          <p:stCondLst>
                                            <p:cond delay="100"/>
                                          </p:stCondLst>
                                        </p:cTn>
                                        <p:tgtEl>
                                          <p:spTgt spid="31"/>
                                        </p:tgtEl>
                                        <p:attrNameLst>
                                          <p:attrName>r</p:attrName>
                                        </p:attrNameLst>
                                      </p:cBhvr>
                                    </p:animRot>
                                    <p:animRot by="240000">
                                      <p:cBhvr>
                                        <p:cTn id="85" dur="100" fill="hold">
                                          <p:stCondLst>
                                            <p:cond delay="200"/>
                                          </p:stCondLst>
                                        </p:cTn>
                                        <p:tgtEl>
                                          <p:spTgt spid="31"/>
                                        </p:tgtEl>
                                        <p:attrNameLst>
                                          <p:attrName>r</p:attrName>
                                        </p:attrNameLst>
                                      </p:cBhvr>
                                    </p:animRot>
                                    <p:animRot by="-240000">
                                      <p:cBhvr>
                                        <p:cTn id="86" dur="100" fill="hold">
                                          <p:stCondLst>
                                            <p:cond delay="300"/>
                                          </p:stCondLst>
                                        </p:cTn>
                                        <p:tgtEl>
                                          <p:spTgt spid="31"/>
                                        </p:tgtEl>
                                        <p:attrNameLst>
                                          <p:attrName>r</p:attrName>
                                        </p:attrNameLst>
                                      </p:cBhvr>
                                    </p:animRot>
                                    <p:animRot by="120000">
                                      <p:cBhvr>
                                        <p:cTn id="8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AB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3266050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4" name="General_Question_Box_Leave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34"/>
                                            </p:cond>
                                          </p:stCondLst>
                                          <p:endCondLst>
                                            <p:cond evt="onStopAudio" delay="0">
                                              <p:tgtEl>
                                                <p:sldTgt/>
                                              </p:tgtEl>
                                            </p:cond>
                                          </p:endCondLst>
                                        </p:cTn>
                                        <p:tgtEl>
                                          <p:sndTgt r:embed="rId5" name="005.정답들어주세요_후_01.wav"/>
                                        </p:tgtEl>
                                      </p:cMediaNode>
                                    </p:audio>
                                  </p:subTnLst>
                                </p:cTn>
                              </p:par>
                            </p:childTnLst>
                          </p:cTn>
                        </p:par>
                        <p:par>
                          <p:cTn id="36" fill="hold">
                            <p:stCondLst>
                              <p:cond delay="250"/>
                            </p:stCondLst>
                            <p:childTnLst>
                              <p:par>
                                <p:cTn id="37" presetID="32" presetClass="emph" presetSubtype="0" fill="hold" nodeType="afterEffect">
                                  <p:stCondLst>
                                    <p:cond delay="0"/>
                                  </p:stCondLst>
                                  <p:childTnLst>
                                    <p:animRot by="120000">
                                      <p:cBhvr>
                                        <p:cTn id="38" dur="100" fill="hold">
                                          <p:stCondLst>
                                            <p:cond delay="0"/>
                                          </p:stCondLst>
                                        </p:cTn>
                                        <p:tgtEl>
                                          <p:spTgt spid="31"/>
                                        </p:tgtEl>
                                        <p:attrNameLst>
                                          <p:attrName>r</p:attrName>
                                        </p:attrNameLst>
                                      </p:cBhvr>
                                    </p:animRot>
                                    <p:animRot by="-240000">
                                      <p:cBhvr>
                                        <p:cTn id="39" dur="200" fill="hold">
                                          <p:stCondLst>
                                            <p:cond delay="200"/>
                                          </p:stCondLst>
                                        </p:cTn>
                                        <p:tgtEl>
                                          <p:spTgt spid="31"/>
                                        </p:tgtEl>
                                        <p:attrNameLst>
                                          <p:attrName>r</p:attrName>
                                        </p:attrNameLst>
                                      </p:cBhvr>
                                    </p:animRot>
                                    <p:animRot by="240000">
                                      <p:cBhvr>
                                        <p:cTn id="40" dur="200" fill="hold">
                                          <p:stCondLst>
                                            <p:cond delay="400"/>
                                          </p:stCondLst>
                                        </p:cTn>
                                        <p:tgtEl>
                                          <p:spTgt spid="31"/>
                                        </p:tgtEl>
                                        <p:attrNameLst>
                                          <p:attrName>r</p:attrName>
                                        </p:attrNameLst>
                                      </p:cBhvr>
                                    </p:animRot>
                                    <p:animRot by="-240000">
                                      <p:cBhvr>
                                        <p:cTn id="41" dur="200" fill="hold">
                                          <p:stCondLst>
                                            <p:cond delay="600"/>
                                          </p:stCondLst>
                                        </p:cTn>
                                        <p:tgtEl>
                                          <p:spTgt spid="31"/>
                                        </p:tgtEl>
                                        <p:attrNameLst>
                                          <p:attrName>r</p:attrName>
                                        </p:attrNameLst>
                                      </p:cBhvr>
                                    </p:animRot>
                                    <p:animRot by="120000">
                                      <p:cBhvr>
                                        <p:cTn id="42" dur="200" fill="hold">
                                          <p:stCondLst>
                                            <p:cond delay="800"/>
                                          </p:stCondLst>
                                        </p:cTn>
                                        <p:tgtEl>
                                          <p:spTgt spid="31"/>
                                        </p:tgtEl>
                                        <p:attrNameLst>
                                          <p:attrName>r</p:attrName>
                                        </p:attrNameLst>
                                      </p:cBhvr>
                                    </p:animRot>
                                  </p:childTnLst>
                                </p:cTn>
                              </p:par>
                              <p:par>
                                <p:cTn id="43" presetID="22" presetClass="entr" presetSubtype="8" fill="hold" nodeType="withEffect">
                                  <p:stCondLst>
                                    <p:cond delay="25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1250"/>
                            </p:stCondLst>
                            <p:childTnLst>
                              <p:par>
                                <p:cTn id="47" presetID="32" presetClass="emph" presetSubtype="0" fill="hold" nodeType="afterEffect">
                                  <p:stCondLst>
                                    <p:cond delay="0"/>
                                  </p:stCondLst>
                                  <p:childTnLst>
                                    <p:animRot by="120000">
                                      <p:cBhvr>
                                        <p:cTn id="48" dur="50" fill="hold">
                                          <p:stCondLst>
                                            <p:cond delay="0"/>
                                          </p:stCondLst>
                                        </p:cTn>
                                        <p:tgtEl>
                                          <p:spTgt spid="31"/>
                                        </p:tgtEl>
                                        <p:attrNameLst>
                                          <p:attrName>r</p:attrName>
                                        </p:attrNameLst>
                                      </p:cBhvr>
                                    </p:animRot>
                                    <p:animRot by="-240000">
                                      <p:cBhvr>
                                        <p:cTn id="49" dur="100" fill="hold">
                                          <p:stCondLst>
                                            <p:cond delay="100"/>
                                          </p:stCondLst>
                                        </p:cTn>
                                        <p:tgtEl>
                                          <p:spTgt spid="31"/>
                                        </p:tgtEl>
                                        <p:attrNameLst>
                                          <p:attrName>r</p:attrName>
                                        </p:attrNameLst>
                                      </p:cBhvr>
                                    </p:animRot>
                                    <p:animRot by="240000">
                                      <p:cBhvr>
                                        <p:cTn id="50" dur="100" fill="hold">
                                          <p:stCondLst>
                                            <p:cond delay="200"/>
                                          </p:stCondLst>
                                        </p:cTn>
                                        <p:tgtEl>
                                          <p:spTgt spid="31"/>
                                        </p:tgtEl>
                                        <p:attrNameLst>
                                          <p:attrName>r</p:attrName>
                                        </p:attrNameLst>
                                      </p:cBhvr>
                                    </p:animRot>
                                    <p:animRot by="-240000">
                                      <p:cBhvr>
                                        <p:cTn id="51" dur="100" fill="hold">
                                          <p:stCondLst>
                                            <p:cond delay="300"/>
                                          </p:stCondLst>
                                        </p:cTn>
                                        <p:tgtEl>
                                          <p:spTgt spid="31"/>
                                        </p:tgtEl>
                                        <p:attrNameLst>
                                          <p:attrName>r</p:attrName>
                                        </p:attrNameLst>
                                      </p:cBhvr>
                                    </p:animRot>
                                    <p:animRot by="120000">
                                      <p:cBhvr>
                                        <p:cTn id="52" dur="100" fill="hold">
                                          <p:stCondLst>
                                            <p:cond delay="400"/>
                                          </p:stCondLst>
                                        </p:cTn>
                                        <p:tgtEl>
                                          <p:spTgt spid="31"/>
                                        </p:tgtEl>
                                        <p:attrNameLst>
                                          <p:attrName>r</p:attrName>
                                        </p:attrNameLst>
                                      </p:cBhvr>
                                    </p:animRo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p:cTn id="57" dur="250" fill="hold"/>
                                        <p:tgtEl>
                                          <p:spTgt spid="38"/>
                                        </p:tgtEl>
                                        <p:attrNameLst>
                                          <p:attrName>ppt_w</p:attrName>
                                        </p:attrNameLst>
                                      </p:cBhvr>
                                      <p:tavLst>
                                        <p:tav tm="0">
                                          <p:val>
                                            <p:fltVal val="0"/>
                                          </p:val>
                                        </p:tav>
                                        <p:tav tm="100000">
                                          <p:val>
                                            <p:strVal val="#ppt_w"/>
                                          </p:val>
                                        </p:tav>
                                      </p:tavLst>
                                    </p:anim>
                                    <p:anim calcmode="lin" valueType="num">
                                      <p:cBhvr>
                                        <p:cTn id="58" dur="250" fill="hold"/>
                                        <p:tgtEl>
                                          <p:spTgt spid="38"/>
                                        </p:tgtEl>
                                        <p:attrNameLst>
                                          <p:attrName>ppt_h</p:attrName>
                                        </p:attrNameLst>
                                      </p:cBhvr>
                                      <p:tavLst>
                                        <p:tav tm="0">
                                          <p:val>
                                            <p:fltVal val="0"/>
                                          </p:val>
                                        </p:tav>
                                        <p:tav tm="100000">
                                          <p:val>
                                            <p:strVal val="#ppt_h"/>
                                          </p:val>
                                        </p:tav>
                                      </p:tavLst>
                                    </p:anim>
                                    <p:animEffect transition="in" filter="fade">
                                      <p:cBhvr>
                                        <p:cTn id="59" dur="250"/>
                                        <p:tgtEl>
                                          <p:spTgt spid="38"/>
                                        </p:tgtEl>
                                      </p:cBhvr>
                                    </p:animEffect>
                                  </p:childTnLst>
                                  <p:subTnLst>
                                    <p:audio>
                                      <p:cMediaNode>
                                        <p:cTn display="0" masterRel="sameClick">
                                          <p:stCondLst>
                                            <p:cond evt="begin" delay="0">
                                              <p:tn val="55"/>
                                            </p:cond>
                                          </p:stCondLst>
                                          <p:endCondLst>
                                            <p:cond evt="onStopAudio" delay="0">
                                              <p:tgtEl>
                                                <p:sldTgt/>
                                              </p:tgtEl>
                                            </p:cond>
                                          </p:endCondLst>
                                        </p:cTn>
                                        <p:tgtEl>
                                          <p:sndTgt r:embed="rId6" name="006.정답발표전_01.wav"/>
                                        </p:tgtEl>
                                      </p:cMediaNode>
                                    </p:audio>
                                  </p:subTnLst>
                                </p:cTn>
                              </p:par>
                              <p:par>
                                <p:cTn id="60" presetID="53" presetClass="entr" presetSubtype="16" fill="hold" grpId="0" nodeType="withEffect">
                                  <p:stCondLst>
                                    <p:cond delay="0"/>
                                  </p:stCondLst>
                                  <p:childTnLst>
                                    <p:set>
                                      <p:cBhvr>
                                        <p:cTn id="61" dur="1" fill="hold">
                                          <p:stCondLst>
                                            <p:cond delay="0"/>
                                          </p:stCondLst>
                                        </p:cTn>
                                        <p:tgtEl>
                                          <p:spTgt spid="15">
                                            <p:txEl>
                                              <p:pRg st="0" end="0"/>
                                            </p:txEl>
                                          </p:spTgt>
                                        </p:tgtEl>
                                        <p:attrNameLst>
                                          <p:attrName>style.visibility</p:attrName>
                                        </p:attrNameLst>
                                      </p:cBhvr>
                                      <p:to>
                                        <p:strVal val="visible"/>
                                      </p:to>
                                    </p:set>
                                    <p:anim calcmode="lin" valueType="num">
                                      <p:cBhvr>
                                        <p:cTn id="6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64" dur="500"/>
                                        <p:tgtEl>
                                          <p:spTgt spid="15">
                                            <p:txEl>
                                              <p:pRg st="0" end="0"/>
                                            </p:txEl>
                                          </p:spTgt>
                                        </p:tgtEl>
                                      </p:cBhvr>
                                    </p:animEffect>
                                  </p:childTnLst>
                                </p:cTn>
                              </p:par>
                            </p:childTnLst>
                          </p:cTn>
                        </p:par>
                        <p:par>
                          <p:cTn id="65" fill="hold">
                            <p:stCondLst>
                              <p:cond delay="500"/>
                            </p:stCondLst>
                            <p:childTnLst>
                              <p:par>
                                <p:cTn id="66" presetID="32" presetClass="emph" presetSubtype="0" fill="hold" nodeType="afterEffect">
                                  <p:stCondLst>
                                    <p:cond delay="0"/>
                                  </p:stCondLst>
                                  <p:childTnLst>
                                    <p:animRot by="120000">
                                      <p:cBhvr>
                                        <p:cTn id="67" dur="75" fill="hold">
                                          <p:stCondLst>
                                            <p:cond delay="0"/>
                                          </p:stCondLst>
                                        </p:cTn>
                                        <p:tgtEl>
                                          <p:spTgt spid="31"/>
                                        </p:tgtEl>
                                        <p:attrNameLst>
                                          <p:attrName>r</p:attrName>
                                        </p:attrNameLst>
                                      </p:cBhvr>
                                    </p:animRot>
                                    <p:animRot by="-240000">
                                      <p:cBhvr>
                                        <p:cTn id="68" dur="150" fill="hold">
                                          <p:stCondLst>
                                            <p:cond delay="150"/>
                                          </p:stCondLst>
                                        </p:cTn>
                                        <p:tgtEl>
                                          <p:spTgt spid="31"/>
                                        </p:tgtEl>
                                        <p:attrNameLst>
                                          <p:attrName>r</p:attrName>
                                        </p:attrNameLst>
                                      </p:cBhvr>
                                    </p:animRot>
                                    <p:animRot by="240000">
                                      <p:cBhvr>
                                        <p:cTn id="69" dur="150" fill="hold">
                                          <p:stCondLst>
                                            <p:cond delay="300"/>
                                          </p:stCondLst>
                                        </p:cTn>
                                        <p:tgtEl>
                                          <p:spTgt spid="31"/>
                                        </p:tgtEl>
                                        <p:attrNameLst>
                                          <p:attrName>r</p:attrName>
                                        </p:attrNameLst>
                                      </p:cBhvr>
                                    </p:animRot>
                                    <p:animRot by="-240000">
                                      <p:cBhvr>
                                        <p:cTn id="70" dur="150" fill="hold">
                                          <p:stCondLst>
                                            <p:cond delay="450"/>
                                          </p:stCondLst>
                                        </p:cTn>
                                        <p:tgtEl>
                                          <p:spTgt spid="31"/>
                                        </p:tgtEl>
                                        <p:attrNameLst>
                                          <p:attrName>r</p:attrName>
                                        </p:attrNameLst>
                                      </p:cBhvr>
                                    </p:animRot>
                                    <p:animRot by="120000">
                                      <p:cBhvr>
                                        <p:cTn id="7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2" restart="whenNotActive" fill="hold" evtFilter="cancelBubble" nodeType="interactiveSeq">
                <p:stCondLst>
                  <p:cond evt="onClick" delay="0">
                    <p:tgtEl>
                      <p:spTgt spid="31"/>
                    </p:tgtEl>
                  </p:cond>
                </p:stCondLst>
                <p:endSync evt="end" delay="0">
                  <p:rtn val="all"/>
                </p:endSync>
                <p:childTnLst>
                  <p:par>
                    <p:cTn id="73" fill="hold">
                      <p:stCondLst>
                        <p:cond delay="0"/>
                      </p:stCondLst>
                      <p:childTnLst>
                        <p:par>
                          <p:cTn id="74" fill="hold">
                            <p:stCondLst>
                              <p:cond delay="0"/>
                            </p:stCondLst>
                            <p:childTnLst>
                              <p:par>
                                <p:cTn id="75" presetID="32" presetClass="emph" presetSubtype="0" fill="hold" nodeType="clickEffect">
                                  <p:stCondLst>
                                    <p:cond delay="0"/>
                                  </p:stCondLst>
                                  <p:childTnLst>
                                    <p:animRot by="120000">
                                      <p:cBhvr>
                                        <p:cTn id="76" dur="100" fill="hold">
                                          <p:stCondLst>
                                            <p:cond delay="0"/>
                                          </p:stCondLst>
                                        </p:cTn>
                                        <p:tgtEl>
                                          <p:spTgt spid="31"/>
                                        </p:tgtEl>
                                        <p:attrNameLst>
                                          <p:attrName>r</p:attrName>
                                        </p:attrNameLst>
                                      </p:cBhvr>
                                    </p:animRot>
                                    <p:animRot by="-240000">
                                      <p:cBhvr>
                                        <p:cTn id="77" dur="200" fill="hold">
                                          <p:stCondLst>
                                            <p:cond delay="200"/>
                                          </p:stCondLst>
                                        </p:cTn>
                                        <p:tgtEl>
                                          <p:spTgt spid="31"/>
                                        </p:tgtEl>
                                        <p:attrNameLst>
                                          <p:attrName>r</p:attrName>
                                        </p:attrNameLst>
                                      </p:cBhvr>
                                    </p:animRot>
                                    <p:animRot by="240000">
                                      <p:cBhvr>
                                        <p:cTn id="78" dur="200" fill="hold">
                                          <p:stCondLst>
                                            <p:cond delay="400"/>
                                          </p:stCondLst>
                                        </p:cTn>
                                        <p:tgtEl>
                                          <p:spTgt spid="31"/>
                                        </p:tgtEl>
                                        <p:attrNameLst>
                                          <p:attrName>r</p:attrName>
                                        </p:attrNameLst>
                                      </p:cBhvr>
                                    </p:animRot>
                                    <p:animRot by="-240000">
                                      <p:cBhvr>
                                        <p:cTn id="79" dur="200" fill="hold">
                                          <p:stCondLst>
                                            <p:cond delay="600"/>
                                          </p:stCondLst>
                                        </p:cTn>
                                        <p:tgtEl>
                                          <p:spTgt spid="31"/>
                                        </p:tgtEl>
                                        <p:attrNameLst>
                                          <p:attrName>r</p:attrName>
                                        </p:attrNameLst>
                                      </p:cBhvr>
                                    </p:animRot>
                                    <p:animRot by="120000">
                                      <p:cBhvr>
                                        <p:cTn id="80" dur="200" fill="hold">
                                          <p:stCondLst>
                                            <p:cond delay="800"/>
                                          </p:stCondLst>
                                        </p:cTn>
                                        <p:tgtEl>
                                          <p:spTgt spid="31"/>
                                        </p:tgtEl>
                                        <p:attrNameLst>
                                          <p:attrName>r</p:attrName>
                                        </p:attrNameLst>
                                      </p:cBhvr>
                                    </p:animRot>
                                  </p:childTnLst>
                                  <p:subTnLst>
                                    <p:audio>
                                      <p:cMediaNode>
                                        <p:cTn display="0" masterRel="sameClick">
                                          <p:stCondLst>
                                            <p:cond evt="begin" delay="0">
                                              <p:tn val="75"/>
                                            </p:cond>
                                          </p:stCondLst>
                                          <p:endCondLst>
                                            <p:cond evt="onStopAudio" delay="0">
                                              <p:tgtEl>
                                                <p:sldTgt/>
                                              </p:tgtEl>
                                            </p:cond>
                                          </p:endCondLst>
                                        </p:cTn>
                                        <p:tgtEl>
                                          <p:sndTgt r:embed="rId5" name="005.정답들어주세요_후_01.wav"/>
                                        </p:tgtEl>
                                      </p:cMediaNode>
                                    </p:audio>
                                  </p:subTnLst>
                                </p:cTn>
                              </p:par>
                            </p:childTnLst>
                          </p:cTn>
                        </p:par>
                        <p:par>
                          <p:cTn id="81" fill="hold">
                            <p:stCondLst>
                              <p:cond delay="1000"/>
                            </p:stCondLst>
                            <p:childTnLst>
                              <p:par>
                                <p:cTn id="82" presetID="32" presetClass="emph" presetSubtype="0" fill="hold" nodeType="afterEffect">
                                  <p:stCondLst>
                                    <p:cond delay="0"/>
                                  </p:stCondLst>
                                  <p:childTnLst>
                                    <p:animRot by="120000">
                                      <p:cBhvr>
                                        <p:cTn id="83" dur="50" fill="hold">
                                          <p:stCondLst>
                                            <p:cond delay="0"/>
                                          </p:stCondLst>
                                        </p:cTn>
                                        <p:tgtEl>
                                          <p:spTgt spid="31"/>
                                        </p:tgtEl>
                                        <p:attrNameLst>
                                          <p:attrName>r</p:attrName>
                                        </p:attrNameLst>
                                      </p:cBhvr>
                                    </p:animRot>
                                    <p:animRot by="-240000">
                                      <p:cBhvr>
                                        <p:cTn id="84" dur="100" fill="hold">
                                          <p:stCondLst>
                                            <p:cond delay="100"/>
                                          </p:stCondLst>
                                        </p:cTn>
                                        <p:tgtEl>
                                          <p:spTgt spid="31"/>
                                        </p:tgtEl>
                                        <p:attrNameLst>
                                          <p:attrName>r</p:attrName>
                                        </p:attrNameLst>
                                      </p:cBhvr>
                                    </p:animRot>
                                    <p:animRot by="240000">
                                      <p:cBhvr>
                                        <p:cTn id="85" dur="100" fill="hold">
                                          <p:stCondLst>
                                            <p:cond delay="200"/>
                                          </p:stCondLst>
                                        </p:cTn>
                                        <p:tgtEl>
                                          <p:spTgt spid="31"/>
                                        </p:tgtEl>
                                        <p:attrNameLst>
                                          <p:attrName>r</p:attrName>
                                        </p:attrNameLst>
                                      </p:cBhvr>
                                    </p:animRot>
                                    <p:animRot by="-240000">
                                      <p:cBhvr>
                                        <p:cTn id="86" dur="100" fill="hold">
                                          <p:stCondLst>
                                            <p:cond delay="300"/>
                                          </p:stCondLst>
                                        </p:cTn>
                                        <p:tgtEl>
                                          <p:spTgt spid="31"/>
                                        </p:tgtEl>
                                        <p:attrNameLst>
                                          <p:attrName>r</p:attrName>
                                        </p:attrNameLst>
                                      </p:cBhvr>
                                    </p:animRot>
                                    <p:animRot by="120000">
                                      <p:cBhvr>
                                        <p:cTn id="8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BCD">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sp>
        <p:nvSpPr>
          <p:cNvPr id="27" name="D"/>
          <p:cNvSpPr txBox="1"/>
          <p:nvPr/>
        </p:nvSpPr>
        <p:spPr>
          <a:xfrm>
            <a:off x="6694969"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d</a:t>
            </a:r>
          </a:p>
        </p:txBody>
      </p:sp>
      <p:sp>
        <p:nvSpPr>
          <p:cNvPr id="30" name="Answer D"/>
          <p:cNvSpPr>
            <a:spLocks noGrp="1"/>
          </p:cNvSpPr>
          <p:nvPr>
            <p:ph type="body" sz="quarter" idx="14" hasCustomPrompt="1"/>
          </p:nvPr>
        </p:nvSpPr>
        <p:spPr>
          <a:xfrm>
            <a:off x="7319790"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D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userDrawn="1">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2055650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anim calcmode="lin" valueType="num">
                                      <p:cBhvr>
                                        <p:cTn id="35" dur="250" fill="hold"/>
                                        <p:tgtEl>
                                          <p:spTgt spid="23"/>
                                        </p:tgtEl>
                                        <p:attrNameLst>
                                          <p:attrName>ppt_x</p:attrName>
                                        </p:attrNameLst>
                                      </p:cBhvr>
                                      <p:tavLst>
                                        <p:tav tm="0">
                                          <p:val>
                                            <p:strVal val="#ppt_x"/>
                                          </p:val>
                                        </p:tav>
                                        <p:tav tm="100000">
                                          <p:val>
                                            <p:strVal val="#ppt_x"/>
                                          </p:val>
                                        </p:tav>
                                      </p:tavLst>
                                    </p:anim>
                                    <p:anim calcmode="lin" valueType="num">
                                      <p:cBhvr>
                                        <p:cTn id="36"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3" name="General_Question_Appears.wav"/>
                                        </p:tgtEl>
                                      </p:cMediaNode>
                                    </p:audio>
                                  </p:subTnLst>
                                </p:cTn>
                              </p:par>
                              <p:par>
                                <p:cTn id="37" presetID="42" presetClass="entr" presetSubtype="0" fill="hold" grpId="0" nodeType="withEffect">
                                  <p:stCondLst>
                                    <p:cond delay="20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250"/>
                                        <p:tgtEl>
                                          <p:spTgt spid="25"/>
                                        </p:tgtEl>
                                      </p:cBhvr>
                                    </p:animEffect>
                                    <p:anim calcmode="lin" valueType="num">
                                      <p:cBhvr>
                                        <p:cTn id="40" dur="250" fill="hold"/>
                                        <p:tgtEl>
                                          <p:spTgt spid="25"/>
                                        </p:tgtEl>
                                        <p:attrNameLst>
                                          <p:attrName>ppt_x</p:attrName>
                                        </p:attrNameLst>
                                      </p:cBhvr>
                                      <p:tavLst>
                                        <p:tav tm="0">
                                          <p:val>
                                            <p:strVal val="#ppt_x"/>
                                          </p:val>
                                        </p:tav>
                                        <p:tav tm="100000">
                                          <p:val>
                                            <p:strVal val="#ppt_x"/>
                                          </p:val>
                                        </p:tav>
                                      </p:tavLst>
                                    </p:anim>
                                    <p:anim calcmode="lin" valueType="num">
                                      <p:cBhvr>
                                        <p:cTn id="41" dur="250" fill="hold"/>
                                        <p:tgtEl>
                                          <p:spTgt spid="2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300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250"/>
                                        <p:tgtEl>
                                          <p:spTgt spid="27"/>
                                        </p:tgtEl>
                                      </p:cBhvr>
                                    </p:animEffect>
                                    <p:anim calcmode="lin" valueType="num">
                                      <p:cBhvr>
                                        <p:cTn id="45" dur="250" fill="hold"/>
                                        <p:tgtEl>
                                          <p:spTgt spid="27"/>
                                        </p:tgtEl>
                                        <p:attrNameLst>
                                          <p:attrName>ppt_x</p:attrName>
                                        </p:attrNameLst>
                                      </p:cBhvr>
                                      <p:tavLst>
                                        <p:tav tm="0">
                                          <p:val>
                                            <p:strVal val="#ppt_x"/>
                                          </p:val>
                                        </p:tav>
                                        <p:tav tm="100000">
                                          <p:val>
                                            <p:strVal val="#ppt_x"/>
                                          </p:val>
                                        </p:tav>
                                      </p:tavLst>
                                    </p:anim>
                                    <p:anim calcmode="lin" valueType="num">
                                      <p:cBhvr>
                                        <p:cTn id="46" dur="250" fill="hold"/>
                                        <p:tgtEl>
                                          <p:spTgt spid="27"/>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2"/>
                                            </p:cond>
                                          </p:stCondLst>
                                          <p:endCondLst>
                                            <p:cond evt="onStopAudio" delay="0">
                                              <p:tgtEl>
                                                <p:sldTgt/>
                                              </p:tgtEl>
                                            </p:cond>
                                          </p:endCondLst>
                                        </p:cTn>
                                        <p:tgtEl>
                                          <p:sndTgt r:embed="rId4" name="General_Question_Box_Leaves.wav"/>
                                        </p:tgtEl>
                                      </p:cMediaNode>
                                    </p:audio>
                                  </p:subTnLst>
                                </p:cTn>
                              </p:par>
                              <p:par>
                                <p:cTn id="47" presetID="42" presetClass="entr" presetSubtype="0" fill="hold" grpId="0" nodeType="withEffect">
                                  <p:stCondLst>
                                    <p:cond delay="300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250"/>
                                        <p:tgtEl>
                                          <p:spTgt spid="30"/>
                                        </p:tgtEl>
                                      </p:cBhvr>
                                    </p:animEffect>
                                    <p:anim calcmode="lin" valueType="num">
                                      <p:cBhvr>
                                        <p:cTn id="50" dur="250" fill="hold"/>
                                        <p:tgtEl>
                                          <p:spTgt spid="30"/>
                                        </p:tgtEl>
                                        <p:attrNameLst>
                                          <p:attrName>ppt_x</p:attrName>
                                        </p:attrNameLst>
                                      </p:cBhvr>
                                      <p:tavLst>
                                        <p:tav tm="0">
                                          <p:val>
                                            <p:strVal val="#ppt_x"/>
                                          </p:val>
                                        </p:tav>
                                        <p:tav tm="100000">
                                          <p:val>
                                            <p:strVal val="#ppt_x"/>
                                          </p:val>
                                        </p:tav>
                                      </p:tavLst>
                                    </p:anim>
                                    <p:anim calcmode="lin" valueType="num">
                                      <p:cBhvr>
                                        <p:cTn id="51" dur="25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54"/>
                                            </p:cond>
                                          </p:stCondLst>
                                          <p:endCondLst>
                                            <p:cond evt="onStopAudio" delay="0">
                                              <p:tgtEl>
                                                <p:sldTgt/>
                                              </p:tgtEl>
                                            </p:cond>
                                          </p:endCondLst>
                                        </p:cTn>
                                        <p:tgtEl>
                                          <p:sndTgt r:embed="rId5" name="005.정답들어주세요_후_01.wav"/>
                                        </p:tgtEl>
                                      </p:cMediaNode>
                                    </p:audio>
                                  </p:subTnLst>
                                </p:cTn>
                              </p:par>
                            </p:childTnLst>
                          </p:cTn>
                        </p:par>
                        <p:par>
                          <p:cTn id="56" fill="hold">
                            <p:stCondLst>
                              <p:cond delay="250"/>
                            </p:stCondLst>
                            <p:childTnLst>
                              <p:par>
                                <p:cTn id="57" presetID="32" presetClass="emph" presetSubtype="0" fill="hold" nodeType="afterEffect">
                                  <p:stCondLst>
                                    <p:cond delay="0"/>
                                  </p:stCondLst>
                                  <p:childTnLst>
                                    <p:animRot by="120000">
                                      <p:cBhvr>
                                        <p:cTn id="58" dur="100" fill="hold">
                                          <p:stCondLst>
                                            <p:cond delay="0"/>
                                          </p:stCondLst>
                                        </p:cTn>
                                        <p:tgtEl>
                                          <p:spTgt spid="31"/>
                                        </p:tgtEl>
                                        <p:attrNameLst>
                                          <p:attrName>r</p:attrName>
                                        </p:attrNameLst>
                                      </p:cBhvr>
                                    </p:animRot>
                                    <p:animRot by="-240000">
                                      <p:cBhvr>
                                        <p:cTn id="59" dur="200" fill="hold">
                                          <p:stCondLst>
                                            <p:cond delay="200"/>
                                          </p:stCondLst>
                                        </p:cTn>
                                        <p:tgtEl>
                                          <p:spTgt spid="31"/>
                                        </p:tgtEl>
                                        <p:attrNameLst>
                                          <p:attrName>r</p:attrName>
                                        </p:attrNameLst>
                                      </p:cBhvr>
                                    </p:animRot>
                                    <p:animRot by="240000">
                                      <p:cBhvr>
                                        <p:cTn id="60" dur="200" fill="hold">
                                          <p:stCondLst>
                                            <p:cond delay="400"/>
                                          </p:stCondLst>
                                        </p:cTn>
                                        <p:tgtEl>
                                          <p:spTgt spid="31"/>
                                        </p:tgtEl>
                                        <p:attrNameLst>
                                          <p:attrName>r</p:attrName>
                                        </p:attrNameLst>
                                      </p:cBhvr>
                                    </p:animRot>
                                    <p:animRot by="-240000">
                                      <p:cBhvr>
                                        <p:cTn id="61" dur="200" fill="hold">
                                          <p:stCondLst>
                                            <p:cond delay="600"/>
                                          </p:stCondLst>
                                        </p:cTn>
                                        <p:tgtEl>
                                          <p:spTgt spid="31"/>
                                        </p:tgtEl>
                                        <p:attrNameLst>
                                          <p:attrName>r</p:attrName>
                                        </p:attrNameLst>
                                      </p:cBhvr>
                                    </p:animRot>
                                    <p:animRot by="120000">
                                      <p:cBhvr>
                                        <p:cTn id="62" dur="200" fill="hold">
                                          <p:stCondLst>
                                            <p:cond delay="800"/>
                                          </p:stCondLst>
                                        </p:cTn>
                                        <p:tgtEl>
                                          <p:spTgt spid="31"/>
                                        </p:tgtEl>
                                        <p:attrNameLst>
                                          <p:attrName>r</p:attrName>
                                        </p:attrNameLst>
                                      </p:cBhvr>
                                    </p:animRot>
                                  </p:childTnLst>
                                </p:cTn>
                              </p:par>
                              <p:par>
                                <p:cTn id="63" presetID="22" presetClass="entr" presetSubtype="8" fill="hold" nodeType="withEffect">
                                  <p:stCondLst>
                                    <p:cond delay="250"/>
                                  </p:stCondLst>
                                  <p:childTnLst>
                                    <p:set>
                                      <p:cBhvr>
                                        <p:cTn id="64" dur="1" fill="hold">
                                          <p:stCondLst>
                                            <p:cond delay="0"/>
                                          </p:stCondLst>
                                        </p:cTn>
                                        <p:tgtEl>
                                          <p:spTgt spid="32"/>
                                        </p:tgtEl>
                                        <p:attrNameLst>
                                          <p:attrName>style.visibility</p:attrName>
                                        </p:attrNameLst>
                                      </p:cBhvr>
                                      <p:to>
                                        <p:strVal val="visible"/>
                                      </p:to>
                                    </p:set>
                                    <p:animEffect transition="in" filter="wipe(left)">
                                      <p:cBhvr>
                                        <p:cTn id="65" dur="500"/>
                                        <p:tgtEl>
                                          <p:spTgt spid="32"/>
                                        </p:tgtEl>
                                      </p:cBhvr>
                                    </p:animEffect>
                                  </p:childTnLst>
                                </p:cTn>
                              </p:par>
                            </p:childTnLst>
                          </p:cTn>
                        </p:par>
                        <p:par>
                          <p:cTn id="66" fill="hold">
                            <p:stCondLst>
                              <p:cond delay="1250"/>
                            </p:stCondLst>
                            <p:childTnLst>
                              <p:par>
                                <p:cTn id="67" presetID="32" presetClass="emph" presetSubtype="0" fill="hold" nodeType="afterEffect">
                                  <p:stCondLst>
                                    <p:cond delay="0"/>
                                  </p:stCondLst>
                                  <p:childTnLst>
                                    <p:animRot by="120000">
                                      <p:cBhvr>
                                        <p:cTn id="68" dur="50" fill="hold">
                                          <p:stCondLst>
                                            <p:cond delay="0"/>
                                          </p:stCondLst>
                                        </p:cTn>
                                        <p:tgtEl>
                                          <p:spTgt spid="31"/>
                                        </p:tgtEl>
                                        <p:attrNameLst>
                                          <p:attrName>r</p:attrName>
                                        </p:attrNameLst>
                                      </p:cBhvr>
                                    </p:animRot>
                                    <p:animRot by="-240000">
                                      <p:cBhvr>
                                        <p:cTn id="69" dur="100" fill="hold">
                                          <p:stCondLst>
                                            <p:cond delay="100"/>
                                          </p:stCondLst>
                                        </p:cTn>
                                        <p:tgtEl>
                                          <p:spTgt spid="31"/>
                                        </p:tgtEl>
                                        <p:attrNameLst>
                                          <p:attrName>r</p:attrName>
                                        </p:attrNameLst>
                                      </p:cBhvr>
                                    </p:animRot>
                                    <p:animRot by="240000">
                                      <p:cBhvr>
                                        <p:cTn id="70" dur="100" fill="hold">
                                          <p:stCondLst>
                                            <p:cond delay="200"/>
                                          </p:stCondLst>
                                        </p:cTn>
                                        <p:tgtEl>
                                          <p:spTgt spid="31"/>
                                        </p:tgtEl>
                                        <p:attrNameLst>
                                          <p:attrName>r</p:attrName>
                                        </p:attrNameLst>
                                      </p:cBhvr>
                                    </p:animRot>
                                    <p:animRot by="-240000">
                                      <p:cBhvr>
                                        <p:cTn id="71" dur="100" fill="hold">
                                          <p:stCondLst>
                                            <p:cond delay="300"/>
                                          </p:stCondLst>
                                        </p:cTn>
                                        <p:tgtEl>
                                          <p:spTgt spid="31"/>
                                        </p:tgtEl>
                                        <p:attrNameLst>
                                          <p:attrName>r</p:attrName>
                                        </p:attrNameLst>
                                      </p:cBhvr>
                                    </p:animRot>
                                    <p:animRot by="120000">
                                      <p:cBhvr>
                                        <p:cTn id="72" dur="100" fill="hold">
                                          <p:stCondLst>
                                            <p:cond delay="400"/>
                                          </p:stCondLst>
                                        </p:cTn>
                                        <p:tgtEl>
                                          <p:spTgt spid="31"/>
                                        </p:tgtEl>
                                        <p:attrNameLst>
                                          <p:attrName>r</p:attrName>
                                        </p:attrNameLst>
                                      </p:cBhvr>
                                    </p:animRo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250" fill="hold"/>
                                        <p:tgtEl>
                                          <p:spTgt spid="38"/>
                                        </p:tgtEl>
                                        <p:attrNameLst>
                                          <p:attrName>ppt_w</p:attrName>
                                        </p:attrNameLst>
                                      </p:cBhvr>
                                      <p:tavLst>
                                        <p:tav tm="0">
                                          <p:val>
                                            <p:fltVal val="0"/>
                                          </p:val>
                                        </p:tav>
                                        <p:tav tm="100000">
                                          <p:val>
                                            <p:strVal val="#ppt_w"/>
                                          </p:val>
                                        </p:tav>
                                      </p:tavLst>
                                    </p:anim>
                                    <p:anim calcmode="lin" valueType="num">
                                      <p:cBhvr>
                                        <p:cTn id="78" dur="250" fill="hold"/>
                                        <p:tgtEl>
                                          <p:spTgt spid="38"/>
                                        </p:tgtEl>
                                        <p:attrNameLst>
                                          <p:attrName>ppt_h</p:attrName>
                                        </p:attrNameLst>
                                      </p:cBhvr>
                                      <p:tavLst>
                                        <p:tav tm="0">
                                          <p:val>
                                            <p:fltVal val="0"/>
                                          </p:val>
                                        </p:tav>
                                        <p:tav tm="100000">
                                          <p:val>
                                            <p:strVal val="#ppt_h"/>
                                          </p:val>
                                        </p:tav>
                                      </p:tavLst>
                                    </p:anim>
                                    <p:animEffect transition="in" filter="fade">
                                      <p:cBhvr>
                                        <p:cTn id="79" dur="250"/>
                                        <p:tgtEl>
                                          <p:spTgt spid="38"/>
                                        </p:tgtEl>
                                      </p:cBhvr>
                                    </p:animEffect>
                                  </p:childTnLst>
                                  <p:subTnLst>
                                    <p:audio>
                                      <p:cMediaNode>
                                        <p:cTn display="0" masterRel="sameClick">
                                          <p:stCondLst>
                                            <p:cond evt="begin" delay="0">
                                              <p:tn val="75"/>
                                            </p:cond>
                                          </p:stCondLst>
                                          <p:endCondLst>
                                            <p:cond evt="onStopAudio" delay="0">
                                              <p:tgtEl>
                                                <p:sldTgt/>
                                              </p:tgtEl>
                                            </p:cond>
                                          </p:endCondLst>
                                        </p:cTn>
                                        <p:tgtEl>
                                          <p:sndTgt r:embed="rId6" name="006.정답발표전_01.wav"/>
                                        </p:tgtEl>
                                      </p:cMediaNode>
                                    </p:audio>
                                  </p:subTnLst>
                                </p:cTn>
                              </p:par>
                            </p:childTnLst>
                          </p:cTn>
                        </p:par>
                        <p:par>
                          <p:cTn id="80" fill="hold">
                            <p:stCondLst>
                              <p:cond delay="250"/>
                            </p:stCondLst>
                            <p:childTnLst>
                              <p:par>
                                <p:cTn id="81" presetID="32" presetClass="emph" presetSubtype="0" fill="hold" nodeType="afterEffect">
                                  <p:stCondLst>
                                    <p:cond delay="0"/>
                                  </p:stCondLst>
                                  <p:childTnLst>
                                    <p:animRot by="120000">
                                      <p:cBhvr>
                                        <p:cTn id="82" dur="75" fill="hold">
                                          <p:stCondLst>
                                            <p:cond delay="0"/>
                                          </p:stCondLst>
                                        </p:cTn>
                                        <p:tgtEl>
                                          <p:spTgt spid="31"/>
                                        </p:tgtEl>
                                        <p:attrNameLst>
                                          <p:attrName>r</p:attrName>
                                        </p:attrNameLst>
                                      </p:cBhvr>
                                    </p:animRot>
                                    <p:animRot by="-240000">
                                      <p:cBhvr>
                                        <p:cTn id="83" dur="150" fill="hold">
                                          <p:stCondLst>
                                            <p:cond delay="150"/>
                                          </p:stCondLst>
                                        </p:cTn>
                                        <p:tgtEl>
                                          <p:spTgt spid="31"/>
                                        </p:tgtEl>
                                        <p:attrNameLst>
                                          <p:attrName>r</p:attrName>
                                        </p:attrNameLst>
                                      </p:cBhvr>
                                    </p:animRot>
                                    <p:animRot by="240000">
                                      <p:cBhvr>
                                        <p:cTn id="84" dur="150" fill="hold">
                                          <p:stCondLst>
                                            <p:cond delay="300"/>
                                          </p:stCondLst>
                                        </p:cTn>
                                        <p:tgtEl>
                                          <p:spTgt spid="31"/>
                                        </p:tgtEl>
                                        <p:attrNameLst>
                                          <p:attrName>r</p:attrName>
                                        </p:attrNameLst>
                                      </p:cBhvr>
                                    </p:animRot>
                                    <p:animRot by="-240000">
                                      <p:cBhvr>
                                        <p:cTn id="85" dur="150" fill="hold">
                                          <p:stCondLst>
                                            <p:cond delay="450"/>
                                          </p:stCondLst>
                                        </p:cTn>
                                        <p:tgtEl>
                                          <p:spTgt spid="31"/>
                                        </p:tgtEl>
                                        <p:attrNameLst>
                                          <p:attrName>r</p:attrName>
                                        </p:attrNameLst>
                                      </p:cBhvr>
                                    </p:animRot>
                                    <p:animRot by="120000">
                                      <p:cBhvr>
                                        <p:cTn id="86"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7" restart="whenNotActive" fill="hold" evtFilter="cancelBubble" nodeType="interactiveSeq">
                <p:stCondLst>
                  <p:cond evt="onClick" delay="0">
                    <p:tgtEl>
                      <p:spTgt spid="31"/>
                    </p:tgtEl>
                  </p:cond>
                </p:stCondLst>
                <p:endSync evt="end" delay="0">
                  <p:rtn val="all"/>
                </p:endSync>
                <p:childTnLst>
                  <p:par>
                    <p:cTn id="88" fill="hold">
                      <p:stCondLst>
                        <p:cond delay="0"/>
                      </p:stCondLst>
                      <p:childTnLst>
                        <p:par>
                          <p:cTn id="89" fill="hold">
                            <p:stCondLst>
                              <p:cond delay="0"/>
                            </p:stCondLst>
                            <p:childTnLst>
                              <p:par>
                                <p:cTn id="90" presetID="32" presetClass="emph" presetSubtype="0" fill="hold" nodeType="clickEffect">
                                  <p:stCondLst>
                                    <p:cond delay="0"/>
                                  </p:stCondLst>
                                  <p:childTnLst>
                                    <p:animRot by="120000">
                                      <p:cBhvr>
                                        <p:cTn id="91" dur="100" fill="hold">
                                          <p:stCondLst>
                                            <p:cond delay="0"/>
                                          </p:stCondLst>
                                        </p:cTn>
                                        <p:tgtEl>
                                          <p:spTgt spid="31"/>
                                        </p:tgtEl>
                                        <p:attrNameLst>
                                          <p:attrName>r</p:attrName>
                                        </p:attrNameLst>
                                      </p:cBhvr>
                                    </p:animRot>
                                    <p:animRot by="-240000">
                                      <p:cBhvr>
                                        <p:cTn id="92" dur="200" fill="hold">
                                          <p:stCondLst>
                                            <p:cond delay="200"/>
                                          </p:stCondLst>
                                        </p:cTn>
                                        <p:tgtEl>
                                          <p:spTgt spid="31"/>
                                        </p:tgtEl>
                                        <p:attrNameLst>
                                          <p:attrName>r</p:attrName>
                                        </p:attrNameLst>
                                      </p:cBhvr>
                                    </p:animRot>
                                    <p:animRot by="240000">
                                      <p:cBhvr>
                                        <p:cTn id="93" dur="200" fill="hold">
                                          <p:stCondLst>
                                            <p:cond delay="400"/>
                                          </p:stCondLst>
                                        </p:cTn>
                                        <p:tgtEl>
                                          <p:spTgt spid="31"/>
                                        </p:tgtEl>
                                        <p:attrNameLst>
                                          <p:attrName>r</p:attrName>
                                        </p:attrNameLst>
                                      </p:cBhvr>
                                    </p:animRot>
                                    <p:animRot by="-240000">
                                      <p:cBhvr>
                                        <p:cTn id="94" dur="200" fill="hold">
                                          <p:stCondLst>
                                            <p:cond delay="600"/>
                                          </p:stCondLst>
                                        </p:cTn>
                                        <p:tgtEl>
                                          <p:spTgt spid="31"/>
                                        </p:tgtEl>
                                        <p:attrNameLst>
                                          <p:attrName>r</p:attrName>
                                        </p:attrNameLst>
                                      </p:cBhvr>
                                    </p:animRot>
                                    <p:animRot by="120000">
                                      <p:cBhvr>
                                        <p:cTn id="95" dur="200" fill="hold">
                                          <p:stCondLst>
                                            <p:cond delay="800"/>
                                          </p:stCondLst>
                                        </p:cTn>
                                        <p:tgtEl>
                                          <p:spTgt spid="31"/>
                                        </p:tgtEl>
                                        <p:attrNameLst>
                                          <p:attrName>r</p:attrName>
                                        </p:attrNameLst>
                                      </p:cBhvr>
                                    </p:animRot>
                                  </p:childTnLst>
                                  <p:subTnLst>
                                    <p:audio>
                                      <p:cMediaNode>
                                        <p:cTn display="0" masterRel="sameClick">
                                          <p:stCondLst>
                                            <p:cond evt="begin" delay="0">
                                              <p:tn val="90"/>
                                            </p:cond>
                                          </p:stCondLst>
                                          <p:endCondLst>
                                            <p:cond evt="onStopAudio" delay="0">
                                              <p:tgtEl>
                                                <p:sldTgt/>
                                              </p:tgtEl>
                                            </p:cond>
                                          </p:endCondLst>
                                        </p:cTn>
                                        <p:tgtEl>
                                          <p:sndTgt r:embed="rId5" name="005.정답들어주세요_후_01.wav"/>
                                        </p:tgtEl>
                                      </p:cMediaNode>
                                    </p:audio>
                                  </p:subTnLst>
                                </p:cTn>
                              </p:par>
                            </p:childTnLst>
                          </p:cTn>
                        </p:par>
                        <p:par>
                          <p:cTn id="96" fill="hold">
                            <p:stCondLst>
                              <p:cond delay="1000"/>
                            </p:stCondLst>
                            <p:childTnLst>
                              <p:par>
                                <p:cTn id="97" presetID="32" presetClass="emph" presetSubtype="0" fill="hold" nodeType="afterEffect">
                                  <p:stCondLst>
                                    <p:cond delay="0"/>
                                  </p:stCondLst>
                                  <p:childTnLst>
                                    <p:animRot by="120000">
                                      <p:cBhvr>
                                        <p:cTn id="98" dur="50" fill="hold">
                                          <p:stCondLst>
                                            <p:cond delay="0"/>
                                          </p:stCondLst>
                                        </p:cTn>
                                        <p:tgtEl>
                                          <p:spTgt spid="31"/>
                                        </p:tgtEl>
                                        <p:attrNameLst>
                                          <p:attrName>r</p:attrName>
                                        </p:attrNameLst>
                                      </p:cBhvr>
                                    </p:animRot>
                                    <p:animRot by="-240000">
                                      <p:cBhvr>
                                        <p:cTn id="99" dur="100" fill="hold">
                                          <p:stCondLst>
                                            <p:cond delay="100"/>
                                          </p:stCondLst>
                                        </p:cTn>
                                        <p:tgtEl>
                                          <p:spTgt spid="31"/>
                                        </p:tgtEl>
                                        <p:attrNameLst>
                                          <p:attrName>r</p:attrName>
                                        </p:attrNameLst>
                                      </p:cBhvr>
                                    </p:animRot>
                                    <p:animRot by="240000">
                                      <p:cBhvr>
                                        <p:cTn id="100" dur="100" fill="hold">
                                          <p:stCondLst>
                                            <p:cond delay="200"/>
                                          </p:stCondLst>
                                        </p:cTn>
                                        <p:tgtEl>
                                          <p:spTgt spid="31"/>
                                        </p:tgtEl>
                                        <p:attrNameLst>
                                          <p:attrName>r</p:attrName>
                                        </p:attrNameLst>
                                      </p:cBhvr>
                                    </p:animRot>
                                    <p:animRot by="-240000">
                                      <p:cBhvr>
                                        <p:cTn id="101" dur="100" fill="hold">
                                          <p:stCondLst>
                                            <p:cond delay="300"/>
                                          </p:stCondLst>
                                        </p:cTn>
                                        <p:tgtEl>
                                          <p:spTgt spid="31"/>
                                        </p:tgtEl>
                                        <p:attrNameLst>
                                          <p:attrName>r</p:attrName>
                                        </p:attrNameLst>
                                      </p:cBhvr>
                                    </p:animRot>
                                    <p:animRot by="120000">
                                      <p:cBhvr>
                                        <p:cTn id="102"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27" grpId="0"/>
      <p:bldP spid="30" grpId="0" animBg="1">
        <p:tmplLst>
          <p:tmpl>
            <p:tnLst>
              <p:par>
                <p:cTn presetID="42" presetClass="entr" presetSubtype="0" fill="hold" nodeType="withEffect">
                  <p:stCondLst>
                    <p:cond delay="3000"/>
                  </p:stCondLst>
                  <p:childTnLst>
                    <p:set>
                      <p:cBhvr>
                        <p:cTn dur="1" fill="hold">
                          <p:stCondLst>
                            <p:cond delay="0"/>
                          </p:stCondLst>
                        </p:cTn>
                        <p:tgtEl>
                          <p:spTgt spid="30"/>
                        </p:tgtEl>
                        <p:attrNameLst>
                          <p:attrName>style.visibility</p:attrName>
                        </p:attrNameLst>
                      </p:cBhvr>
                      <p:to>
                        <p:strVal val="visible"/>
                      </p:to>
                    </p:set>
                    <p:animEffect transition="in" filter="fade">
                      <p:cBhvr>
                        <p:cTn dur="250"/>
                        <p:tgtEl>
                          <p:spTgt spid="30"/>
                        </p:tgtEl>
                      </p:cBhvr>
                    </p:animEffect>
                    <p:anim calcmode="lin" valueType="num">
                      <p:cBhvr>
                        <p:cTn dur="250" fill="hold"/>
                        <p:tgtEl>
                          <p:spTgt spid="30"/>
                        </p:tgtEl>
                        <p:attrNameLst>
                          <p:attrName>ppt_x</p:attrName>
                        </p:attrNameLst>
                      </p:cBhvr>
                      <p:tavLst>
                        <p:tav tm="0">
                          <p:val>
                            <p:strVal val="#ppt_x"/>
                          </p:val>
                        </p:tav>
                        <p:tav tm="100000">
                          <p:val>
                            <p:strVal val="#ppt_x"/>
                          </p:val>
                        </p:tav>
                      </p:tavLst>
                    </p:anim>
                    <p:anim calcmode="lin" valueType="num">
                      <p:cBhvr>
                        <p:cTn dur="250" fill="hold"/>
                        <p:tgtEl>
                          <p:spTgt spid="3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 ABC">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207150" y="402459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3831971"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775733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anim calcmode="lin" valueType="num">
                                      <p:cBhvr>
                                        <p:cTn id="35" dur="250" fill="hold"/>
                                        <p:tgtEl>
                                          <p:spTgt spid="23"/>
                                        </p:tgtEl>
                                        <p:attrNameLst>
                                          <p:attrName>ppt_x</p:attrName>
                                        </p:attrNameLst>
                                      </p:cBhvr>
                                      <p:tavLst>
                                        <p:tav tm="0">
                                          <p:val>
                                            <p:strVal val="#ppt_x"/>
                                          </p:val>
                                        </p:tav>
                                        <p:tav tm="100000">
                                          <p:val>
                                            <p:strVal val="#ppt_x"/>
                                          </p:val>
                                        </p:tav>
                                      </p:tavLst>
                                    </p:anim>
                                    <p:anim calcmode="lin" valueType="num">
                                      <p:cBhvr>
                                        <p:cTn id="36"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4" name="General_Question_Box_Leaves.wav"/>
                                        </p:tgtEl>
                                      </p:cMediaNode>
                                    </p:audio>
                                  </p:subTnLst>
                                </p:cTn>
                              </p:par>
                              <p:par>
                                <p:cTn id="37" presetID="42" presetClass="entr" presetSubtype="0" fill="hold" grpId="0" nodeType="withEffect">
                                  <p:stCondLst>
                                    <p:cond delay="20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250"/>
                                        <p:tgtEl>
                                          <p:spTgt spid="25"/>
                                        </p:tgtEl>
                                      </p:cBhvr>
                                    </p:animEffect>
                                    <p:anim calcmode="lin" valueType="num">
                                      <p:cBhvr>
                                        <p:cTn id="40" dur="250" fill="hold"/>
                                        <p:tgtEl>
                                          <p:spTgt spid="25"/>
                                        </p:tgtEl>
                                        <p:attrNameLst>
                                          <p:attrName>ppt_x</p:attrName>
                                        </p:attrNameLst>
                                      </p:cBhvr>
                                      <p:tavLst>
                                        <p:tav tm="0">
                                          <p:val>
                                            <p:strVal val="#ppt_x"/>
                                          </p:val>
                                        </p:tav>
                                        <p:tav tm="100000">
                                          <p:val>
                                            <p:strVal val="#ppt_x"/>
                                          </p:val>
                                        </p:tav>
                                      </p:tavLst>
                                    </p:anim>
                                    <p:anim calcmode="lin" valueType="num">
                                      <p:cBhvr>
                                        <p:cTn id="41"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5" name="005.정답들어주세요_후_01.wav"/>
                                        </p:tgtEl>
                                      </p:cMediaNode>
                                    </p:audio>
                                  </p:subTnLst>
                                </p:cTn>
                              </p:par>
                            </p:childTnLst>
                          </p:cTn>
                        </p:par>
                        <p:par>
                          <p:cTn id="46" fill="hold">
                            <p:stCondLst>
                              <p:cond delay="250"/>
                            </p:stCondLst>
                            <p:childTnLst>
                              <p:par>
                                <p:cTn id="47" presetID="32" presetClass="emph" presetSubtype="0" fill="hold" nodeType="afterEffect">
                                  <p:stCondLst>
                                    <p:cond delay="0"/>
                                  </p:stCondLst>
                                  <p:childTnLst>
                                    <p:animRot by="120000">
                                      <p:cBhvr>
                                        <p:cTn id="48" dur="100" fill="hold">
                                          <p:stCondLst>
                                            <p:cond delay="0"/>
                                          </p:stCondLst>
                                        </p:cTn>
                                        <p:tgtEl>
                                          <p:spTgt spid="31"/>
                                        </p:tgtEl>
                                        <p:attrNameLst>
                                          <p:attrName>r</p:attrName>
                                        </p:attrNameLst>
                                      </p:cBhvr>
                                    </p:animRot>
                                    <p:animRot by="-240000">
                                      <p:cBhvr>
                                        <p:cTn id="49" dur="200" fill="hold">
                                          <p:stCondLst>
                                            <p:cond delay="200"/>
                                          </p:stCondLst>
                                        </p:cTn>
                                        <p:tgtEl>
                                          <p:spTgt spid="31"/>
                                        </p:tgtEl>
                                        <p:attrNameLst>
                                          <p:attrName>r</p:attrName>
                                        </p:attrNameLst>
                                      </p:cBhvr>
                                    </p:animRot>
                                    <p:animRot by="240000">
                                      <p:cBhvr>
                                        <p:cTn id="50" dur="200" fill="hold">
                                          <p:stCondLst>
                                            <p:cond delay="400"/>
                                          </p:stCondLst>
                                        </p:cTn>
                                        <p:tgtEl>
                                          <p:spTgt spid="31"/>
                                        </p:tgtEl>
                                        <p:attrNameLst>
                                          <p:attrName>r</p:attrName>
                                        </p:attrNameLst>
                                      </p:cBhvr>
                                    </p:animRot>
                                    <p:animRot by="-240000">
                                      <p:cBhvr>
                                        <p:cTn id="51" dur="200" fill="hold">
                                          <p:stCondLst>
                                            <p:cond delay="600"/>
                                          </p:stCondLst>
                                        </p:cTn>
                                        <p:tgtEl>
                                          <p:spTgt spid="31"/>
                                        </p:tgtEl>
                                        <p:attrNameLst>
                                          <p:attrName>r</p:attrName>
                                        </p:attrNameLst>
                                      </p:cBhvr>
                                    </p:animRot>
                                    <p:animRot by="120000">
                                      <p:cBhvr>
                                        <p:cTn id="52" dur="200" fill="hold">
                                          <p:stCondLst>
                                            <p:cond delay="800"/>
                                          </p:stCondLst>
                                        </p:cTn>
                                        <p:tgtEl>
                                          <p:spTgt spid="31"/>
                                        </p:tgtEl>
                                        <p:attrNameLst>
                                          <p:attrName>r</p:attrName>
                                        </p:attrNameLst>
                                      </p:cBhvr>
                                    </p:animRot>
                                  </p:childTnLst>
                                </p:cTn>
                              </p:par>
                              <p:par>
                                <p:cTn id="53" presetID="22" presetClass="entr" presetSubtype="8" fill="hold" nodeType="withEffect">
                                  <p:stCondLst>
                                    <p:cond delay="25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childTnLst>
                          </p:cTn>
                        </p:par>
                        <p:par>
                          <p:cTn id="56" fill="hold">
                            <p:stCondLst>
                              <p:cond delay="1250"/>
                            </p:stCondLst>
                            <p:childTnLst>
                              <p:par>
                                <p:cTn id="57" presetID="32" presetClass="emph" presetSubtype="0" fill="hold" nodeType="afterEffect">
                                  <p:stCondLst>
                                    <p:cond delay="0"/>
                                  </p:stCondLst>
                                  <p:childTnLst>
                                    <p:animRot by="120000">
                                      <p:cBhvr>
                                        <p:cTn id="58" dur="50" fill="hold">
                                          <p:stCondLst>
                                            <p:cond delay="0"/>
                                          </p:stCondLst>
                                        </p:cTn>
                                        <p:tgtEl>
                                          <p:spTgt spid="31"/>
                                        </p:tgtEl>
                                        <p:attrNameLst>
                                          <p:attrName>r</p:attrName>
                                        </p:attrNameLst>
                                      </p:cBhvr>
                                    </p:animRot>
                                    <p:animRot by="-240000">
                                      <p:cBhvr>
                                        <p:cTn id="59" dur="100" fill="hold">
                                          <p:stCondLst>
                                            <p:cond delay="100"/>
                                          </p:stCondLst>
                                        </p:cTn>
                                        <p:tgtEl>
                                          <p:spTgt spid="31"/>
                                        </p:tgtEl>
                                        <p:attrNameLst>
                                          <p:attrName>r</p:attrName>
                                        </p:attrNameLst>
                                      </p:cBhvr>
                                    </p:animRot>
                                    <p:animRot by="240000">
                                      <p:cBhvr>
                                        <p:cTn id="60" dur="100" fill="hold">
                                          <p:stCondLst>
                                            <p:cond delay="200"/>
                                          </p:stCondLst>
                                        </p:cTn>
                                        <p:tgtEl>
                                          <p:spTgt spid="31"/>
                                        </p:tgtEl>
                                        <p:attrNameLst>
                                          <p:attrName>r</p:attrName>
                                        </p:attrNameLst>
                                      </p:cBhvr>
                                    </p:animRot>
                                    <p:animRot by="-240000">
                                      <p:cBhvr>
                                        <p:cTn id="61" dur="100" fill="hold">
                                          <p:stCondLst>
                                            <p:cond delay="300"/>
                                          </p:stCondLst>
                                        </p:cTn>
                                        <p:tgtEl>
                                          <p:spTgt spid="31"/>
                                        </p:tgtEl>
                                        <p:attrNameLst>
                                          <p:attrName>r</p:attrName>
                                        </p:attrNameLst>
                                      </p:cBhvr>
                                    </p:animRot>
                                    <p:animRot by="120000">
                                      <p:cBhvr>
                                        <p:cTn id="62" dur="100" fill="hold">
                                          <p:stCondLst>
                                            <p:cond delay="400"/>
                                          </p:stCondLst>
                                        </p:cTn>
                                        <p:tgtEl>
                                          <p:spTgt spid="31"/>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250" fill="hold"/>
                                        <p:tgtEl>
                                          <p:spTgt spid="38"/>
                                        </p:tgtEl>
                                        <p:attrNameLst>
                                          <p:attrName>ppt_w</p:attrName>
                                        </p:attrNameLst>
                                      </p:cBhvr>
                                      <p:tavLst>
                                        <p:tav tm="0">
                                          <p:val>
                                            <p:fltVal val="0"/>
                                          </p:val>
                                        </p:tav>
                                        <p:tav tm="100000">
                                          <p:val>
                                            <p:strVal val="#ppt_w"/>
                                          </p:val>
                                        </p:tav>
                                      </p:tavLst>
                                    </p:anim>
                                    <p:anim calcmode="lin" valueType="num">
                                      <p:cBhvr>
                                        <p:cTn id="68" dur="250" fill="hold"/>
                                        <p:tgtEl>
                                          <p:spTgt spid="38"/>
                                        </p:tgtEl>
                                        <p:attrNameLst>
                                          <p:attrName>ppt_h</p:attrName>
                                        </p:attrNameLst>
                                      </p:cBhvr>
                                      <p:tavLst>
                                        <p:tav tm="0">
                                          <p:val>
                                            <p:fltVal val="0"/>
                                          </p:val>
                                        </p:tav>
                                        <p:tav tm="100000">
                                          <p:val>
                                            <p:strVal val="#ppt_h"/>
                                          </p:val>
                                        </p:tav>
                                      </p:tavLst>
                                    </p:anim>
                                    <p:animEffect transition="in" filter="fade">
                                      <p:cBhvr>
                                        <p:cTn id="69" dur="250"/>
                                        <p:tgtEl>
                                          <p:spTgt spid="38"/>
                                        </p:tgtEl>
                                      </p:cBhvr>
                                    </p:animEffect>
                                  </p:childTnLst>
                                  <p:subTnLst>
                                    <p:audio>
                                      <p:cMediaNode>
                                        <p:cTn display="0" masterRel="sameClick">
                                          <p:stCondLst>
                                            <p:cond evt="begin" delay="0">
                                              <p:tn val="65"/>
                                            </p:cond>
                                          </p:stCondLst>
                                          <p:endCondLst>
                                            <p:cond evt="onStopAudio" delay="0">
                                              <p:tgtEl>
                                                <p:sldTgt/>
                                              </p:tgtEl>
                                            </p:cond>
                                          </p:endCondLst>
                                        </p:cTn>
                                        <p:tgtEl>
                                          <p:sndTgt r:embed="rId6" name="006.정답발표전_01.wav"/>
                                        </p:tgtEl>
                                      </p:cMediaNode>
                                    </p:audio>
                                  </p:subTnLst>
                                </p:cTn>
                              </p:par>
                            </p:childTnLst>
                          </p:cTn>
                        </p:par>
                        <p:par>
                          <p:cTn id="70" fill="hold">
                            <p:stCondLst>
                              <p:cond delay="250"/>
                            </p:stCondLst>
                            <p:childTnLst>
                              <p:par>
                                <p:cTn id="71" presetID="32" presetClass="emph" presetSubtype="0" fill="hold" nodeType="afterEffect">
                                  <p:stCondLst>
                                    <p:cond delay="0"/>
                                  </p:stCondLst>
                                  <p:childTnLst>
                                    <p:animRot by="120000">
                                      <p:cBhvr>
                                        <p:cTn id="72" dur="75" fill="hold">
                                          <p:stCondLst>
                                            <p:cond delay="0"/>
                                          </p:stCondLst>
                                        </p:cTn>
                                        <p:tgtEl>
                                          <p:spTgt spid="31"/>
                                        </p:tgtEl>
                                        <p:attrNameLst>
                                          <p:attrName>r</p:attrName>
                                        </p:attrNameLst>
                                      </p:cBhvr>
                                    </p:animRot>
                                    <p:animRot by="-240000">
                                      <p:cBhvr>
                                        <p:cTn id="73" dur="150" fill="hold">
                                          <p:stCondLst>
                                            <p:cond delay="150"/>
                                          </p:stCondLst>
                                        </p:cTn>
                                        <p:tgtEl>
                                          <p:spTgt spid="31"/>
                                        </p:tgtEl>
                                        <p:attrNameLst>
                                          <p:attrName>r</p:attrName>
                                        </p:attrNameLst>
                                      </p:cBhvr>
                                    </p:animRot>
                                    <p:animRot by="240000">
                                      <p:cBhvr>
                                        <p:cTn id="74" dur="150" fill="hold">
                                          <p:stCondLst>
                                            <p:cond delay="300"/>
                                          </p:stCondLst>
                                        </p:cTn>
                                        <p:tgtEl>
                                          <p:spTgt spid="31"/>
                                        </p:tgtEl>
                                        <p:attrNameLst>
                                          <p:attrName>r</p:attrName>
                                        </p:attrNameLst>
                                      </p:cBhvr>
                                    </p:animRot>
                                    <p:animRot by="-240000">
                                      <p:cBhvr>
                                        <p:cTn id="75" dur="150" fill="hold">
                                          <p:stCondLst>
                                            <p:cond delay="450"/>
                                          </p:stCondLst>
                                        </p:cTn>
                                        <p:tgtEl>
                                          <p:spTgt spid="31"/>
                                        </p:tgtEl>
                                        <p:attrNameLst>
                                          <p:attrName>r</p:attrName>
                                        </p:attrNameLst>
                                      </p:cBhvr>
                                    </p:animRot>
                                    <p:animRot by="120000">
                                      <p:cBhvr>
                                        <p:cTn id="76"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7" restart="whenNotActive" fill="hold" evtFilter="cancelBubble" nodeType="interactiveSeq">
                <p:stCondLst>
                  <p:cond evt="onClick" delay="0">
                    <p:tgtEl>
                      <p:spTgt spid="31"/>
                    </p:tgtEl>
                  </p:cond>
                </p:stCondLst>
                <p:endSync evt="end" delay="0">
                  <p:rtn val="all"/>
                </p:endSync>
                <p:childTnLst>
                  <p:par>
                    <p:cTn id="78" fill="hold">
                      <p:stCondLst>
                        <p:cond delay="0"/>
                      </p:stCondLst>
                      <p:childTnLst>
                        <p:par>
                          <p:cTn id="79" fill="hold">
                            <p:stCondLst>
                              <p:cond delay="0"/>
                            </p:stCondLst>
                            <p:childTnLst>
                              <p:par>
                                <p:cTn id="80" presetID="32" presetClass="emph" presetSubtype="0" fill="hold" nodeType="clickEffect">
                                  <p:stCondLst>
                                    <p:cond delay="0"/>
                                  </p:stCondLst>
                                  <p:childTnLst>
                                    <p:animRot by="120000">
                                      <p:cBhvr>
                                        <p:cTn id="81" dur="100" fill="hold">
                                          <p:stCondLst>
                                            <p:cond delay="0"/>
                                          </p:stCondLst>
                                        </p:cTn>
                                        <p:tgtEl>
                                          <p:spTgt spid="31"/>
                                        </p:tgtEl>
                                        <p:attrNameLst>
                                          <p:attrName>r</p:attrName>
                                        </p:attrNameLst>
                                      </p:cBhvr>
                                    </p:animRot>
                                    <p:animRot by="-240000">
                                      <p:cBhvr>
                                        <p:cTn id="82" dur="200" fill="hold">
                                          <p:stCondLst>
                                            <p:cond delay="200"/>
                                          </p:stCondLst>
                                        </p:cTn>
                                        <p:tgtEl>
                                          <p:spTgt spid="31"/>
                                        </p:tgtEl>
                                        <p:attrNameLst>
                                          <p:attrName>r</p:attrName>
                                        </p:attrNameLst>
                                      </p:cBhvr>
                                    </p:animRot>
                                    <p:animRot by="240000">
                                      <p:cBhvr>
                                        <p:cTn id="83" dur="200" fill="hold">
                                          <p:stCondLst>
                                            <p:cond delay="400"/>
                                          </p:stCondLst>
                                        </p:cTn>
                                        <p:tgtEl>
                                          <p:spTgt spid="31"/>
                                        </p:tgtEl>
                                        <p:attrNameLst>
                                          <p:attrName>r</p:attrName>
                                        </p:attrNameLst>
                                      </p:cBhvr>
                                    </p:animRot>
                                    <p:animRot by="-240000">
                                      <p:cBhvr>
                                        <p:cTn id="84" dur="200" fill="hold">
                                          <p:stCondLst>
                                            <p:cond delay="600"/>
                                          </p:stCondLst>
                                        </p:cTn>
                                        <p:tgtEl>
                                          <p:spTgt spid="31"/>
                                        </p:tgtEl>
                                        <p:attrNameLst>
                                          <p:attrName>r</p:attrName>
                                        </p:attrNameLst>
                                      </p:cBhvr>
                                    </p:animRot>
                                    <p:animRot by="120000">
                                      <p:cBhvr>
                                        <p:cTn id="85" dur="200" fill="hold">
                                          <p:stCondLst>
                                            <p:cond delay="800"/>
                                          </p:stCondLst>
                                        </p:cTn>
                                        <p:tgtEl>
                                          <p:spTgt spid="31"/>
                                        </p:tgtEl>
                                        <p:attrNameLst>
                                          <p:attrName>r</p:attrName>
                                        </p:attrNameLst>
                                      </p:cBhvr>
                                    </p:animRot>
                                  </p:childTnLst>
                                  <p:subTnLst>
                                    <p:audio>
                                      <p:cMediaNode>
                                        <p:cTn display="0" masterRel="sameClick">
                                          <p:stCondLst>
                                            <p:cond evt="begin" delay="0">
                                              <p:tn val="80"/>
                                            </p:cond>
                                          </p:stCondLst>
                                          <p:endCondLst>
                                            <p:cond evt="onStopAudio" delay="0">
                                              <p:tgtEl>
                                                <p:sldTgt/>
                                              </p:tgtEl>
                                            </p:cond>
                                          </p:endCondLst>
                                        </p:cTn>
                                        <p:tgtEl>
                                          <p:sndTgt r:embed="rId5" name="005.정답들어주세요_후_01.wav"/>
                                        </p:tgtEl>
                                      </p:cMediaNode>
                                    </p:audio>
                                  </p:subTnLst>
                                </p:cTn>
                              </p:par>
                            </p:childTnLst>
                          </p:cTn>
                        </p:par>
                        <p:par>
                          <p:cTn id="86" fill="hold">
                            <p:stCondLst>
                              <p:cond delay="1000"/>
                            </p:stCondLst>
                            <p:childTnLst>
                              <p:par>
                                <p:cTn id="87" presetID="32" presetClass="emph" presetSubtype="0" fill="hold" nodeType="afterEffect">
                                  <p:stCondLst>
                                    <p:cond delay="0"/>
                                  </p:stCondLst>
                                  <p:childTnLst>
                                    <p:animRot by="120000">
                                      <p:cBhvr>
                                        <p:cTn id="88" dur="50" fill="hold">
                                          <p:stCondLst>
                                            <p:cond delay="0"/>
                                          </p:stCondLst>
                                        </p:cTn>
                                        <p:tgtEl>
                                          <p:spTgt spid="31"/>
                                        </p:tgtEl>
                                        <p:attrNameLst>
                                          <p:attrName>r</p:attrName>
                                        </p:attrNameLst>
                                      </p:cBhvr>
                                    </p:animRot>
                                    <p:animRot by="-240000">
                                      <p:cBhvr>
                                        <p:cTn id="89" dur="100" fill="hold">
                                          <p:stCondLst>
                                            <p:cond delay="100"/>
                                          </p:stCondLst>
                                        </p:cTn>
                                        <p:tgtEl>
                                          <p:spTgt spid="31"/>
                                        </p:tgtEl>
                                        <p:attrNameLst>
                                          <p:attrName>r</p:attrName>
                                        </p:attrNameLst>
                                      </p:cBhvr>
                                    </p:animRot>
                                    <p:animRot by="240000">
                                      <p:cBhvr>
                                        <p:cTn id="90" dur="100" fill="hold">
                                          <p:stCondLst>
                                            <p:cond delay="200"/>
                                          </p:stCondLst>
                                        </p:cTn>
                                        <p:tgtEl>
                                          <p:spTgt spid="31"/>
                                        </p:tgtEl>
                                        <p:attrNameLst>
                                          <p:attrName>r</p:attrName>
                                        </p:attrNameLst>
                                      </p:cBhvr>
                                    </p:animRot>
                                    <p:animRot by="-240000">
                                      <p:cBhvr>
                                        <p:cTn id="91" dur="100" fill="hold">
                                          <p:stCondLst>
                                            <p:cond delay="300"/>
                                          </p:stCondLst>
                                        </p:cTn>
                                        <p:tgtEl>
                                          <p:spTgt spid="31"/>
                                        </p:tgtEl>
                                        <p:attrNameLst>
                                          <p:attrName>r</p:attrName>
                                        </p:attrNameLst>
                                      </p:cBhvr>
                                    </p:animRot>
                                    <p:animRot by="120000">
                                      <p:cBhvr>
                                        <p:cTn id="92"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 ABC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3885148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250"/>
                                        <p:tgtEl>
                                          <p:spTgt spid="18"/>
                                        </p:tgtEl>
                                      </p:cBhvr>
                                    </p:animEffect>
                                    <p:anim calcmode="lin" valueType="num">
                                      <p:cBhvr>
                                        <p:cTn id="30" dur="250" fill="hold"/>
                                        <p:tgtEl>
                                          <p:spTgt spid="18"/>
                                        </p:tgtEl>
                                        <p:attrNameLst>
                                          <p:attrName>ppt_x</p:attrName>
                                        </p:attrNameLst>
                                      </p:cBhvr>
                                      <p:tavLst>
                                        <p:tav tm="0">
                                          <p:val>
                                            <p:strVal val="#ppt_x"/>
                                          </p:val>
                                        </p:tav>
                                        <p:tav tm="100000">
                                          <p:val>
                                            <p:strVal val="#ppt_x"/>
                                          </p:val>
                                        </p:tav>
                                      </p:tavLst>
                                    </p:anim>
                                    <p:anim calcmode="lin" valueType="num">
                                      <p:cBhvr>
                                        <p:cTn id="31"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3" name="General_Question_Appears.wav"/>
                                        </p:tgtEl>
                                      </p:cMediaNode>
                                    </p:audio>
                                  </p:subTnLst>
                                </p:cTn>
                              </p:par>
                              <p:par>
                                <p:cTn id="32" presetID="42" presetClass="entr" presetSubtype="0" fill="hold" grpId="0" nodeType="withEffect">
                                  <p:stCondLst>
                                    <p:cond delay="100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250"/>
                                        <p:tgtEl>
                                          <p:spTgt spid="20"/>
                                        </p:tgtEl>
                                      </p:cBhvr>
                                    </p:animEffec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200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250"/>
                                        <p:tgtEl>
                                          <p:spTgt spid="23"/>
                                        </p:tgtEl>
                                      </p:cBhvr>
                                    </p:animEffect>
                                    <p:anim calcmode="lin" valueType="num">
                                      <p:cBhvr>
                                        <p:cTn id="40" dur="250" fill="hold"/>
                                        <p:tgtEl>
                                          <p:spTgt spid="23"/>
                                        </p:tgtEl>
                                        <p:attrNameLst>
                                          <p:attrName>ppt_x</p:attrName>
                                        </p:attrNameLst>
                                      </p:cBhvr>
                                      <p:tavLst>
                                        <p:tav tm="0">
                                          <p:val>
                                            <p:strVal val="#ppt_x"/>
                                          </p:val>
                                        </p:tav>
                                        <p:tav tm="100000">
                                          <p:val>
                                            <p:strVal val="#ppt_x"/>
                                          </p:val>
                                        </p:tav>
                                      </p:tavLst>
                                    </p:anim>
                                    <p:anim calcmode="lin" valueType="num">
                                      <p:cBhvr>
                                        <p:cTn id="41"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7"/>
                                            </p:cond>
                                          </p:stCondLst>
                                          <p:endCondLst>
                                            <p:cond evt="onStopAudio" delay="0">
                                              <p:tgtEl>
                                                <p:sldTgt/>
                                              </p:tgtEl>
                                            </p:cond>
                                          </p:endCondLst>
                                        </p:cTn>
                                        <p:tgtEl>
                                          <p:sndTgt r:embed="rId4" name="General_Question_Box_Leaves.wav"/>
                                        </p:tgtEl>
                                      </p:cMediaNode>
                                    </p:audio>
                                  </p:subTnLst>
                                </p:cTn>
                              </p:par>
                              <p:par>
                                <p:cTn id="42" presetID="42" presetClass="entr" presetSubtype="0" fill="hold" grpId="0" nodeType="withEffect">
                                  <p:stCondLst>
                                    <p:cond delay="200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250"/>
                                        <p:tgtEl>
                                          <p:spTgt spid="25"/>
                                        </p:tgtEl>
                                      </p:cBhvr>
                                    </p:animEffect>
                                    <p:anim calcmode="lin" valueType="num">
                                      <p:cBhvr>
                                        <p:cTn id="45" dur="250" fill="hold"/>
                                        <p:tgtEl>
                                          <p:spTgt spid="25"/>
                                        </p:tgtEl>
                                        <p:attrNameLst>
                                          <p:attrName>ppt_x</p:attrName>
                                        </p:attrNameLst>
                                      </p:cBhvr>
                                      <p:tavLst>
                                        <p:tav tm="0">
                                          <p:val>
                                            <p:strVal val="#ppt_x"/>
                                          </p:val>
                                        </p:tav>
                                        <p:tav tm="100000">
                                          <p:val>
                                            <p:strVal val="#ppt_x"/>
                                          </p:val>
                                        </p:tav>
                                      </p:tavLst>
                                    </p:anim>
                                    <p:anim calcmode="lin" valueType="num">
                                      <p:cBhvr>
                                        <p:cTn id="46"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9"/>
                                            </p:cond>
                                          </p:stCondLst>
                                          <p:endCondLst>
                                            <p:cond evt="onStopAudio" delay="0">
                                              <p:tgtEl>
                                                <p:sldTgt/>
                                              </p:tgtEl>
                                            </p:cond>
                                          </p:endCondLst>
                                        </p:cTn>
                                        <p:tgtEl>
                                          <p:sndTgt r:embed="rId5" name="005.정답들어주세요_후_01.wav"/>
                                        </p:tgtEl>
                                      </p:cMediaNode>
                                    </p:audio>
                                  </p:subTnLst>
                                </p:cTn>
                              </p:par>
                            </p:childTnLst>
                          </p:cTn>
                        </p:par>
                        <p:par>
                          <p:cTn id="51" fill="hold">
                            <p:stCondLst>
                              <p:cond delay="250"/>
                            </p:stCondLst>
                            <p:childTnLst>
                              <p:par>
                                <p:cTn id="52" presetID="32" presetClass="emph" presetSubtype="0" fill="hold" nodeType="afterEffect">
                                  <p:stCondLst>
                                    <p:cond delay="0"/>
                                  </p:stCondLst>
                                  <p:childTnLst>
                                    <p:animRot by="120000">
                                      <p:cBhvr>
                                        <p:cTn id="53" dur="100" fill="hold">
                                          <p:stCondLst>
                                            <p:cond delay="0"/>
                                          </p:stCondLst>
                                        </p:cTn>
                                        <p:tgtEl>
                                          <p:spTgt spid="31"/>
                                        </p:tgtEl>
                                        <p:attrNameLst>
                                          <p:attrName>r</p:attrName>
                                        </p:attrNameLst>
                                      </p:cBhvr>
                                    </p:animRot>
                                    <p:animRot by="-240000">
                                      <p:cBhvr>
                                        <p:cTn id="54" dur="200" fill="hold">
                                          <p:stCondLst>
                                            <p:cond delay="200"/>
                                          </p:stCondLst>
                                        </p:cTn>
                                        <p:tgtEl>
                                          <p:spTgt spid="31"/>
                                        </p:tgtEl>
                                        <p:attrNameLst>
                                          <p:attrName>r</p:attrName>
                                        </p:attrNameLst>
                                      </p:cBhvr>
                                    </p:animRot>
                                    <p:animRot by="240000">
                                      <p:cBhvr>
                                        <p:cTn id="55" dur="200" fill="hold">
                                          <p:stCondLst>
                                            <p:cond delay="400"/>
                                          </p:stCondLst>
                                        </p:cTn>
                                        <p:tgtEl>
                                          <p:spTgt spid="31"/>
                                        </p:tgtEl>
                                        <p:attrNameLst>
                                          <p:attrName>r</p:attrName>
                                        </p:attrNameLst>
                                      </p:cBhvr>
                                    </p:animRot>
                                    <p:animRot by="-240000">
                                      <p:cBhvr>
                                        <p:cTn id="56" dur="200" fill="hold">
                                          <p:stCondLst>
                                            <p:cond delay="600"/>
                                          </p:stCondLst>
                                        </p:cTn>
                                        <p:tgtEl>
                                          <p:spTgt spid="31"/>
                                        </p:tgtEl>
                                        <p:attrNameLst>
                                          <p:attrName>r</p:attrName>
                                        </p:attrNameLst>
                                      </p:cBhvr>
                                    </p:animRot>
                                    <p:animRot by="120000">
                                      <p:cBhvr>
                                        <p:cTn id="57" dur="200" fill="hold">
                                          <p:stCondLst>
                                            <p:cond delay="800"/>
                                          </p:stCondLst>
                                        </p:cTn>
                                        <p:tgtEl>
                                          <p:spTgt spid="31"/>
                                        </p:tgtEl>
                                        <p:attrNameLst>
                                          <p:attrName>r</p:attrName>
                                        </p:attrNameLst>
                                      </p:cBhvr>
                                    </p:animRot>
                                  </p:childTnLst>
                                </p:cTn>
                              </p:par>
                              <p:par>
                                <p:cTn id="58" presetID="22" presetClass="entr" presetSubtype="8" fill="hold" nodeType="withEffect">
                                  <p:stCondLst>
                                    <p:cond delay="25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500"/>
                                        <p:tgtEl>
                                          <p:spTgt spid="32"/>
                                        </p:tgtEl>
                                      </p:cBhvr>
                                    </p:animEffect>
                                  </p:childTnLst>
                                </p:cTn>
                              </p:par>
                            </p:childTnLst>
                          </p:cTn>
                        </p:par>
                        <p:par>
                          <p:cTn id="61" fill="hold">
                            <p:stCondLst>
                              <p:cond delay="1250"/>
                            </p:stCondLst>
                            <p:childTnLst>
                              <p:par>
                                <p:cTn id="62" presetID="32" presetClass="emph" presetSubtype="0" fill="hold" nodeType="afterEffect">
                                  <p:stCondLst>
                                    <p:cond delay="0"/>
                                  </p:stCondLst>
                                  <p:childTnLst>
                                    <p:animRot by="120000">
                                      <p:cBhvr>
                                        <p:cTn id="63" dur="50" fill="hold">
                                          <p:stCondLst>
                                            <p:cond delay="0"/>
                                          </p:stCondLst>
                                        </p:cTn>
                                        <p:tgtEl>
                                          <p:spTgt spid="31"/>
                                        </p:tgtEl>
                                        <p:attrNameLst>
                                          <p:attrName>r</p:attrName>
                                        </p:attrNameLst>
                                      </p:cBhvr>
                                    </p:animRot>
                                    <p:animRot by="-240000">
                                      <p:cBhvr>
                                        <p:cTn id="64" dur="100" fill="hold">
                                          <p:stCondLst>
                                            <p:cond delay="100"/>
                                          </p:stCondLst>
                                        </p:cTn>
                                        <p:tgtEl>
                                          <p:spTgt spid="31"/>
                                        </p:tgtEl>
                                        <p:attrNameLst>
                                          <p:attrName>r</p:attrName>
                                        </p:attrNameLst>
                                      </p:cBhvr>
                                    </p:animRot>
                                    <p:animRot by="240000">
                                      <p:cBhvr>
                                        <p:cTn id="65" dur="100" fill="hold">
                                          <p:stCondLst>
                                            <p:cond delay="200"/>
                                          </p:stCondLst>
                                        </p:cTn>
                                        <p:tgtEl>
                                          <p:spTgt spid="31"/>
                                        </p:tgtEl>
                                        <p:attrNameLst>
                                          <p:attrName>r</p:attrName>
                                        </p:attrNameLst>
                                      </p:cBhvr>
                                    </p:animRot>
                                    <p:animRot by="-240000">
                                      <p:cBhvr>
                                        <p:cTn id="66" dur="100" fill="hold">
                                          <p:stCondLst>
                                            <p:cond delay="300"/>
                                          </p:stCondLst>
                                        </p:cTn>
                                        <p:tgtEl>
                                          <p:spTgt spid="31"/>
                                        </p:tgtEl>
                                        <p:attrNameLst>
                                          <p:attrName>r</p:attrName>
                                        </p:attrNameLst>
                                      </p:cBhvr>
                                    </p:animRot>
                                    <p:animRot by="120000">
                                      <p:cBhvr>
                                        <p:cTn id="67" dur="100" fill="hold">
                                          <p:stCondLst>
                                            <p:cond delay="400"/>
                                          </p:stCondLst>
                                        </p:cTn>
                                        <p:tgtEl>
                                          <p:spTgt spid="31"/>
                                        </p:tgtEl>
                                        <p:attrNameLst>
                                          <p:attrName>r</p:attrName>
                                        </p:attrNameLst>
                                      </p:cBhvr>
                                    </p:animRo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38"/>
                                        </p:tgtEl>
                                        <p:attrNameLst>
                                          <p:attrName>style.visibility</p:attrName>
                                        </p:attrNameLst>
                                      </p:cBhvr>
                                      <p:to>
                                        <p:strVal val="visible"/>
                                      </p:to>
                                    </p:set>
                                    <p:anim calcmode="lin" valueType="num">
                                      <p:cBhvr>
                                        <p:cTn id="72" dur="250" fill="hold"/>
                                        <p:tgtEl>
                                          <p:spTgt spid="38"/>
                                        </p:tgtEl>
                                        <p:attrNameLst>
                                          <p:attrName>ppt_w</p:attrName>
                                        </p:attrNameLst>
                                      </p:cBhvr>
                                      <p:tavLst>
                                        <p:tav tm="0">
                                          <p:val>
                                            <p:fltVal val="0"/>
                                          </p:val>
                                        </p:tav>
                                        <p:tav tm="100000">
                                          <p:val>
                                            <p:strVal val="#ppt_w"/>
                                          </p:val>
                                        </p:tav>
                                      </p:tavLst>
                                    </p:anim>
                                    <p:anim calcmode="lin" valueType="num">
                                      <p:cBhvr>
                                        <p:cTn id="73" dur="250" fill="hold"/>
                                        <p:tgtEl>
                                          <p:spTgt spid="38"/>
                                        </p:tgtEl>
                                        <p:attrNameLst>
                                          <p:attrName>ppt_h</p:attrName>
                                        </p:attrNameLst>
                                      </p:cBhvr>
                                      <p:tavLst>
                                        <p:tav tm="0">
                                          <p:val>
                                            <p:fltVal val="0"/>
                                          </p:val>
                                        </p:tav>
                                        <p:tav tm="100000">
                                          <p:val>
                                            <p:strVal val="#ppt_h"/>
                                          </p:val>
                                        </p:tav>
                                      </p:tavLst>
                                    </p:anim>
                                    <p:animEffect transition="in" filter="fade">
                                      <p:cBhvr>
                                        <p:cTn id="74" dur="250"/>
                                        <p:tgtEl>
                                          <p:spTgt spid="38"/>
                                        </p:tgtEl>
                                      </p:cBhvr>
                                    </p:animEffect>
                                  </p:childTnLst>
                                  <p:subTnLst>
                                    <p:audio>
                                      <p:cMediaNode>
                                        <p:cTn display="0" masterRel="sameClick">
                                          <p:stCondLst>
                                            <p:cond evt="begin" delay="0">
                                              <p:tn val="70"/>
                                            </p:cond>
                                          </p:stCondLst>
                                          <p:endCondLst>
                                            <p:cond evt="onStopAudio" delay="0">
                                              <p:tgtEl>
                                                <p:sldTgt/>
                                              </p:tgtEl>
                                            </p:cond>
                                          </p:endCondLst>
                                        </p:cTn>
                                        <p:tgtEl>
                                          <p:sndTgt r:embed="rId6" name="006.정답발표전_01.wav"/>
                                        </p:tgtEl>
                                      </p:cMediaNode>
                                    </p:audio>
                                  </p:subTnLst>
                                </p:cTn>
                              </p:par>
                            </p:childTnLst>
                          </p:cTn>
                        </p:par>
                        <p:par>
                          <p:cTn id="75" fill="hold">
                            <p:stCondLst>
                              <p:cond delay="250"/>
                            </p:stCondLst>
                            <p:childTnLst>
                              <p:par>
                                <p:cTn id="76" presetID="32" presetClass="emph" presetSubtype="0" fill="hold" nodeType="afterEffect">
                                  <p:stCondLst>
                                    <p:cond delay="0"/>
                                  </p:stCondLst>
                                  <p:childTnLst>
                                    <p:animRot by="120000">
                                      <p:cBhvr>
                                        <p:cTn id="77" dur="75" fill="hold">
                                          <p:stCondLst>
                                            <p:cond delay="0"/>
                                          </p:stCondLst>
                                        </p:cTn>
                                        <p:tgtEl>
                                          <p:spTgt spid="31"/>
                                        </p:tgtEl>
                                        <p:attrNameLst>
                                          <p:attrName>r</p:attrName>
                                        </p:attrNameLst>
                                      </p:cBhvr>
                                    </p:animRot>
                                    <p:animRot by="-240000">
                                      <p:cBhvr>
                                        <p:cTn id="78" dur="150" fill="hold">
                                          <p:stCondLst>
                                            <p:cond delay="150"/>
                                          </p:stCondLst>
                                        </p:cTn>
                                        <p:tgtEl>
                                          <p:spTgt spid="31"/>
                                        </p:tgtEl>
                                        <p:attrNameLst>
                                          <p:attrName>r</p:attrName>
                                        </p:attrNameLst>
                                      </p:cBhvr>
                                    </p:animRot>
                                    <p:animRot by="240000">
                                      <p:cBhvr>
                                        <p:cTn id="79" dur="150" fill="hold">
                                          <p:stCondLst>
                                            <p:cond delay="300"/>
                                          </p:stCondLst>
                                        </p:cTn>
                                        <p:tgtEl>
                                          <p:spTgt spid="31"/>
                                        </p:tgtEl>
                                        <p:attrNameLst>
                                          <p:attrName>r</p:attrName>
                                        </p:attrNameLst>
                                      </p:cBhvr>
                                    </p:animRot>
                                    <p:animRot by="-240000">
                                      <p:cBhvr>
                                        <p:cTn id="80" dur="150" fill="hold">
                                          <p:stCondLst>
                                            <p:cond delay="450"/>
                                          </p:stCondLst>
                                        </p:cTn>
                                        <p:tgtEl>
                                          <p:spTgt spid="31"/>
                                        </p:tgtEl>
                                        <p:attrNameLst>
                                          <p:attrName>r</p:attrName>
                                        </p:attrNameLst>
                                      </p:cBhvr>
                                    </p:animRot>
                                    <p:animRot by="120000">
                                      <p:cBhvr>
                                        <p:cTn id="8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2" restart="whenNotActive" fill="hold" evtFilter="cancelBubble" nodeType="interactiveSeq">
                <p:stCondLst>
                  <p:cond evt="onClick" delay="0">
                    <p:tgtEl>
                      <p:spTgt spid="31"/>
                    </p:tgtEl>
                  </p:cond>
                </p:stCondLst>
                <p:endSync evt="end" delay="0">
                  <p:rtn val="all"/>
                </p:endSync>
                <p:childTnLst>
                  <p:par>
                    <p:cTn id="83" fill="hold">
                      <p:stCondLst>
                        <p:cond delay="0"/>
                      </p:stCondLst>
                      <p:childTnLst>
                        <p:par>
                          <p:cTn id="84" fill="hold">
                            <p:stCondLst>
                              <p:cond delay="0"/>
                            </p:stCondLst>
                            <p:childTnLst>
                              <p:par>
                                <p:cTn id="85" presetID="32" presetClass="emph" presetSubtype="0" fill="hold" nodeType="clickEffect">
                                  <p:stCondLst>
                                    <p:cond delay="0"/>
                                  </p:stCondLst>
                                  <p:childTnLst>
                                    <p:animRot by="120000">
                                      <p:cBhvr>
                                        <p:cTn id="86" dur="100" fill="hold">
                                          <p:stCondLst>
                                            <p:cond delay="0"/>
                                          </p:stCondLst>
                                        </p:cTn>
                                        <p:tgtEl>
                                          <p:spTgt spid="31"/>
                                        </p:tgtEl>
                                        <p:attrNameLst>
                                          <p:attrName>r</p:attrName>
                                        </p:attrNameLst>
                                      </p:cBhvr>
                                    </p:animRot>
                                    <p:animRot by="-240000">
                                      <p:cBhvr>
                                        <p:cTn id="87" dur="200" fill="hold">
                                          <p:stCondLst>
                                            <p:cond delay="200"/>
                                          </p:stCondLst>
                                        </p:cTn>
                                        <p:tgtEl>
                                          <p:spTgt spid="31"/>
                                        </p:tgtEl>
                                        <p:attrNameLst>
                                          <p:attrName>r</p:attrName>
                                        </p:attrNameLst>
                                      </p:cBhvr>
                                    </p:animRot>
                                    <p:animRot by="240000">
                                      <p:cBhvr>
                                        <p:cTn id="88" dur="200" fill="hold">
                                          <p:stCondLst>
                                            <p:cond delay="400"/>
                                          </p:stCondLst>
                                        </p:cTn>
                                        <p:tgtEl>
                                          <p:spTgt spid="31"/>
                                        </p:tgtEl>
                                        <p:attrNameLst>
                                          <p:attrName>r</p:attrName>
                                        </p:attrNameLst>
                                      </p:cBhvr>
                                    </p:animRot>
                                    <p:animRot by="-240000">
                                      <p:cBhvr>
                                        <p:cTn id="89" dur="200" fill="hold">
                                          <p:stCondLst>
                                            <p:cond delay="600"/>
                                          </p:stCondLst>
                                        </p:cTn>
                                        <p:tgtEl>
                                          <p:spTgt spid="31"/>
                                        </p:tgtEl>
                                        <p:attrNameLst>
                                          <p:attrName>r</p:attrName>
                                        </p:attrNameLst>
                                      </p:cBhvr>
                                    </p:animRot>
                                    <p:animRot by="120000">
                                      <p:cBhvr>
                                        <p:cTn id="90" dur="200" fill="hold">
                                          <p:stCondLst>
                                            <p:cond delay="800"/>
                                          </p:stCondLst>
                                        </p:cTn>
                                        <p:tgtEl>
                                          <p:spTgt spid="31"/>
                                        </p:tgtEl>
                                        <p:attrNameLst>
                                          <p:attrName>r</p:attrName>
                                        </p:attrNameLst>
                                      </p:cBhvr>
                                    </p:animRot>
                                  </p:childTnLst>
                                  <p:subTnLst>
                                    <p:audio>
                                      <p:cMediaNode>
                                        <p:cTn display="0" masterRel="sameClick">
                                          <p:stCondLst>
                                            <p:cond evt="begin" delay="0">
                                              <p:tn val="85"/>
                                            </p:cond>
                                          </p:stCondLst>
                                          <p:endCondLst>
                                            <p:cond evt="onStopAudio" delay="0">
                                              <p:tgtEl>
                                                <p:sldTgt/>
                                              </p:tgtEl>
                                            </p:cond>
                                          </p:endCondLst>
                                        </p:cTn>
                                        <p:tgtEl>
                                          <p:sndTgt r:embed="rId5" name="005.정답들어주세요_후_01.wav"/>
                                        </p:tgtEl>
                                      </p:cMediaNode>
                                    </p:audio>
                                  </p:subTnLst>
                                </p:cTn>
                              </p:par>
                            </p:childTnLst>
                          </p:cTn>
                        </p:par>
                        <p:par>
                          <p:cTn id="91" fill="hold">
                            <p:stCondLst>
                              <p:cond delay="1000"/>
                            </p:stCondLst>
                            <p:childTnLst>
                              <p:par>
                                <p:cTn id="92" presetID="32" presetClass="emph" presetSubtype="0" fill="hold" nodeType="afterEffect">
                                  <p:stCondLst>
                                    <p:cond delay="0"/>
                                  </p:stCondLst>
                                  <p:childTnLst>
                                    <p:animRot by="120000">
                                      <p:cBhvr>
                                        <p:cTn id="93" dur="50" fill="hold">
                                          <p:stCondLst>
                                            <p:cond delay="0"/>
                                          </p:stCondLst>
                                        </p:cTn>
                                        <p:tgtEl>
                                          <p:spTgt spid="31"/>
                                        </p:tgtEl>
                                        <p:attrNameLst>
                                          <p:attrName>r</p:attrName>
                                        </p:attrNameLst>
                                      </p:cBhvr>
                                    </p:animRot>
                                    <p:animRot by="-240000">
                                      <p:cBhvr>
                                        <p:cTn id="94" dur="100" fill="hold">
                                          <p:stCondLst>
                                            <p:cond delay="100"/>
                                          </p:stCondLst>
                                        </p:cTn>
                                        <p:tgtEl>
                                          <p:spTgt spid="31"/>
                                        </p:tgtEl>
                                        <p:attrNameLst>
                                          <p:attrName>r</p:attrName>
                                        </p:attrNameLst>
                                      </p:cBhvr>
                                    </p:animRot>
                                    <p:animRot by="240000">
                                      <p:cBhvr>
                                        <p:cTn id="95" dur="100" fill="hold">
                                          <p:stCondLst>
                                            <p:cond delay="200"/>
                                          </p:stCondLst>
                                        </p:cTn>
                                        <p:tgtEl>
                                          <p:spTgt spid="31"/>
                                        </p:tgtEl>
                                        <p:attrNameLst>
                                          <p:attrName>r</p:attrName>
                                        </p:attrNameLst>
                                      </p:cBhvr>
                                    </p:animRot>
                                    <p:animRot by="-240000">
                                      <p:cBhvr>
                                        <p:cTn id="96" dur="100" fill="hold">
                                          <p:stCondLst>
                                            <p:cond delay="300"/>
                                          </p:stCondLst>
                                        </p:cTn>
                                        <p:tgtEl>
                                          <p:spTgt spid="31"/>
                                        </p:tgtEl>
                                        <p:attrNameLst>
                                          <p:attrName>r</p:attrName>
                                        </p:attrNameLst>
                                      </p:cBhvr>
                                    </p:animRot>
                                    <p:animRot by="120000">
                                      <p:cBhvr>
                                        <p:cTn id="9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ABC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986656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anim calcmode="lin" valueType="num">
                                      <p:cBhvr>
                                        <p:cTn id="35" dur="250" fill="hold"/>
                                        <p:tgtEl>
                                          <p:spTgt spid="23"/>
                                        </p:tgtEl>
                                        <p:attrNameLst>
                                          <p:attrName>ppt_x</p:attrName>
                                        </p:attrNameLst>
                                      </p:cBhvr>
                                      <p:tavLst>
                                        <p:tav tm="0">
                                          <p:val>
                                            <p:strVal val="#ppt_x"/>
                                          </p:val>
                                        </p:tav>
                                        <p:tav tm="100000">
                                          <p:val>
                                            <p:strVal val="#ppt_x"/>
                                          </p:val>
                                        </p:tav>
                                      </p:tavLst>
                                    </p:anim>
                                    <p:anim calcmode="lin" valueType="num">
                                      <p:cBhvr>
                                        <p:cTn id="36"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4" name="General_Question_Box_Leaves.wav"/>
                                        </p:tgtEl>
                                      </p:cMediaNode>
                                    </p:audio>
                                  </p:subTnLst>
                                </p:cTn>
                              </p:par>
                              <p:par>
                                <p:cTn id="37" presetID="42" presetClass="entr" presetSubtype="0" fill="hold" grpId="0" nodeType="withEffect">
                                  <p:stCondLst>
                                    <p:cond delay="20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250"/>
                                        <p:tgtEl>
                                          <p:spTgt spid="25"/>
                                        </p:tgtEl>
                                      </p:cBhvr>
                                    </p:animEffect>
                                    <p:anim calcmode="lin" valueType="num">
                                      <p:cBhvr>
                                        <p:cTn id="40" dur="250" fill="hold"/>
                                        <p:tgtEl>
                                          <p:spTgt spid="25"/>
                                        </p:tgtEl>
                                        <p:attrNameLst>
                                          <p:attrName>ppt_x</p:attrName>
                                        </p:attrNameLst>
                                      </p:cBhvr>
                                      <p:tavLst>
                                        <p:tav tm="0">
                                          <p:val>
                                            <p:strVal val="#ppt_x"/>
                                          </p:val>
                                        </p:tav>
                                        <p:tav tm="100000">
                                          <p:val>
                                            <p:strVal val="#ppt_x"/>
                                          </p:val>
                                        </p:tav>
                                      </p:tavLst>
                                    </p:anim>
                                    <p:anim calcmode="lin" valueType="num">
                                      <p:cBhvr>
                                        <p:cTn id="41"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5" name="005.정답들어주세요_후_01.wav"/>
                                        </p:tgtEl>
                                      </p:cMediaNode>
                                    </p:audio>
                                  </p:subTnLst>
                                </p:cTn>
                              </p:par>
                            </p:childTnLst>
                          </p:cTn>
                        </p:par>
                        <p:par>
                          <p:cTn id="46" fill="hold">
                            <p:stCondLst>
                              <p:cond delay="250"/>
                            </p:stCondLst>
                            <p:childTnLst>
                              <p:par>
                                <p:cTn id="47" presetID="32" presetClass="emph" presetSubtype="0" fill="hold" nodeType="afterEffect">
                                  <p:stCondLst>
                                    <p:cond delay="0"/>
                                  </p:stCondLst>
                                  <p:childTnLst>
                                    <p:animRot by="120000">
                                      <p:cBhvr>
                                        <p:cTn id="48" dur="100" fill="hold">
                                          <p:stCondLst>
                                            <p:cond delay="0"/>
                                          </p:stCondLst>
                                        </p:cTn>
                                        <p:tgtEl>
                                          <p:spTgt spid="31"/>
                                        </p:tgtEl>
                                        <p:attrNameLst>
                                          <p:attrName>r</p:attrName>
                                        </p:attrNameLst>
                                      </p:cBhvr>
                                    </p:animRot>
                                    <p:animRot by="-240000">
                                      <p:cBhvr>
                                        <p:cTn id="49" dur="200" fill="hold">
                                          <p:stCondLst>
                                            <p:cond delay="200"/>
                                          </p:stCondLst>
                                        </p:cTn>
                                        <p:tgtEl>
                                          <p:spTgt spid="31"/>
                                        </p:tgtEl>
                                        <p:attrNameLst>
                                          <p:attrName>r</p:attrName>
                                        </p:attrNameLst>
                                      </p:cBhvr>
                                    </p:animRot>
                                    <p:animRot by="240000">
                                      <p:cBhvr>
                                        <p:cTn id="50" dur="200" fill="hold">
                                          <p:stCondLst>
                                            <p:cond delay="400"/>
                                          </p:stCondLst>
                                        </p:cTn>
                                        <p:tgtEl>
                                          <p:spTgt spid="31"/>
                                        </p:tgtEl>
                                        <p:attrNameLst>
                                          <p:attrName>r</p:attrName>
                                        </p:attrNameLst>
                                      </p:cBhvr>
                                    </p:animRot>
                                    <p:animRot by="-240000">
                                      <p:cBhvr>
                                        <p:cTn id="51" dur="200" fill="hold">
                                          <p:stCondLst>
                                            <p:cond delay="600"/>
                                          </p:stCondLst>
                                        </p:cTn>
                                        <p:tgtEl>
                                          <p:spTgt spid="31"/>
                                        </p:tgtEl>
                                        <p:attrNameLst>
                                          <p:attrName>r</p:attrName>
                                        </p:attrNameLst>
                                      </p:cBhvr>
                                    </p:animRot>
                                    <p:animRot by="120000">
                                      <p:cBhvr>
                                        <p:cTn id="52" dur="200" fill="hold">
                                          <p:stCondLst>
                                            <p:cond delay="800"/>
                                          </p:stCondLst>
                                        </p:cTn>
                                        <p:tgtEl>
                                          <p:spTgt spid="31"/>
                                        </p:tgtEl>
                                        <p:attrNameLst>
                                          <p:attrName>r</p:attrName>
                                        </p:attrNameLst>
                                      </p:cBhvr>
                                    </p:animRot>
                                  </p:childTnLst>
                                </p:cTn>
                              </p:par>
                              <p:par>
                                <p:cTn id="53" presetID="22" presetClass="entr" presetSubtype="8" fill="hold" nodeType="withEffect">
                                  <p:stCondLst>
                                    <p:cond delay="25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childTnLst>
                          </p:cTn>
                        </p:par>
                        <p:par>
                          <p:cTn id="56" fill="hold">
                            <p:stCondLst>
                              <p:cond delay="1250"/>
                            </p:stCondLst>
                            <p:childTnLst>
                              <p:par>
                                <p:cTn id="57" presetID="32" presetClass="emph" presetSubtype="0" fill="hold" nodeType="afterEffect">
                                  <p:stCondLst>
                                    <p:cond delay="0"/>
                                  </p:stCondLst>
                                  <p:childTnLst>
                                    <p:animRot by="120000">
                                      <p:cBhvr>
                                        <p:cTn id="58" dur="50" fill="hold">
                                          <p:stCondLst>
                                            <p:cond delay="0"/>
                                          </p:stCondLst>
                                        </p:cTn>
                                        <p:tgtEl>
                                          <p:spTgt spid="31"/>
                                        </p:tgtEl>
                                        <p:attrNameLst>
                                          <p:attrName>r</p:attrName>
                                        </p:attrNameLst>
                                      </p:cBhvr>
                                    </p:animRot>
                                    <p:animRot by="-240000">
                                      <p:cBhvr>
                                        <p:cTn id="59" dur="100" fill="hold">
                                          <p:stCondLst>
                                            <p:cond delay="100"/>
                                          </p:stCondLst>
                                        </p:cTn>
                                        <p:tgtEl>
                                          <p:spTgt spid="31"/>
                                        </p:tgtEl>
                                        <p:attrNameLst>
                                          <p:attrName>r</p:attrName>
                                        </p:attrNameLst>
                                      </p:cBhvr>
                                    </p:animRot>
                                    <p:animRot by="240000">
                                      <p:cBhvr>
                                        <p:cTn id="60" dur="100" fill="hold">
                                          <p:stCondLst>
                                            <p:cond delay="200"/>
                                          </p:stCondLst>
                                        </p:cTn>
                                        <p:tgtEl>
                                          <p:spTgt spid="31"/>
                                        </p:tgtEl>
                                        <p:attrNameLst>
                                          <p:attrName>r</p:attrName>
                                        </p:attrNameLst>
                                      </p:cBhvr>
                                    </p:animRot>
                                    <p:animRot by="-240000">
                                      <p:cBhvr>
                                        <p:cTn id="61" dur="100" fill="hold">
                                          <p:stCondLst>
                                            <p:cond delay="300"/>
                                          </p:stCondLst>
                                        </p:cTn>
                                        <p:tgtEl>
                                          <p:spTgt spid="31"/>
                                        </p:tgtEl>
                                        <p:attrNameLst>
                                          <p:attrName>r</p:attrName>
                                        </p:attrNameLst>
                                      </p:cBhvr>
                                    </p:animRot>
                                    <p:animRot by="120000">
                                      <p:cBhvr>
                                        <p:cTn id="62" dur="100" fill="hold">
                                          <p:stCondLst>
                                            <p:cond delay="400"/>
                                          </p:stCondLst>
                                        </p:cTn>
                                        <p:tgtEl>
                                          <p:spTgt spid="31"/>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250" fill="hold"/>
                                        <p:tgtEl>
                                          <p:spTgt spid="38"/>
                                        </p:tgtEl>
                                        <p:attrNameLst>
                                          <p:attrName>ppt_w</p:attrName>
                                        </p:attrNameLst>
                                      </p:cBhvr>
                                      <p:tavLst>
                                        <p:tav tm="0">
                                          <p:val>
                                            <p:fltVal val="0"/>
                                          </p:val>
                                        </p:tav>
                                        <p:tav tm="100000">
                                          <p:val>
                                            <p:strVal val="#ppt_w"/>
                                          </p:val>
                                        </p:tav>
                                      </p:tavLst>
                                    </p:anim>
                                    <p:anim calcmode="lin" valueType="num">
                                      <p:cBhvr>
                                        <p:cTn id="68" dur="250" fill="hold"/>
                                        <p:tgtEl>
                                          <p:spTgt spid="38"/>
                                        </p:tgtEl>
                                        <p:attrNameLst>
                                          <p:attrName>ppt_h</p:attrName>
                                        </p:attrNameLst>
                                      </p:cBhvr>
                                      <p:tavLst>
                                        <p:tav tm="0">
                                          <p:val>
                                            <p:fltVal val="0"/>
                                          </p:val>
                                        </p:tav>
                                        <p:tav tm="100000">
                                          <p:val>
                                            <p:strVal val="#ppt_h"/>
                                          </p:val>
                                        </p:tav>
                                      </p:tavLst>
                                    </p:anim>
                                    <p:animEffect transition="in" filter="fade">
                                      <p:cBhvr>
                                        <p:cTn id="69" dur="250"/>
                                        <p:tgtEl>
                                          <p:spTgt spid="38"/>
                                        </p:tgtEl>
                                      </p:cBhvr>
                                    </p:animEffect>
                                  </p:childTnLst>
                                  <p:subTnLst>
                                    <p:audio>
                                      <p:cMediaNode>
                                        <p:cTn display="0" masterRel="sameClick">
                                          <p:stCondLst>
                                            <p:cond evt="begin" delay="0">
                                              <p:tn val="65"/>
                                            </p:cond>
                                          </p:stCondLst>
                                          <p:endCondLst>
                                            <p:cond evt="onStopAudio" delay="0">
                                              <p:tgtEl>
                                                <p:sldTgt/>
                                              </p:tgtEl>
                                            </p:cond>
                                          </p:endCondLst>
                                        </p:cTn>
                                        <p:tgtEl>
                                          <p:sndTgt r:embed="rId6" name="006.정답발표전_01.wav"/>
                                        </p:tgtEl>
                                      </p:cMediaNode>
                                    </p:audio>
                                  </p:subTnLst>
                                </p:cTn>
                              </p:par>
                              <p:par>
                                <p:cTn id="70" presetID="53" presetClass="entr" presetSubtype="16" fill="hold" grpId="0" nodeType="withEffect">
                                  <p:stCondLst>
                                    <p:cond delay="0"/>
                                  </p:stCondLst>
                                  <p:childTnLst>
                                    <p:set>
                                      <p:cBhvr>
                                        <p:cTn id="71" dur="1" fill="hold">
                                          <p:stCondLst>
                                            <p:cond delay="0"/>
                                          </p:stCondLst>
                                        </p:cTn>
                                        <p:tgtEl>
                                          <p:spTgt spid="15">
                                            <p:txEl>
                                              <p:pRg st="0" end="0"/>
                                            </p:txEl>
                                          </p:spTgt>
                                        </p:tgtEl>
                                        <p:attrNameLst>
                                          <p:attrName>style.visibility</p:attrName>
                                        </p:attrNameLst>
                                      </p:cBhvr>
                                      <p:to>
                                        <p:strVal val="visible"/>
                                      </p:to>
                                    </p:set>
                                    <p:anim calcmode="lin" valueType="num">
                                      <p:cBhvr>
                                        <p:cTn id="7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7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74" dur="500"/>
                                        <p:tgtEl>
                                          <p:spTgt spid="15">
                                            <p:txEl>
                                              <p:pRg st="0" end="0"/>
                                            </p:txEl>
                                          </p:spTgt>
                                        </p:tgtEl>
                                      </p:cBhvr>
                                    </p:animEffect>
                                  </p:childTnLst>
                                </p:cTn>
                              </p:par>
                            </p:childTnLst>
                          </p:cTn>
                        </p:par>
                        <p:par>
                          <p:cTn id="75" fill="hold">
                            <p:stCondLst>
                              <p:cond delay="500"/>
                            </p:stCondLst>
                            <p:childTnLst>
                              <p:par>
                                <p:cTn id="76" presetID="32" presetClass="emph" presetSubtype="0" fill="hold" nodeType="afterEffect">
                                  <p:stCondLst>
                                    <p:cond delay="0"/>
                                  </p:stCondLst>
                                  <p:childTnLst>
                                    <p:animRot by="120000">
                                      <p:cBhvr>
                                        <p:cTn id="77" dur="75" fill="hold">
                                          <p:stCondLst>
                                            <p:cond delay="0"/>
                                          </p:stCondLst>
                                        </p:cTn>
                                        <p:tgtEl>
                                          <p:spTgt spid="31"/>
                                        </p:tgtEl>
                                        <p:attrNameLst>
                                          <p:attrName>r</p:attrName>
                                        </p:attrNameLst>
                                      </p:cBhvr>
                                    </p:animRot>
                                    <p:animRot by="-240000">
                                      <p:cBhvr>
                                        <p:cTn id="78" dur="150" fill="hold">
                                          <p:stCondLst>
                                            <p:cond delay="150"/>
                                          </p:stCondLst>
                                        </p:cTn>
                                        <p:tgtEl>
                                          <p:spTgt spid="31"/>
                                        </p:tgtEl>
                                        <p:attrNameLst>
                                          <p:attrName>r</p:attrName>
                                        </p:attrNameLst>
                                      </p:cBhvr>
                                    </p:animRot>
                                    <p:animRot by="240000">
                                      <p:cBhvr>
                                        <p:cTn id="79" dur="150" fill="hold">
                                          <p:stCondLst>
                                            <p:cond delay="300"/>
                                          </p:stCondLst>
                                        </p:cTn>
                                        <p:tgtEl>
                                          <p:spTgt spid="31"/>
                                        </p:tgtEl>
                                        <p:attrNameLst>
                                          <p:attrName>r</p:attrName>
                                        </p:attrNameLst>
                                      </p:cBhvr>
                                    </p:animRot>
                                    <p:animRot by="-240000">
                                      <p:cBhvr>
                                        <p:cTn id="80" dur="150" fill="hold">
                                          <p:stCondLst>
                                            <p:cond delay="450"/>
                                          </p:stCondLst>
                                        </p:cTn>
                                        <p:tgtEl>
                                          <p:spTgt spid="31"/>
                                        </p:tgtEl>
                                        <p:attrNameLst>
                                          <p:attrName>r</p:attrName>
                                        </p:attrNameLst>
                                      </p:cBhvr>
                                    </p:animRot>
                                    <p:animRot by="120000">
                                      <p:cBhvr>
                                        <p:cTn id="8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2" restart="whenNotActive" fill="hold" evtFilter="cancelBubble" nodeType="interactiveSeq">
                <p:stCondLst>
                  <p:cond evt="onClick" delay="0">
                    <p:tgtEl>
                      <p:spTgt spid="31"/>
                    </p:tgtEl>
                  </p:cond>
                </p:stCondLst>
                <p:endSync evt="end" delay="0">
                  <p:rtn val="all"/>
                </p:endSync>
                <p:childTnLst>
                  <p:par>
                    <p:cTn id="83" fill="hold">
                      <p:stCondLst>
                        <p:cond delay="0"/>
                      </p:stCondLst>
                      <p:childTnLst>
                        <p:par>
                          <p:cTn id="84" fill="hold">
                            <p:stCondLst>
                              <p:cond delay="0"/>
                            </p:stCondLst>
                            <p:childTnLst>
                              <p:par>
                                <p:cTn id="85" presetID="32" presetClass="emph" presetSubtype="0" fill="hold" nodeType="clickEffect">
                                  <p:stCondLst>
                                    <p:cond delay="0"/>
                                  </p:stCondLst>
                                  <p:childTnLst>
                                    <p:animRot by="120000">
                                      <p:cBhvr>
                                        <p:cTn id="86" dur="100" fill="hold">
                                          <p:stCondLst>
                                            <p:cond delay="0"/>
                                          </p:stCondLst>
                                        </p:cTn>
                                        <p:tgtEl>
                                          <p:spTgt spid="31"/>
                                        </p:tgtEl>
                                        <p:attrNameLst>
                                          <p:attrName>r</p:attrName>
                                        </p:attrNameLst>
                                      </p:cBhvr>
                                    </p:animRot>
                                    <p:animRot by="-240000">
                                      <p:cBhvr>
                                        <p:cTn id="87" dur="200" fill="hold">
                                          <p:stCondLst>
                                            <p:cond delay="200"/>
                                          </p:stCondLst>
                                        </p:cTn>
                                        <p:tgtEl>
                                          <p:spTgt spid="31"/>
                                        </p:tgtEl>
                                        <p:attrNameLst>
                                          <p:attrName>r</p:attrName>
                                        </p:attrNameLst>
                                      </p:cBhvr>
                                    </p:animRot>
                                    <p:animRot by="240000">
                                      <p:cBhvr>
                                        <p:cTn id="88" dur="200" fill="hold">
                                          <p:stCondLst>
                                            <p:cond delay="400"/>
                                          </p:stCondLst>
                                        </p:cTn>
                                        <p:tgtEl>
                                          <p:spTgt spid="31"/>
                                        </p:tgtEl>
                                        <p:attrNameLst>
                                          <p:attrName>r</p:attrName>
                                        </p:attrNameLst>
                                      </p:cBhvr>
                                    </p:animRot>
                                    <p:animRot by="-240000">
                                      <p:cBhvr>
                                        <p:cTn id="89" dur="200" fill="hold">
                                          <p:stCondLst>
                                            <p:cond delay="600"/>
                                          </p:stCondLst>
                                        </p:cTn>
                                        <p:tgtEl>
                                          <p:spTgt spid="31"/>
                                        </p:tgtEl>
                                        <p:attrNameLst>
                                          <p:attrName>r</p:attrName>
                                        </p:attrNameLst>
                                      </p:cBhvr>
                                    </p:animRot>
                                    <p:animRot by="120000">
                                      <p:cBhvr>
                                        <p:cTn id="90" dur="200" fill="hold">
                                          <p:stCondLst>
                                            <p:cond delay="800"/>
                                          </p:stCondLst>
                                        </p:cTn>
                                        <p:tgtEl>
                                          <p:spTgt spid="31"/>
                                        </p:tgtEl>
                                        <p:attrNameLst>
                                          <p:attrName>r</p:attrName>
                                        </p:attrNameLst>
                                      </p:cBhvr>
                                    </p:animRot>
                                  </p:childTnLst>
                                  <p:subTnLst>
                                    <p:audio>
                                      <p:cMediaNode>
                                        <p:cTn display="0" masterRel="sameClick">
                                          <p:stCondLst>
                                            <p:cond evt="begin" delay="0">
                                              <p:tn val="85"/>
                                            </p:cond>
                                          </p:stCondLst>
                                          <p:endCondLst>
                                            <p:cond evt="onStopAudio" delay="0">
                                              <p:tgtEl>
                                                <p:sldTgt/>
                                              </p:tgtEl>
                                            </p:cond>
                                          </p:endCondLst>
                                        </p:cTn>
                                        <p:tgtEl>
                                          <p:sndTgt r:embed="rId5" name="005.정답들어주세요_후_01.wav"/>
                                        </p:tgtEl>
                                      </p:cMediaNode>
                                    </p:audio>
                                  </p:subTnLst>
                                </p:cTn>
                              </p:par>
                            </p:childTnLst>
                          </p:cTn>
                        </p:par>
                        <p:par>
                          <p:cTn id="91" fill="hold">
                            <p:stCondLst>
                              <p:cond delay="1000"/>
                            </p:stCondLst>
                            <p:childTnLst>
                              <p:par>
                                <p:cTn id="92" presetID="32" presetClass="emph" presetSubtype="0" fill="hold" nodeType="afterEffect">
                                  <p:stCondLst>
                                    <p:cond delay="0"/>
                                  </p:stCondLst>
                                  <p:childTnLst>
                                    <p:animRot by="120000">
                                      <p:cBhvr>
                                        <p:cTn id="93" dur="50" fill="hold">
                                          <p:stCondLst>
                                            <p:cond delay="0"/>
                                          </p:stCondLst>
                                        </p:cTn>
                                        <p:tgtEl>
                                          <p:spTgt spid="31"/>
                                        </p:tgtEl>
                                        <p:attrNameLst>
                                          <p:attrName>r</p:attrName>
                                        </p:attrNameLst>
                                      </p:cBhvr>
                                    </p:animRot>
                                    <p:animRot by="-240000">
                                      <p:cBhvr>
                                        <p:cTn id="94" dur="100" fill="hold">
                                          <p:stCondLst>
                                            <p:cond delay="100"/>
                                          </p:stCondLst>
                                        </p:cTn>
                                        <p:tgtEl>
                                          <p:spTgt spid="31"/>
                                        </p:tgtEl>
                                        <p:attrNameLst>
                                          <p:attrName>r</p:attrName>
                                        </p:attrNameLst>
                                      </p:cBhvr>
                                    </p:animRot>
                                    <p:animRot by="240000">
                                      <p:cBhvr>
                                        <p:cTn id="95" dur="100" fill="hold">
                                          <p:stCondLst>
                                            <p:cond delay="200"/>
                                          </p:stCondLst>
                                        </p:cTn>
                                        <p:tgtEl>
                                          <p:spTgt spid="31"/>
                                        </p:tgtEl>
                                        <p:attrNameLst>
                                          <p:attrName>r</p:attrName>
                                        </p:attrNameLst>
                                      </p:cBhvr>
                                    </p:animRot>
                                    <p:animRot by="-240000">
                                      <p:cBhvr>
                                        <p:cTn id="96" dur="100" fill="hold">
                                          <p:stCondLst>
                                            <p:cond delay="300"/>
                                          </p:stCondLst>
                                        </p:cTn>
                                        <p:tgtEl>
                                          <p:spTgt spid="31"/>
                                        </p:tgtEl>
                                        <p:attrNameLst>
                                          <p:attrName>r</p:attrName>
                                        </p:attrNameLst>
                                      </p:cBhvr>
                                    </p:animRot>
                                    <p:animRot by="120000">
                                      <p:cBhvr>
                                        <p:cTn id="9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200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AB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3826022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250"/>
                                        <p:tgtEl>
                                          <p:spTgt spid="18"/>
                                        </p:tgtEl>
                                      </p:cBhvr>
                                    </p:animEffect>
                                    <p:anim calcmode="lin" valueType="num">
                                      <p:cBhvr>
                                        <p:cTn id="30" dur="250" fill="hold"/>
                                        <p:tgtEl>
                                          <p:spTgt spid="18"/>
                                        </p:tgtEl>
                                        <p:attrNameLst>
                                          <p:attrName>ppt_x</p:attrName>
                                        </p:attrNameLst>
                                      </p:cBhvr>
                                      <p:tavLst>
                                        <p:tav tm="0">
                                          <p:val>
                                            <p:strVal val="#ppt_x"/>
                                          </p:val>
                                        </p:tav>
                                        <p:tav tm="100000">
                                          <p:val>
                                            <p:strVal val="#ppt_x"/>
                                          </p:val>
                                        </p:tav>
                                      </p:tavLst>
                                    </p:anim>
                                    <p:anim calcmode="lin" valueType="num">
                                      <p:cBhvr>
                                        <p:cTn id="31"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4" name="General_Question_Box_Leaves.wav"/>
                                        </p:tgtEl>
                                      </p:cMediaNode>
                                    </p:audio>
                                  </p:subTnLst>
                                </p:cTn>
                              </p:par>
                              <p:par>
                                <p:cTn id="32" presetID="42" presetClass="entr" presetSubtype="0" fill="hold" grpId="0" nodeType="withEffect">
                                  <p:stCondLst>
                                    <p:cond delay="100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250"/>
                                        <p:tgtEl>
                                          <p:spTgt spid="20"/>
                                        </p:tgtEl>
                                      </p:cBhvr>
                                    </p:animEffec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39"/>
                                            </p:cond>
                                          </p:stCondLst>
                                          <p:endCondLst>
                                            <p:cond evt="onStopAudio" delay="0">
                                              <p:tgtEl>
                                                <p:sldTgt/>
                                              </p:tgtEl>
                                            </p:cond>
                                          </p:endCondLst>
                                        </p:cTn>
                                        <p:tgtEl>
                                          <p:sndTgt r:embed="rId5" name="005.정답들어주세요_후_01.wav"/>
                                        </p:tgtEl>
                                      </p:cMediaNode>
                                    </p:audio>
                                  </p:subTnLst>
                                </p:cTn>
                              </p:par>
                            </p:childTnLst>
                          </p:cTn>
                        </p:par>
                        <p:par>
                          <p:cTn id="41" fill="hold">
                            <p:stCondLst>
                              <p:cond delay="250"/>
                            </p:stCondLst>
                            <p:childTnLst>
                              <p:par>
                                <p:cTn id="42" presetID="32" presetClass="emph" presetSubtype="0" fill="hold" nodeType="afterEffect">
                                  <p:stCondLst>
                                    <p:cond delay="0"/>
                                  </p:stCondLst>
                                  <p:childTnLst>
                                    <p:animRot by="120000">
                                      <p:cBhvr>
                                        <p:cTn id="43" dur="100" fill="hold">
                                          <p:stCondLst>
                                            <p:cond delay="0"/>
                                          </p:stCondLst>
                                        </p:cTn>
                                        <p:tgtEl>
                                          <p:spTgt spid="31"/>
                                        </p:tgtEl>
                                        <p:attrNameLst>
                                          <p:attrName>r</p:attrName>
                                        </p:attrNameLst>
                                      </p:cBhvr>
                                    </p:animRot>
                                    <p:animRot by="-240000">
                                      <p:cBhvr>
                                        <p:cTn id="44" dur="200" fill="hold">
                                          <p:stCondLst>
                                            <p:cond delay="200"/>
                                          </p:stCondLst>
                                        </p:cTn>
                                        <p:tgtEl>
                                          <p:spTgt spid="31"/>
                                        </p:tgtEl>
                                        <p:attrNameLst>
                                          <p:attrName>r</p:attrName>
                                        </p:attrNameLst>
                                      </p:cBhvr>
                                    </p:animRot>
                                    <p:animRot by="240000">
                                      <p:cBhvr>
                                        <p:cTn id="45" dur="200" fill="hold">
                                          <p:stCondLst>
                                            <p:cond delay="400"/>
                                          </p:stCondLst>
                                        </p:cTn>
                                        <p:tgtEl>
                                          <p:spTgt spid="31"/>
                                        </p:tgtEl>
                                        <p:attrNameLst>
                                          <p:attrName>r</p:attrName>
                                        </p:attrNameLst>
                                      </p:cBhvr>
                                    </p:animRot>
                                    <p:animRot by="-240000">
                                      <p:cBhvr>
                                        <p:cTn id="46" dur="200" fill="hold">
                                          <p:stCondLst>
                                            <p:cond delay="600"/>
                                          </p:stCondLst>
                                        </p:cTn>
                                        <p:tgtEl>
                                          <p:spTgt spid="31"/>
                                        </p:tgtEl>
                                        <p:attrNameLst>
                                          <p:attrName>r</p:attrName>
                                        </p:attrNameLst>
                                      </p:cBhvr>
                                    </p:animRot>
                                    <p:animRot by="120000">
                                      <p:cBhvr>
                                        <p:cTn id="47" dur="200" fill="hold">
                                          <p:stCondLst>
                                            <p:cond delay="800"/>
                                          </p:stCondLst>
                                        </p:cTn>
                                        <p:tgtEl>
                                          <p:spTgt spid="31"/>
                                        </p:tgtEl>
                                        <p:attrNameLst>
                                          <p:attrName>r</p:attrName>
                                        </p:attrNameLst>
                                      </p:cBhvr>
                                    </p:animRot>
                                  </p:childTnLst>
                                </p:cTn>
                              </p:par>
                              <p:par>
                                <p:cTn id="48" presetID="22" presetClass="entr" presetSubtype="8" fill="hold" nodeType="withEffect">
                                  <p:stCondLst>
                                    <p:cond delay="250"/>
                                  </p:stCondLst>
                                  <p:childTnLst>
                                    <p:set>
                                      <p:cBhvr>
                                        <p:cTn id="49" dur="1" fill="hold">
                                          <p:stCondLst>
                                            <p:cond delay="0"/>
                                          </p:stCondLst>
                                        </p:cTn>
                                        <p:tgtEl>
                                          <p:spTgt spid="32"/>
                                        </p:tgtEl>
                                        <p:attrNameLst>
                                          <p:attrName>style.visibility</p:attrName>
                                        </p:attrNameLst>
                                      </p:cBhvr>
                                      <p:to>
                                        <p:strVal val="visible"/>
                                      </p:to>
                                    </p:set>
                                    <p:animEffect transition="in" filter="wipe(left)">
                                      <p:cBhvr>
                                        <p:cTn id="50" dur="500"/>
                                        <p:tgtEl>
                                          <p:spTgt spid="32"/>
                                        </p:tgtEl>
                                      </p:cBhvr>
                                    </p:animEffect>
                                  </p:childTnLst>
                                </p:cTn>
                              </p:par>
                            </p:childTnLst>
                          </p:cTn>
                        </p:par>
                        <p:par>
                          <p:cTn id="51" fill="hold">
                            <p:stCondLst>
                              <p:cond delay="1250"/>
                            </p:stCondLst>
                            <p:childTnLst>
                              <p:par>
                                <p:cTn id="52" presetID="32" presetClass="emph" presetSubtype="0" fill="hold" nodeType="afterEffect">
                                  <p:stCondLst>
                                    <p:cond delay="0"/>
                                  </p:stCondLst>
                                  <p:childTnLst>
                                    <p:animRot by="120000">
                                      <p:cBhvr>
                                        <p:cTn id="53" dur="50" fill="hold">
                                          <p:stCondLst>
                                            <p:cond delay="0"/>
                                          </p:stCondLst>
                                        </p:cTn>
                                        <p:tgtEl>
                                          <p:spTgt spid="31"/>
                                        </p:tgtEl>
                                        <p:attrNameLst>
                                          <p:attrName>r</p:attrName>
                                        </p:attrNameLst>
                                      </p:cBhvr>
                                    </p:animRot>
                                    <p:animRot by="-240000">
                                      <p:cBhvr>
                                        <p:cTn id="54" dur="100" fill="hold">
                                          <p:stCondLst>
                                            <p:cond delay="100"/>
                                          </p:stCondLst>
                                        </p:cTn>
                                        <p:tgtEl>
                                          <p:spTgt spid="31"/>
                                        </p:tgtEl>
                                        <p:attrNameLst>
                                          <p:attrName>r</p:attrName>
                                        </p:attrNameLst>
                                      </p:cBhvr>
                                    </p:animRot>
                                    <p:animRot by="240000">
                                      <p:cBhvr>
                                        <p:cTn id="55" dur="100" fill="hold">
                                          <p:stCondLst>
                                            <p:cond delay="200"/>
                                          </p:stCondLst>
                                        </p:cTn>
                                        <p:tgtEl>
                                          <p:spTgt spid="31"/>
                                        </p:tgtEl>
                                        <p:attrNameLst>
                                          <p:attrName>r</p:attrName>
                                        </p:attrNameLst>
                                      </p:cBhvr>
                                    </p:animRot>
                                    <p:animRot by="-240000">
                                      <p:cBhvr>
                                        <p:cTn id="56" dur="100" fill="hold">
                                          <p:stCondLst>
                                            <p:cond delay="300"/>
                                          </p:stCondLst>
                                        </p:cTn>
                                        <p:tgtEl>
                                          <p:spTgt spid="31"/>
                                        </p:tgtEl>
                                        <p:attrNameLst>
                                          <p:attrName>r</p:attrName>
                                        </p:attrNameLst>
                                      </p:cBhvr>
                                    </p:animRot>
                                    <p:animRot by="120000">
                                      <p:cBhvr>
                                        <p:cTn id="57" dur="100" fill="hold">
                                          <p:stCondLst>
                                            <p:cond delay="400"/>
                                          </p:stCondLst>
                                        </p:cTn>
                                        <p:tgtEl>
                                          <p:spTgt spid="31"/>
                                        </p:tgtEl>
                                        <p:attrNameLst>
                                          <p:attrName>r</p:attrName>
                                        </p:attrNameLst>
                                      </p:cBhvr>
                                    </p:animRo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p:cTn id="62" dur="250" fill="hold"/>
                                        <p:tgtEl>
                                          <p:spTgt spid="38"/>
                                        </p:tgtEl>
                                        <p:attrNameLst>
                                          <p:attrName>ppt_w</p:attrName>
                                        </p:attrNameLst>
                                      </p:cBhvr>
                                      <p:tavLst>
                                        <p:tav tm="0">
                                          <p:val>
                                            <p:fltVal val="0"/>
                                          </p:val>
                                        </p:tav>
                                        <p:tav tm="100000">
                                          <p:val>
                                            <p:strVal val="#ppt_w"/>
                                          </p:val>
                                        </p:tav>
                                      </p:tavLst>
                                    </p:anim>
                                    <p:anim calcmode="lin" valueType="num">
                                      <p:cBhvr>
                                        <p:cTn id="63" dur="250" fill="hold"/>
                                        <p:tgtEl>
                                          <p:spTgt spid="38"/>
                                        </p:tgtEl>
                                        <p:attrNameLst>
                                          <p:attrName>ppt_h</p:attrName>
                                        </p:attrNameLst>
                                      </p:cBhvr>
                                      <p:tavLst>
                                        <p:tav tm="0">
                                          <p:val>
                                            <p:fltVal val="0"/>
                                          </p:val>
                                        </p:tav>
                                        <p:tav tm="100000">
                                          <p:val>
                                            <p:strVal val="#ppt_h"/>
                                          </p:val>
                                        </p:tav>
                                      </p:tavLst>
                                    </p:anim>
                                    <p:animEffect transition="in" filter="fade">
                                      <p:cBhvr>
                                        <p:cTn id="64" dur="250"/>
                                        <p:tgtEl>
                                          <p:spTgt spid="38"/>
                                        </p:tgtEl>
                                      </p:cBhvr>
                                    </p:animEffect>
                                  </p:childTnLst>
                                  <p:subTnLst>
                                    <p:audio>
                                      <p:cMediaNode>
                                        <p:cTn display="0" masterRel="sameClick">
                                          <p:stCondLst>
                                            <p:cond evt="begin" delay="0">
                                              <p:tn val="60"/>
                                            </p:cond>
                                          </p:stCondLst>
                                          <p:endCondLst>
                                            <p:cond evt="onStopAudio" delay="0">
                                              <p:tgtEl>
                                                <p:sldTgt/>
                                              </p:tgtEl>
                                            </p:cond>
                                          </p:endCondLst>
                                        </p:cTn>
                                        <p:tgtEl>
                                          <p:sndTgt r:embed="rId6" name="006.정답발표전_01.wav"/>
                                        </p:tgtEl>
                                      </p:cMediaNode>
                                    </p:audio>
                                  </p:subTnLst>
                                </p:cTn>
                              </p:par>
                            </p:childTnLst>
                          </p:cTn>
                        </p:par>
                        <p:par>
                          <p:cTn id="65" fill="hold">
                            <p:stCondLst>
                              <p:cond delay="250"/>
                            </p:stCondLst>
                            <p:childTnLst>
                              <p:par>
                                <p:cTn id="66" presetID="32" presetClass="emph" presetSubtype="0" fill="hold" nodeType="afterEffect">
                                  <p:stCondLst>
                                    <p:cond delay="0"/>
                                  </p:stCondLst>
                                  <p:childTnLst>
                                    <p:animRot by="120000">
                                      <p:cBhvr>
                                        <p:cTn id="67" dur="75" fill="hold">
                                          <p:stCondLst>
                                            <p:cond delay="0"/>
                                          </p:stCondLst>
                                        </p:cTn>
                                        <p:tgtEl>
                                          <p:spTgt spid="31"/>
                                        </p:tgtEl>
                                        <p:attrNameLst>
                                          <p:attrName>r</p:attrName>
                                        </p:attrNameLst>
                                      </p:cBhvr>
                                    </p:animRot>
                                    <p:animRot by="-240000">
                                      <p:cBhvr>
                                        <p:cTn id="68" dur="150" fill="hold">
                                          <p:stCondLst>
                                            <p:cond delay="150"/>
                                          </p:stCondLst>
                                        </p:cTn>
                                        <p:tgtEl>
                                          <p:spTgt spid="31"/>
                                        </p:tgtEl>
                                        <p:attrNameLst>
                                          <p:attrName>r</p:attrName>
                                        </p:attrNameLst>
                                      </p:cBhvr>
                                    </p:animRot>
                                    <p:animRot by="240000">
                                      <p:cBhvr>
                                        <p:cTn id="69" dur="150" fill="hold">
                                          <p:stCondLst>
                                            <p:cond delay="300"/>
                                          </p:stCondLst>
                                        </p:cTn>
                                        <p:tgtEl>
                                          <p:spTgt spid="31"/>
                                        </p:tgtEl>
                                        <p:attrNameLst>
                                          <p:attrName>r</p:attrName>
                                        </p:attrNameLst>
                                      </p:cBhvr>
                                    </p:animRot>
                                    <p:animRot by="-240000">
                                      <p:cBhvr>
                                        <p:cTn id="70" dur="150" fill="hold">
                                          <p:stCondLst>
                                            <p:cond delay="450"/>
                                          </p:stCondLst>
                                        </p:cTn>
                                        <p:tgtEl>
                                          <p:spTgt spid="31"/>
                                        </p:tgtEl>
                                        <p:attrNameLst>
                                          <p:attrName>r</p:attrName>
                                        </p:attrNameLst>
                                      </p:cBhvr>
                                    </p:animRot>
                                    <p:animRot by="120000">
                                      <p:cBhvr>
                                        <p:cTn id="7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2" restart="whenNotActive" fill="hold" evtFilter="cancelBubble" nodeType="interactiveSeq">
                <p:stCondLst>
                  <p:cond evt="onClick" delay="0">
                    <p:tgtEl>
                      <p:spTgt spid="31"/>
                    </p:tgtEl>
                  </p:cond>
                </p:stCondLst>
                <p:endSync evt="end" delay="0">
                  <p:rtn val="all"/>
                </p:endSync>
                <p:childTnLst>
                  <p:par>
                    <p:cTn id="73" fill="hold">
                      <p:stCondLst>
                        <p:cond delay="0"/>
                      </p:stCondLst>
                      <p:childTnLst>
                        <p:par>
                          <p:cTn id="74" fill="hold">
                            <p:stCondLst>
                              <p:cond delay="0"/>
                            </p:stCondLst>
                            <p:childTnLst>
                              <p:par>
                                <p:cTn id="75" presetID="32" presetClass="emph" presetSubtype="0" fill="hold" nodeType="clickEffect">
                                  <p:stCondLst>
                                    <p:cond delay="0"/>
                                  </p:stCondLst>
                                  <p:childTnLst>
                                    <p:animRot by="120000">
                                      <p:cBhvr>
                                        <p:cTn id="76" dur="100" fill="hold">
                                          <p:stCondLst>
                                            <p:cond delay="0"/>
                                          </p:stCondLst>
                                        </p:cTn>
                                        <p:tgtEl>
                                          <p:spTgt spid="31"/>
                                        </p:tgtEl>
                                        <p:attrNameLst>
                                          <p:attrName>r</p:attrName>
                                        </p:attrNameLst>
                                      </p:cBhvr>
                                    </p:animRot>
                                    <p:animRot by="-240000">
                                      <p:cBhvr>
                                        <p:cTn id="77" dur="200" fill="hold">
                                          <p:stCondLst>
                                            <p:cond delay="200"/>
                                          </p:stCondLst>
                                        </p:cTn>
                                        <p:tgtEl>
                                          <p:spTgt spid="31"/>
                                        </p:tgtEl>
                                        <p:attrNameLst>
                                          <p:attrName>r</p:attrName>
                                        </p:attrNameLst>
                                      </p:cBhvr>
                                    </p:animRot>
                                    <p:animRot by="240000">
                                      <p:cBhvr>
                                        <p:cTn id="78" dur="200" fill="hold">
                                          <p:stCondLst>
                                            <p:cond delay="400"/>
                                          </p:stCondLst>
                                        </p:cTn>
                                        <p:tgtEl>
                                          <p:spTgt spid="31"/>
                                        </p:tgtEl>
                                        <p:attrNameLst>
                                          <p:attrName>r</p:attrName>
                                        </p:attrNameLst>
                                      </p:cBhvr>
                                    </p:animRot>
                                    <p:animRot by="-240000">
                                      <p:cBhvr>
                                        <p:cTn id="79" dur="200" fill="hold">
                                          <p:stCondLst>
                                            <p:cond delay="600"/>
                                          </p:stCondLst>
                                        </p:cTn>
                                        <p:tgtEl>
                                          <p:spTgt spid="31"/>
                                        </p:tgtEl>
                                        <p:attrNameLst>
                                          <p:attrName>r</p:attrName>
                                        </p:attrNameLst>
                                      </p:cBhvr>
                                    </p:animRot>
                                    <p:animRot by="120000">
                                      <p:cBhvr>
                                        <p:cTn id="80" dur="200" fill="hold">
                                          <p:stCondLst>
                                            <p:cond delay="800"/>
                                          </p:stCondLst>
                                        </p:cTn>
                                        <p:tgtEl>
                                          <p:spTgt spid="31"/>
                                        </p:tgtEl>
                                        <p:attrNameLst>
                                          <p:attrName>r</p:attrName>
                                        </p:attrNameLst>
                                      </p:cBhvr>
                                    </p:animRot>
                                  </p:childTnLst>
                                  <p:subTnLst>
                                    <p:audio>
                                      <p:cMediaNode>
                                        <p:cTn display="0" masterRel="sameClick">
                                          <p:stCondLst>
                                            <p:cond evt="begin" delay="0">
                                              <p:tn val="75"/>
                                            </p:cond>
                                          </p:stCondLst>
                                          <p:endCondLst>
                                            <p:cond evt="onStopAudio" delay="0">
                                              <p:tgtEl>
                                                <p:sldTgt/>
                                              </p:tgtEl>
                                            </p:cond>
                                          </p:endCondLst>
                                        </p:cTn>
                                        <p:tgtEl>
                                          <p:sndTgt r:embed="rId5" name="005.정답들어주세요_후_01.wav"/>
                                        </p:tgtEl>
                                      </p:cMediaNode>
                                    </p:audio>
                                  </p:subTnLst>
                                </p:cTn>
                              </p:par>
                            </p:childTnLst>
                          </p:cTn>
                        </p:par>
                        <p:par>
                          <p:cTn id="81" fill="hold">
                            <p:stCondLst>
                              <p:cond delay="1000"/>
                            </p:stCondLst>
                            <p:childTnLst>
                              <p:par>
                                <p:cTn id="82" presetID="32" presetClass="emph" presetSubtype="0" fill="hold" nodeType="afterEffect">
                                  <p:stCondLst>
                                    <p:cond delay="0"/>
                                  </p:stCondLst>
                                  <p:childTnLst>
                                    <p:animRot by="120000">
                                      <p:cBhvr>
                                        <p:cTn id="83" dur="50" fill="hold">
                                          <p:stCondLst>
                                            <p:cond delay="0"/>
                                          </p:stCondLst>
                                        </p:cTn>
                                        <p:tgtEl>
                                          <p:spTgt spid="31"/>
                                        </p:tgtEl>
                                        <p:attrNameLst>
                                          <p:attrName>r</p:attrName>
                                        </p:attrNameLst>
                                      </p:cBhvr>
                                    </p:animRot>
                                    <p:animRot by="-240000">
                                      <p:cBhvr>
                                        <p:cTn id="84" dur="100" fill="hold">
                                          <p:stCondLst>
                                            <p:cond delay="100"/>
                                          </p:stCondLst>
                                        </p:cTn>
                                        <p:tgtEl>
                                          <p:spTgt spid="31"/>
                                        </p:tgtEl>
                                        <p:attrNameLst>
                                          <p:attrName>r</p:attrName>
                                        </p:attrNameLst>
                                      </p:cBhvr>
                                    </p:animRot>
                                    <p:animRot by="240000">
                                      <p:cBhvr>
                                        <p:cTn id="85" dur="100" fill="hold">
                                          <p:stCondLst>
                                            <p:cond delay="200"/>
                                          </p:stCondLst>
                                        </p:cTn>
                                        <p:tgtEl>
                                          <p:spTgt spid="31"/>
                                        </p:tgtEl>
                                        <p:attrNameLst>
                                          <p:attrName>r</p:attrName>
                                        </p:attrNameLst>
                                      </p:cBhvr>
                                    </p:animRot>
                                    <p:animRot by="-240000">
                                      <p:cBhvr>
                                        <p:cTn id="86" dur="100" fill="hold">
                                          <p:stCondLst>
                                            <p:cond delay="300"/>
                                          </p:stCondLst>
                                        </p:cTn>
                                        <p:tgtEl>
                                          <p:spTgt spid="31"/>
                                        </p:tgtEl>
                                        <p:attrNameLst>
                                          <p:attrName>r</p:attrName>
                                        </p:attrNameLst>
                                      </p:cBhvr>
                                    </p:animRot>
                                    <p:animRot by="120000">
                                      <p:cBhvr>
                                        <p:cTn id="8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AB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765748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4" name="General_Question_Box_Leave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34"/>
                                            </p:cond>
                                          </p:stCondLst>
                                          <p:endCondLst>
                                            <p:cond evt="onStopAudio" delay="0">
                                              <p:tgtEl>
                                                <p:sldTgt/>
                                              </p:tgtEl>
                                            </p:cond>
                                          </p:endCondLst>
                                        </p:cTn>
                                        <p:tgtEl>
                                          <p:sndTgt r:embed="rId5" name="005.정답들어주세요_후_01.wav"/>
                                        </p:tgtEl>
                                      </p:cMediaNode>
                                    </p:audio>
                                  </p:subTnLst>
                                </p:cTn>
                              </p:par>
                            </p:childTnLst>
                          </p:cTn>
                        </p:par>
                        <p:par>
                          <p:cTn id="36" fill="hold">
                            <p:stCondLst>
                              <p:cond delay="250"/>
                            </p:stCondLst>
                            <p:childTnLst>
                              <p:par>
                                <p:cTn id="37" presetID="32" presetClass="emph" presetSubtype="0" fill="hold" nodeType="afterEffect">
                                  <p:stCondLst>
                                    <p:cond delay="0"/>
                                  </p:stCondLst>
                                  <p:childTnLst>
                                    <p:animRot by="120000">
                                      <p:cBhvr>
                                        <p:cTn id="38" dur="100" fill="hold">
                                          <p:stCondLst>
                                            <p:cond delay="0"/>
                                          </p:stCondLst>
                                        </p:cTn>
                                        <p:tgtEl>
                                          <p:spTgt spid="31"/>
                                        </p:tgtEl>
                                        <p:attrNameLst>
                                          <p:attrName>r</p:attrName>
                                        </p:attrNameLst>
                                      </p:cBhvr>
                                    </p:animRot>
                                    <p:animRot by="-240000">
                                      <p:cBhvr>
                                        <p:cTn id="39" dur="200" fill="hold">
                                          <p:stCondLst>
                                            <p:cond delay="200"/>
                                          </p:stCondLst>
                                        </p:cTn>
                                        <p:tgtEl>
                                          <p:spTgt spid="31"/>
                                        </p:tgtEl>
                                        <p:attrNameLst>
                                          <p:attrName>r</p:attrName>
                                        </p:attrNameLst>
                                      </p:cBhvr>
                                    </p:animRot>
                                    <p:animRot by="240000">
                                      <p:cBhvr>
                                        <p:cTn id="40" dur="200" fill="hold">
                                          <p:stCondLst>
                                            <p:cond delay="400"/>
                                          </p:stCondLst>
                                        </p:cTn>
                                        <p:tgtEl>
                                          <p:spTgt spid="31"/>
                                        </p:tgtEl>
                                        <p:attrNameLst>
                                          <p:attrName>r</p:attrName>
                                        </p:attrNameLst>
                                      </p:cBhvr>
                                    </p:animRot>
                                    <p:animRot by="-240000">
                                      <p:cBhvr>
                                        <p:cTn id="41" dur="200" fill="hold">
                                          <p:stCondLst>
                                            <p:cond delay="600"/>
                                          </p:stCondLst>
                                        </p:cTn>
                                        <p:tgtEl>
                                          <p:spTgt spid="31"/>
                                        </p:tgtEl>
                                        <p:attrNameLst>
                                          <p:attrName>r</p:attrName>
                                        </p:attrNameLst>
                                      </p:cBhvr>
                                    </p:animRot>
                                    <p:animRot by="120000">
                                      <p:cBhvr>
                                        <p:cTn id="42" dur="200" fill="hold">
                                          <p:stCondLst>
                                            <p:cond delay="800"/>
                                          </p:stCondLst>
                                        </p:cTn>
                                        <p:tgtEl>
                                          <p:spTgt spid="31"/>
                                        </p:tgtEl>
                                        <p:attrNameLst>
                                          <p:attrName>r</p:attrName>
                                        </p:attrNameLst>
                                      </p:cBhvr>
                                    </p:animRot>
                                  </p:childTnLst>
                                </p:cTn>
                              </p:par>
                              <p:par>
                                <p:cTn id="43" presetID="22" presetClass="entr" presetSubtype="8" fill="hold" nodeType="withEffect">
                                  <p:stCondLst>
                                    <p:cond delay="25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1250"/>
                            </p:stCondLst>
                            <p:childTnLst>
                              <p:par>
                                <p:cTn id="47" presetID="32" presetClass="emph" presetSubtype="0" fill="hold" nodeType="afterEffect">
                                  <p:stCondLst>
                                    <p:cond delay="0"/>
                                  </p:stCondLst>
                                  <p:childTnLst>
                                    <p:animRot by="120000">
                                      <p:cBhvr>
                                        <p:cTn id="48" dur="50" fill="hold">
                                          <p:stCondLst>
                                            <p:cond delay="0"/>
                                          </p:stCondLst>
                                        </p:cTn>
                                        <p:tgtEl>
                                          <p:spTgt spid="31"/>
                                        </p:tgtEl>
                                        <p:attrNameLst>
                                          <p:attrName>r</p:attrName>
                                        </p:attrNameLst>
                                      </p:cBhvr>
                                    </p:animRot>
                                    <p:animRot by="-240000">
                                      <p:cBhvr>
                                        <p:cTn id="49" dur="100" fill="hold">
                                          <p:stCondLst>
                                            <p:cond delay="100"/>
                                          </p:stCondLst>
                                        </p:cTn>
                                        <p:tgtEl>
                                          <p:spTgt spid="31"/>
                                        </p:tgtEl>
                                        <p:attrNameLst>
                                          <p:attrName>r</p:attrName>
                                        </p:attrNameLst>
                                      </p:cBhvr>
                                    </p:animRot>
                                    <p:animRot by="240000">
                                      <p:cBhvr>
                                        <p:cTn id="50" dur="100" fill="hold">
                                          <p:stCondLst>
                                            <p:cond delay="200"/>
                                          </p:stCondLst>
                                        </p:cTn>
                                        <p:tgtEl>
                                          <p:spTgt spid="31"/>
                                        </p:tgtEl>
                                        <p:attrNameLst>
                                          <p:attrName>r</p:attrName>
                                        </p:attrNameLst>
                                      </p:cBhvr>
                                    </p:animRot>
                                    <p:animRot by="-240000">
                                      <p:cBhvr>
                                        <p:cTn id="51" dur="100" fill="hold">
                                          <p:stCondLst>
                                            <p:cond delay="300"/>
                                          </p:stCondLst>
                                        </p:cTn>
                                        <p:tgtEl>
                                          <p:spTgt spid="31"/>
                                        </p:tgtEl>
                                        <p:attrNameLst>
                                          <p:attrName>r</p:attrName>
                                        </p:attrNameLst>
                                      </p:cBhvr>
                                    </p:animRot>
                                    <p:animRot by="120000">
                                      <p:cBhvr>
                                        <p:cTn id="52" dur="100" fill="hold">
                                          <p:stCondLst>
                                            <p:cond delay="400"/>
                                          </p:stCondLst>
                                        </p:cTn>
                                        <p:tgtEl>
                                          <p:spTgt spid="31"/>
                                        </p:tgtEl>
                                        <p:attrNameLst>
                                          <p:attrName>r</p:attrName>
                                        </p:attrNameLst>
                                      </p:cBhvr>
                                    </p:animRo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p:cTn id="57" dur="250" fill="hold"/>
                                        <p:tgtEl>
                                          <p:spTgt spid="38"/>
                                        </p:tgtEl>
                                        <p:attrNameLst>
                                          <p:attrName>ppt_w</p:attrName>
                                        </p:attrNameLst>
                                      </p:cBhvr>
                                      <p:tavLst>
                                        <p:tav tm="0">
                                          <p:val>
                                            <p:fltVal val="0"/>
                                          </p:val>
                                        </p:tav>
                                        <p:tav tm="100000">
                                          <p:val>
                                            <p:strVal val="#ppt_w"/>
                                          </p:val>
                                        </p:tav>
                                      </p:tavLst>
                                    </p:anim>
                                    <p:anim calcmode="lin" valueType="num">
                                      <p:cBhvr>
                                        <p:cTn id="58" dur="250" fill="hold"/>
                                        <p:tgtEl>
                                          <p:spTgt spid="38"/>
                                        </p:tgtEl>
                                        <p:attrNameLst>
                                          <p:attrName>ppt_h</p:attrName>
                                        </p:attrNameLst>
                                      </p:cBhvr>
                                      <p:tavLst>
                                        <p:tav tm="0">
                                          <p:val>
                                            <p:fltVal val="0"/>
                                          </p:val>
                                        </p:tav>
                                        <p:tav tm="100000">
                                          <p:val>
                                            <p:strVal val="#ppt_h"/>
                                          </p:val>
                                        </p:tav>
                                      </p:tavLst>
                                    </p:anim>
                                    <p:animEffect transition="in" filter="fade">
                                      <p:cBhvr>
                                        <p:cTn id="59" dur="250"/>
                                        <p:tgtEl>
                                          <p:spTgt spid="38"/>
                                        </p:tgtEl>
                                      </p:cBhvr>
                                    </p:animEffect>
                                  </p:childTnLst>
                                  <p:subTnLst>
                                    <p:audio>
                                      <p:cMediaNode>
                                        <p:cTn display="0" masterRel="sameClick">
                                          <p:stCondLst>
                                            <p:cond evt="begin" delay="0">
                                              <p:tn val="55"/>
                                            </p:cond>
                                          </p:stCondLst>
                                          <p:endCondLst>
                                            <p:cond evt="onStopAudio" delay="0">
                                              <p:tgtEl>
                                                <p:sldTgt/>
                                              </p:tgtEl>
                                            </p:cond>
                                          </p:endCondLst>
                                        </p:cTn>
                                        <p:tgtEl>
                                          <p:sndTgt r:embed="rId6" name="006.정답발표전_01.wav"/>
                                        </p:tgtEl>
                                      </p:cMediaNode>
                                    </p:audio>
                                  </p:subTnLst>
                                </p:cTn>
                              </p:par>
                              <p:par>
                                <p:cTn id="60" presetID="53" presetClass="entr" presetSubtype="16" fill="hold" grpId="0" nodeType="withEffect">
                                  <p:stCondLst>
                                    <p:cond delay="0"/>
                                  </p:stCondLst>
                                  <p:childTnLst>
                                    <p:set>
                                      <p:cBhvr>
                                        <p:cTn id="61" dur="1" fill="hold">
                                          <p:stCondLst>
                                            <p:cond delay="0"/>
                                          </p:stCondLst>
                                        </p:cTn>
                                        <p:tgtEl>
                                          <p:spTgt spid="15">
                                            <p:txEl>
                                              <p:pRg st="0" end="0"/>
                                            </p:txEl>
                                          </p:spTgt>
                                        </p:tgtEl>
                                        <p:attrNameLst>
                                          <p:attrName>style.visibility</p:attrName>
                                        </p:attrNameLst>
                                      </p:cBhvr>
                                      <p:to>
                                        <p:strVal val="visible"/>
                                      </p:to>
                                    </p:set>
                                    <p:anim calcmode="lin" valueType="num">
                                      <p:cBhvr>
                                        <p:cTn id="6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64" dur="500"/>
                                        <p:tgtEl>
                                          <p:spTgt spid="15">
                                            <p:txEl>
                                              <p:pRg st="0" end="0"/>
                                            </p:txEl>
                                          </p:spTgt>
                                        </p:tgtEl>
                                      </p:cBhvr>
                                    </p:animEffect>
                                  </p:childTnLst>
                                </p:cTn>
                              </p:par>
                            </p:childTnLst>
                          </p:cTn>
                        </p:par>
                        <p:par>
                          <p:cTn id="65" fill="hold">
                            <p:stCondLst>
                              <p:cond delay="500"/>
                            </p:stCondLst>
                            <p:childTnLst>
                              <p:par>
                                <p:cTn id="66" presetID="32" presetClass="emph" presetSubtype="0" fill="hold" nodeType="afterEffect">
                                  <p:stCondLst>
                                    <p:cond delay="0"/>
                                  </p:stCondLst>
                                  <p:childTnLst>
                                    <p:animRot by="120000">
                                      <p:cBhvr>
                                        <p:cTn id="67" dur="75" fill="hold">
                                          <p:stCondLst>
                                            <p:cond delay="0"/>
                                          </p:stCondLst>
                                        </p:cTn>
                                        <p:tgtEl>
                                          <p:spTgt spid="31"/>
                                        </p:tgtEl>
                                        <p:attrNameLst>
                                          <p:attrName>r</p:attrName>
                                        </p:attrNameLst>
                                      </p:cBhvr>
                                    </p:animRot>
                                    <p:animRot by="-240000">
                                      <p:cBhvr>
                                        <p:cTn id="68" dur="150" fill="hold">
                                          <p:stCondLst>
                                            <p:cond delay="150"/>
                                          </p:stCondLst>
                                        </p:cTn>
                                        <p:tgtEl>
                                          <p:spTgt spid="31"/>
                                        </p:tgtEl>
                                        <p:attrNameLst>
                                          <p:attrName>r</p:attrName>
                                        </p:attrNameLst>
                                      </p:cBhvr>
                                    </p:animRot>
                                    <p:animRot by="240000">
                                      <p:cBhvr>
                                        <p:cTn id="69" dur="150" fill="hold">
                                          <p:stCondLst>
                                            <p:cond delay="300"/>
                                          </p:stCondLst>
                                        </p:cTn>
                                        <p:tgtEl>
                                          <p:spTgt spid="31"/>
                                        </p:tgtEl>
                                        <p:attrNameLst>
                                          <p:attrName>r</p:attrName>
                                        </p:attrNameLst>
                                      </p:cBhvr>
                                    </p:animRot>
                                    <p:animRot by="-240000">
                                      <p:cBhvr>
                                        <p:cTn id="70" dur="150" fill="hold">
                                          <p:stCondLst>
                                            <p:cond delay="450"/>
                                          </p:stCondLst>
                                        </p:cTn>
                                        <p:tgtEl>
                                          <p:spTgt spid="31"/>
                                        </p:tgtEl>
                                        <p:attrNameLst>
                                          <p:attrName>r</p:attrName>
                                        </p:attrNameLst>
                                      </p:cBhvr>
                                    </p:animRot>
                                    <p:animRot by="120000">
                                      <p:cBhvr>
                                        <p:cTn id="7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2" restart="whenNotActive" fill="hold" evtFilter="cancelBubble" nodeType="interactiveSeq">
                <p:stCondLst>
                  <p:cond evt="onClick" delay="0">
                    <p:tgtEl>
                      <p:spTgt spid="31"/>
                    </p:tgtEl>
                  </p:cond>
                </p:stCondLst>
                <p:endSync evt="end" delay="0">
                  <p:rtn val="all"/>
                </p:endSync>
                <p:childTnLst>
                  <p:par>
                    <p:cTn id="73" fill="hold">
                      <p:stCondLst>
                        <p:cond delay="0"/>
                      </p:stCondLst>
                      <p:childTnLst>
                        <p:par>
                          <p:cTn id="74" fill="hold">
                            <p:stCondLst>
                              <p:cond delay="0"/>
                            </p:stCondLst>
                            <p:childTnLst>
                              <p:par>
                                <p:cTn id="75" presetID="32" presetClass="emph" presetSubtype="0" fill="hold" nodeType="clickEffect">
                                  <p:stCondLst>
                                    <p:cond delay="0"/>
                                  </p:stCondLst>
                                  <p:childTnLst>
                                    <p:animRot by="120000">
                                      <p:cBhvr>
                                        <p:cTn id="76" dur="100" fill="hold">
                                          <p:stCondLst>
                                            <p:cond delay="0"/>
                                          </p:stCondLst>
                                        </p:cTn>
                                        <p:tgtEl>
                                          <p:spTgt spid="31"/>
                                        </p:tgtEl>
                                        <p:attrNameLst>
                                          <p:attrName>r</p:attrName>
                                        </p:attrNameLst>
                                      </p:cBhvr>
                                    </p:animRot>
                                    <p:animRot by="-240000">
                                      <p:cBhvr>
                                        <p:cTn id="77" dur="200" fill="hold">
                                          <p:stCondLst>
                                            <p:cond delay="200"/>
                                          </p:stCondLst>
                                        </p:cTn>
                                        <p:tgtEl>
                                          <p:spTgt spid="31"/>
                                        </p:tgtEl>
                                        <p:attrNameLst>
                                          <p:attrName>r</p:attrName>
                                        </p:attrNameLst>
                                      </p:cBhvr>
                                    </p:animRot>
                                    <p:animRot by="240000">
                                      <p:cBhvr>
                                        <p:cTn id="78" dur="200" fill="hold">
                                          <p:stCondLst>
                                            <p:cond delay="400"/>
                                          </p:stCondLst>
                                        </p:cTn>
                                        <p:tgtEl>
                                          <p:spTgt spid="31"/>
                                        </p:tgtEl>
                                        <p:attrNameLst>
                                          <p:attrName>r</p:attrName>
                                        </p:attrNameLst>
                                      </p:cBhvr>
                                    </p:animRot>
                                    <p:animRot by="-240000">
                                      <p:cBhvr>
                                        <p:cTn id="79" dur="200" fill="hold">
                                          <p:stCondLst>
                                            <p:cond delay="600"/>
                                          </p:stCondLst>
                                        </p:cTn>
                                        <p:tgtEl>
                                          <p:spTgt spid="31"/>
                                        </p:tgtEl>
                                        <p:attrNameLst>
                                          <p:attrName>r</p:attrName>
                                        </p:attrNameLst>
                                      </p:cBhvr>
                                    </p:animRot>
                                    <p:animRot by="120000">
                                      <p:cBhvr>
                                        <p:cTn id="80" dur="200" fill="hold">
                                          <p:stCondLst>
                                            <p:cond delay="800"/>
                                          </p:stCondLst>
                                        </p:cTn>
                                        <p:tgtEl>
                                          <p:spTgt spid="31"/>
                                        </p:tgtEl>
                                        <p:attrNameLst>
                                          <p:attrName>r</p:attrName>
                                        </p:attrNameLst>
                                      </p:cBhvr>
                                    </p:animRot>
                                  </p:childTnLst>
                                  <p:subTnLst>
                                    <p:audio>
                                      <p:cMediaNode>
                                        <p:cTn display="0" masterRel="sameClick">
                                          <p:stCondLst>
                                            <p:cond evt="begin" delay="0">
                                              <p:tn val="75"/>
                                            </p:cond>
                                          </p:stCondLst>
                                          <p:endCondLst>
                                            <p:cond evt="onStopAudio" delay="0">
                                              <p:tgtEl>
                                                <p:sldTgt/>
                                              </p:tgtEl>
                                            </p:cond>
                                          </p:endCondLst>
                                        </p:cTn>
                                        <p:tgtEl>
                                          <p:sndTgt r:embed="rId5" name="005.정답들어주세요_후_01.wav"/>
                                        </p:tgtEl>
                                      </p:cMediaNode>
                                    </p:audio>
                                  </p:subTnLst>
                                </p:cTn>
                              </p:par>
                            </p:childTnLst>
                          </p:cTn>
                        </p:par>
                        <p:par>
                          <p:cTn id="81" fill="hold">
                            <p:stCondLst>
                              <p:cond delay="1000"/>
                            </p:stCondLst>
                            <p:childTnLst>
                              <p:par>
                                <p:cTn id="82" presetID="32" presetClass="emph" presetSubtype="0" fill="hold" nodeType="afterEffect">
                                  <p:stCondLst>
                                    <p:cond delay="0"/>
                                  </p:stCondLst>
                                  <p:childTnLst>
                                    <p:animRot by="120000">
                                      <p:cBhvr>
                                        <p:cTn id="83" dur="50" fill="hold">
                                          <p:stCondLst>
                                            <p:cond delay="0"/>
                                          </p:stCondLst>
                                        </p:cTn>
                                        <p:tgtEl>
                                          <p:spTgt spid="31"/>
                                        </p:tgtEl>
                                        <p:attrNameLst>
                                          <p:attrName>r</p:attrName>
                                        </p:attrNameLst>
                                      </p:cBhvr>
                                    </p:animRot>
                                    <p:animRot by="-240000">
                                      <p:cBhvr>
                                        <p:cTn id="84" dur="100" fill="hold">
                                          <p:stCondLst>
                                            <p:cond delay="100"/>
                                          </p:stCondLst>
                                        </p:cTn>
                                        <p:tgtEl>
                                          <p:spTgt spid="31"/>
                                        </p:tgtEl>
                                        <p:attrNameLst>
                                          <p:attrName>r</p:attrName>
                                        </p:attrNameLst>
                                      </p:cBhvr>
                                    </p:animRot>
                                    <p:animRot by="240000">
                                      <p:cBhvr>
                                        <p:cTn id="85" dur="100" fill="hold">
                                          <p:stCondLst>
                                            <p:cond delay="200"/>
                                          </p:stCondLst>
                                        </p:cTn>
                                        <p:tgtEl>
                                          <p:spTgt spid="31"/>
                                        </p:tgtEl>
                                        <p:attrNameLst>
                                          <p:attrName>r</p:attrName>
                                        </p:attrNameLst>
                                      </p:cBhvr>
                                    </p:animRot>
                                    <p:animRot by="-240000">
                                      <p:cBhvr>
                                        <p:cTn id="86" dur="100" fill="hold">
                                          <p:stCondLst>
                                            <p:cond delay="300"/>
                                          </p:stCondLst>
                                        </p:cTn>
                                        <p:tgtEl>
                                          <p:spTgt spid="31"/>
                                        </p:tgtEl>
                                        <p:attrNameLst>
                                          <p:attrName>r</p:attrName>
                                        </p:attrNameLst>
                                      </p:cBhvr>
                                    </p:animRot>
                                    <p:animRot by="120000">
                                      <p:cBhvr>
                                        <p:cTn id="8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Long Questio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2713563"/>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norm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baseline="0"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This is for longer questions.</a:t>
            </a:r>
          </a:p>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4496544" y="3542062"/>
            <a:ext cx="7174755"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02956" y="3151520"/>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324182" y="3542062"/>
            <a:ext cx="3134830" cy="891469"/>
          </a:xfrm>
          <a:prstGeom prst="rect">
            <a:avLst/>
          </a:prstGeom>
        </p:spPr>
      </p:pic>
    </p:spTree>
    <p:custDataLst>
      <p:tags r:id="rId1"/>
    </p:custDataLst>
    <p:extLst>
      <p:ext uri="{BB962C8B-B14F-4D97-AF65-F5344CB8AC3E}">
        <p14:creationId xmlns:p14="http://schemas.microsoft.com/office/powerpoint/2010/main" val="2812206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childTnLst>
                          </p:cTn>
                        </p:par>
                        <p:par>
                          <p:cTn id="38" fill="hold">
                            <p:stCondLst>
                              <p:cond delay="250"/>
                            </p:stCondLst>
                            <p:childTnLst>
                              <p:par>
                                <p:cTn id="39" presetID="32" presetClass="emph" presetSubtype="0" fill="hold" nodeType="afterEffect">
                                  <p:stCondLst>
                                    <p:cond delay="0"/>
                                  </p:stCondLst>
                                  <p:childTnLst>
                                    <p:animRot by="120000">
                                      <p:cBhvr>
                                        <p:cTn id="40" dur="75" fill="hold">
                                          <p:stCondLst>
                                            <p:cond delay="0"/>
                                          </p:stCondLst>
                                        </p:cTn>
                                        <p:tgtEl>
                                          <p:spTgt spid="31"/>
                                        </p:tgtEl>
                                        <p:attrNameLst>
                                          <p:attrName>r</p:attrName>
                                        </p:attrNameLst>
                                      </p:cBhvr>
                                    </p:animRot>
                                    <p:animRot by="-240000">
                                      <p:cBhvr>
                                        <p:cTn id="41" dur="150" fill="hold">
                                          <p:stCondLst>
                                            <p:cond delay="150"/>
                                          </p:stCondLst>
                                        </p:cTn>
                                        <p:tgtEl>
                                          <p:spTgt spid="31"/>
                                        </p:tgtEl>
                                        <p:attrNameLst>
                                          <p:attrName>r</p:attrName>
                                        </p:attrNameLst>
                                      </p:cBhvr>
                                    </p:animRot>
                                    <p:animRot by="240000">
                                      <p:cBhvr>
                                        <p:cTn id="42" dur="150" fill="hold">
                                          <p:stCondLst>
                                            <p:cond delay="300"/>
                                          </p:stCondLst>
                                        </p:cTn>
                                        <p:tgtEl>
                                          <p:spTgt spid="31"/>
                                        </p:tgtEl>
                                        <p:attrNameLst>
                                          <p:attrName>r</p:attrName>
                                        </p:attrNameLst>
                                      </p:cBhvr>
                                    </p:animRot>
                                    <p:animRot by="-240000">
                                      <p:cBhvr>
                                        <p:cTn id="43" dur="150" fill="hold">
                                          <p:stCondLst>
                                            <p:cond delay="450"/>
                                          </p:stCondLst>
                                        </p:cTn>
                                        <p:tgtEl>
                                          <p:spTgt spid="31"/>
                                        </p:tgtEl>
                                        <p:attrNameLst>
                                          <p:attrName>r</p:attrName>
                                        </p:attrNameLst>
                                      </p:cBhvr>
                                    </p:animRot>
                                    <p:animRot by="120000">
                                      <p:cBhvr>
                                        <p:cTn id="44"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31"/>
                    </p:tgtEl>
                  </p:cond>
                </p:stCondLst>
                <p:endSync evt="end" delay="0">
                  <p:rtn val="all"/>
                </p:endSync>
                <p:childTnLst>
                  <p:par>
                    <p:cTn id="46" fill="hold">
                      <p:stCondLst>
                        <p:cond delay="0"/>
                      </p:stCondLst>
                      <p:childTnLst>
                        <p:par>
                          <p:cTn id="47" fill="hold">
                            <p:stCondLst>
                              <p:cond delay="0"/>
                            </p:stCondLst>
                            <p:childTnLst>
                              <p:par>
                                <p:cTn id="48" presetID="32" presetClass="emph" presetSubtype="0" fill="hold" nodeType="clickEffect">
                                  <p:stCondLst>
                                    <p:cond delay="0"/>
                                  </p:stCondLst>
                                  <p:childTnLst>
                                    <p:animRot by="120000">
                                      <p:cBhvr>
                                        <p:cTn id="49" dur="100" fill="hold">
                                          <p:stCondLst>
                                            <p:cond delay="0"/>
                                          </p:stCondLst>
                                        </p:cTn>
                                        <p:tgtEl>
                                          <p:spTgt spid="31"/>
                                        </p:tgtEl>
                                        <p:attrNameLst>
                                          <p:attrName>r</p:attrName>
                                        </p:attrNameLst>
                                      </p:cBhvr>
                                    </p:animRot>
                                    <p:animRot by="-240000">
                                      <p:cBhvr>
                                        <p:cTn id="50" dur="200" fill="hold">
                                          <p:stCondLst>
                                            <p:cond delay="200"/>
                                          </p:stCondLst>
                                        </p:cTn>
                                        <p:tgtEl>
                                          <p:spTgt spid="31"/>
                                        </p:tgtEl>
                                        <p:attrNameLst>
                                          <p:attrName>r</p:attrName>
                                        </p:attrNameLst>
                                      </p:cBhvr>
                                    </p:animRot>
                                    <p:animRot by="240000">
                                      <p:cBhvr>
                                        <p:cTn id="51" dur="200" fill="hold">
                                          <p:stCondLst>
                                            <p:cond delay="400"/>
                                          </p:stCondLst>
                                        </p:cTn>
                                        <p:tgtEl>
                                          <p:spTgt spid="31"/>
                                        </p:tgtEl>
                                        <p:attrNameLst>
                                          <p:attrName>r</p:attrName>
                                        </p:attrNameLst>
                                      </p:cBhvr>
                                    </p:animRot>
                                    <p:animRot by="-240000">
                                      <p:cBhvr>
                                        <p:cTn id="52" dur="200" fill="hold">
                                          <p:stCondLst>
                                            <p:cond delay="600"/>
                                          </p:stCondLst>
                                        </p:cTn>
                                        <p:tgtEl>
                                          <p:spTgt spid="31"/>
                                        </p:tgtEl>
                                        <p:attrNameLst>
                                          <p:attrName>r</p:attrName>
                                        </p:attrNameLst>
                                      </p:cBhvr>
                                    </p:animRot>
                                    <p:animRot by="120000">
                                      <p:cBhvr>
                                        <p:cTn id="53" dur="200" fill="hold">
                                          <p:stCondLst>
                                            <p:cond delay="800"/>
                                          </p:stCondLst>
                                        </p:cTn>
                                        <p:tgtEl>
                                          <p:spTgt spid="31"/>
                                        </p:tgtEl>
                                        <p:attrNameLst>
                                          <p:attrName>r</p:attrName>
                                        </p:attrNameLst>
                                      </p:cBhvr>
                                    </p:animRot>
                                  </p:childTnLst>
                                  <p:subTnLst>
                                    <p:audio>
                                      <p:cMediaNode>
                                        <p:cTn display="0" masterRel="sameClick">
                                          <p:stCondLst>
                                            <p:cond evt="begin" delay="0">
                                              <p:tn val="48"/>
                                            </p:cond>
                                          </p:stCondLst>
                                          <p:endCondLst>
                                            <p:cond evt="onStopAudio" delay="0">
                                              <p:tgtEl>
                                                <p:sldTgt/>
                                              </p:tgtEl>
                                            </p:cond>
                                          </p:endCondLst>
                                        </p:cTn>
                                        <p:tgtEl>
                                          <p:sndTgt r:embed="rId3" name="005.정답들어주세요_후_01.wav"/>
                                        </p:tgtEl>
                                      </p:cMediaNode>
                                    </p:audio>
                                  </p:subTnLst>
                                </p:cTn>
                              </p:par>
                            </p:childTnLst>
                          </p:cTn>
                        </p:par>
                        <p:par>
                          <p:cTn id="54" fill="hold">
                            <p:stCondLst>
                              <p:cond delay="1000"/>
                            </p:stCondLst>
                            <p:childTnLst>
                              <p:par>
                                <p:cTn id="55" presetID="32" presetClass="emph" presetSubtype="0" fill="hold" nodeType="afterEffect">
                                  <p:stCondLst>
                                    <p:cond delay="0"/>
                                  </p:stCondLst>
                                  <p:childTnLst>
                                    <p:animRot by="120000">
                                      <p:cBhvr>
                                        <p:cTn id="56" dur="50" fill="hold">
                                          <p:stCondLst>
                                            <p:cond delay="0"/>
                                          </p:stCondLst>
                                        </p:cTn>
                                        <p:tgtEl>
                                          <p:spTgt spid="31"/>
                                        </p:tgtEl>
                                        <p:attrNameLst>
                                          <p:attrName>r</p:attrName>
                                        </p:attrNameLst>
                                      </p:cBhvr>
                                    </p:animRot>
                                    <p:animRot by="-240000">
                                      <p:cBhvr>
                                        <p:cTn id="57" dur="100" fill="hold">
                                          <p:stCondLst>
                                            <p:cond delay="100"/>
                                          </p:stCondLst>
                                        </p:cTn>
                                        <p:tgtEl>
                                          <p:spTgt spid="31"/>
                                        </p:tgtEl>
                                        <p:attrNameLst>
                                          <p:attrName>r</p:attrName>
                                        </p:attrNameLst>
                                      </p:cBhvr>
                                    </p:animRot>
                                    <p:animRot by="240000">
                                      <p:cBhvr>
                                        <p:cTn id="58" dur="100" fill="hold">
                                          <p:stCondLst>
                                            <p:cond delay="200"/>
                                          </p:stCondLst>
                                        </p:cTn>
                                        <p:tgtEl>
                                          <p:spTgt spid="31"/>
                                        </p:tgtEl>
                                        <p:attrNameLst>
                                          <p:attrName>r</p:attrName>
                                        </p:attrNameLst>
                                      </p:cBhvr>
                                    </p:animRot>
                                    <p:animRot by="-240000">
                                      <p:cBhvr>
                                        <p:cTn id="59" dur="100" fill="hold">
                                          <p:stCondLst>
                                            <p:cond delay="300"/>
                                          </p:stCondLst>
                                        </p:cTn>
                                        <p:tgtEl>
                                          <p:spTgt spid="31"/>
                                        </p:tgtEl>
                                        <p:attrNameLst>
                                          <p:attrName>r</p:attrName>
                                        </p:attrNameLst>
                                      </p:cBhvr>
                                    </p:animRot>
                                    <p:animRot by="120000">
                                      <p:cBhvr>
                                        <p:cTn id="60"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subTnLst>
                    <p:audio>
                      <p:cMediaNode>
                        <p:cTn display="0" masterRel="sameClick">
                          <p:stCondLst>
                            <p:cond delay="0"/>
                          </p:stCondLst>
                          <p:endCondLst>
                            <p:cond evt="onStopAudio" delay="0">
                              <p:tgtEl>
                                <p:sldTgt/>
                              </p:tgtEl>
                            </p:cond>
                          </p:endCondLst>
                        </p:cTn>
                        <p:tgtEl>
                          <p:sndTgt r:embed="rId4" name="006.정답발표전_01.wav"/>
                        </p:tgtEl>
                      </p:cMediaNode>
                    </p:audio>
                  </p:sub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uto AB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704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250"/>
                                        <p:tgtEl>
                                          <p:spTgt spid="18"/>
                                        </p:tgtEl>
                                      </p:cBhvr>
                                    </p:animEffect>
                                    <p:anim calcmode="lin" valueType="num">
                                      <p:cBhvr>
                                        <p:cTn id="30" dur="250" fill="hold"/>
                                        <p:tgtEl>
                                          <p:spTgt spid="18"/>
                                        </p:tgtEl>
                                        <p:attrNameLst>
                                          <p:attrName>ppt_x</p:attrName>
                                        </p:attrNameLst>
                                      </p:cBhvr>
                                      <p:tavLst>
                                        <p:tav tm="0">
                                          <p:val>
                                            <p:strVal val="#ppt_x"/>
                                          </p:val>
                                        </p:tav>
                                        <p:tav tm="100000">
                                          <p:val>
                                            <p:strVal val="#ppt_x"/>
                                          </p:val>
                                        </p:tav>
                                      </p:tavLst>
                                    </p:anim>
                                    <p:anim calcmode="lin" valueType="num">
                                      <p:cBhvr>
                                        <p:cTn id="31"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4" name="General_Question_Box_Leaves.wav"/>
                                        </p:tgtEl>
                                      </p:cMediaNode>
                                    </p:audio>
                                  </p:subTnLst>
                                </p:cTn>
                              </p:par>
                              <p:par>
                                <p:cTn id="32" presetID="42" presetClass="entr" presetSubtype="0" fill="hold" grpId="0" nodeType="withEffect">
                                  <p:stCondLst>
                                    <p:cond delay="100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250"/>
                                        <p:tgtEl>
                                          <p:spTgt spid="20"/>
                                        </p:tgtEl>
                                      </p:cBhvr>
                                    </p:animEffec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39"/>
                                            </p:cond>
                                          </p:stCondLst>
                                          <p:endCondLst>
                                            <p:cond evt="onStopAudio" delay="0">
                                              <p:tgtEl>
                                                <p:sldTgt/>
                                              </p:tgtEl>
                                            </p:cond>
                                          </p:endCondLst>
                                        </p:cTn>
                                        <p:tgtEl>
                                          <p:sndTgt r:embed="rId5" name="005.정답들어주세요_후_01.wav"/>
                                        </p:tgtEl>
                                      </p:cMediaNode>
                                    </p:audio>
                                  </p:subTnLst>
                                </p:cTn>
                              </p:par>
                            </p:childTnLst>
                          </p:cTn>
                        </p:par>
                        <p:par>
                          <p:cTn id="41" fill="hold">
                            <p:stCondLst>
                              <p:cond delay="250"/>
                            </p:stCondLst>
                            <p:childTnLst>
                              <p:par>
                                <p:cTn id="42" presetID="32" presetClass="emph" presetSubtype="0" fill="hold" nodeType="afterEffect">
                                  <p:stCondLst>
                                    <p:cond delay="0"/>
                                  </p:stCondLst>
                                  <p:childTnLst>
                                    <p:animRot by="120000">
                                      <p:cBhvr>
                                        <p:cTn id="43" dur="100" fill="hold">
                                          <p:stCondLst>
                                            <p:cond delay="0"/>
                                          </p:stCondLst>
                                        </p:cTn>
                                        <p:tgtEl>
                                          <p:spTgt spid="31"/>
                                        </p:tgtEl>
                                        <p:attrNameLst>
                                          <p:attrName>r</p:attrName>
                                        </p:attrNameLst>
                                      </p:cBhvr>
                                    </p:animRot>
                                    <p:animRot by="-240000">
                                      <p:cBhvr>
                                        <p:cTn id="44" dur="200" fill="hold">
                                          <p:stCondLst>
                                            <p:cond delay="200"/>
                                          </p:stCondLst>
                                        </p:cTn>
                                        <p:tgtEl>
                                          <p:spTgt spid="31"/>
                                        </p:tgtEl>
                                        <p:attrNameLst>
                                          <p:attrName>r</p:attrName>
                                        </p:attrNameLst>
                                      </p:cBhvr>
                                    </p:animRot>
                                    <p:animRot by="240000">
                                      <p:cBhvr>
                                        <p:cTn id="45" dur="200" fill="hold">
                                          <p:stCondLst>
                                            <p:cond delay="400"/>
                                          </p:stCondLst>
                                        </p:cTn>
                                        <p:tgtEl>
                                          <p:spTgt spid="31"/>
                                        </p:tgtEl>
                                        <p:attrNameLst>
                                          <p:attrName>r</p:attrName>
                                        </p:attrNameLst>
                                      </p:cBhvr>
                                    </p:animRot>
                                    <p:animRot by="-240000">
                                      <p:cBhvr>
                                        <p:cTn id="46" dur="200" fill="hold">
                                          <p:stCondLst>
                                            <p:cond delay="600"/>
                                          </p:stCondLst>
                                        </p:cTn>
                                        <p:tgtEl>
                                          <p:spTgt spid="31"/>
                                        </p:tgtEl>
                                        <p:attrNameLst>
                                          <p:attrName>r</p:attrName>
                                        </p:attrNameLst>
                                      </p:cBhvr>
                                    </p:animRot>
                                    <p:animRot by="120000">
                                      <p:cBhvr>
                                        <p:cTn id="47" dur="200" fill="hold">
                                          <p:stCondLst>
                                            <p:cond delay="800"/>
                                          </p:stCondLst>
                                        </p:cTn>
                                        <p:tgtEl>
                                          <p:spTgt spid="31"/>
                                        </p:tgtEl>
                                        <p:attrNameLst>
                                          <p:attrName>r</p:attrName>
                                        </p:attrNameLst>
                                      </p:cBhvr>
                                    </p:animRot>
                                  </p:childTnLst>
                                </p:cTn>
                              </p:par>
                              <p:par>
                                <p:cTn id="48" presetID="22" presetClass="entr" presetSubtype="8" fill="hold" nodeType="withEffect">
                                  <p:stCondLst>
                                    <p:cond delay="250"/>
                                  </p:stCondLst>
                                  <p:childTnLst>
                                    <p:set>
                                      <p:cBhvr>
                                        <p:cTn id="49" dur="1" fill="hold">
                                          <p:stCondLst>
                                            <p:cond delay="0"/>
                                          </p:stCondLst>
                                        </p:cTn>
                                        <p:tgtEl>
                                          <p:spTgt spid="32"/>
                                        </p:tgtEl>
                                        <p:attrNameLst>
                                          <p:attrName>style.visibility</p:attrName>
                                        </p:attrNameLst>
                                      </p:cBhvr>
                                      <p:to>
                                        <p:strVal val="visible"/>
                                      </p:to>
                                    </p:set>
                                    <p:animEffect transition="in" filter="wipe(left)">
                                      <p:cBhvr>
                                        <p:cTn id="50" dur="500"/>
                                        <p:tgtEl>
                                          <p:spTgt spid="32"/>
                                        </p:tgtEl>
                                      </p:cBhvr>
                                    </p:animEffect>
                                  </p:childTnLst>
                                </p:cTn>
                              </p:par>
                            </p:childTnLst>
                          </p:cTn>
                        </p:par>
                        <p:par>
                          <p:cTn id="51" fill="hold">
                            <p:stCondLst>
                              <p:cond delay="1250"/>
                            </p:stCondLst>
                            <p:childTnLst>
                              <p:par>
                                <p:cTn id="52" presetID="32" presetClass="emph" presetSubtype="0" fill="hold" nodeType="afterEffect">
                                  <p:stCondLst>
                                    <p:cond delay="0"/>
                                  </p:stCondLst>
                                  <p:childTnLst>
                                    <p:animRot by="120000">
                                      <p:cBhvr>
                                        <p:cTn id="53" dur="50" fill="hold">
                                          <p:stCondLst>
                                            <p:cond delay="0"/>
                                          </p:stCondLst>
                                        </p:cTn>
                                        <p:tgtEl>
                                          <p:spTgt spid="31"/>
                                        </p:tgtEl>
                                        <p:attrNameLst>
                                          <p:attrName>r</p:attrName>
                                        </p:attrNameLst>
                                      </p:cBhvr>
                                    </p:animRot>
                                    <p:animRot by="-240000">
                                      <p:cBhvr>
                                        <p:cTn id="54" dur="100" fill="hold">
                                          <p:stCondLst>
                                            <p:cond delay="100"/>
                                          </p:stCondLst>
                                        </p:cTn>
                                        <p:tgtEl>
                                          <p:spTgt spid="31"/>
                                        </p:tgtEl>
                                        <p:attrNameLst>
                                          <p:attrName>r</p:attrName>
                                        </p:attrNameLst>
                                      </p:cBhvr>
                                    </p:animRot>
                                    <p:animRot by="240000">
                                      <p:cBhvr>
                                        <p:cTn id="55" dur="100" fill="hold">
                                          <p:stCondLst>
                                            <p:cond delay="200"/>
                                          </p:stCondLst>
                                        </p:cTn>
                                        <p:tgtEl>
                                          <p:spTgt spid="31"/>
                                        </p:tgtEl>
                                        <p:attrNameLst>
                                          <p:attrName>r</p:attrName>
                                        </p:attrNameLst>
                                      </p:cBhvr>
                                    </p:animRot>
                                    <p:animRot by="-240000">
                                      <p:cBhvr>
                                        <p:cTn id="56" dur="100" fill="hold">
                                          <p:stCondLst>
                                            <p:cond delay="300"/>
                                          </p:stCondLst>
                                        </p:cTn>
                                        <p:tgtEl>
                                          <p:spTgt spid="31"/>
                                        </p:tgtEl>
                                        <p:attrNameLst>
                                          <p:attrName>r</p:attrName>
                                        </p:attrNameLst>
                                      </p:cBhvr>
                                    </p:animRot>
                                    <p:animRot by="120000">
                                      <p:cBhvr>
                                        <p:cTn id="57" dur="100" fill="hold">
                                          <p:stCondLst>
                                            <p:cond delay="400"/>
                                          </p:stCondLst>
                                        </p:cTn>
                                        <p:tgtEl>
                                          <p:spTgt spid="31"/>
                                        </p:tgtEl>
                                        <p:attrNameLst>
                                          <p:attrName>r</p:attrName>
                                        </p:attrNameLst>
                                      </p:cBhvr>
                                    </p:animRo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p:cTn id="62" dur="250" fill="hold"/>
                                        <p:tgtEl>
                                          <p:spTgt spid="38"/>
                                        </p:tgtEl>
                                        <p:attrNameLst>
                                          <p:attrName>ppt_w</p:attrName>
                                        </p:attrNameLst>
                                      </p:cBhvr>
                                      <p:tavLst>
                                        <p:tav tm="0">
                                          <p:val>
                                            <p:fltVal val="0"/>
                                          </p:val>
                                        </p:tav>
                                        <p:tav tm="100000">
                                          <p:val>
                                            <p:strVal val="#ppt_w"/>
                                          </p:val>
                                        </p:tav>
                                      </p:tavLst>
                                    </p:anim>
                                    <p:anim calcmode="lin" valueType="num">
                                      <p:cBhvr>
                                        <p:cTn id="63" dur="250" fill="hold"/>
                                        <p:tgtEl>
                                          <p:spTgt spid="38"/>
                                        </p:tgtEl>
                                        <p:attrNameLst>
                                          <p:attrName>ppt_h</p:attrName>
                                        </p:attrNameLst>
                                      </p:cBhvr>
                                      <p:tavLst>
                                        <p:tav tm="0">
                                          <p:val>
                                            <p:fltVal val="0"/>
                                          </p:val>
                                        </p:tav>
                                        <p:tav tm="100000">
                                          <p:val>
                                            <p:strVal val="#ppt_h"/>
                                          </p:val>
                                        </p:tav>
                                      </p:tavLst>
                                    </p:anim>
                                    <p:animEffect transition="in" filter="fade">
                                      <p:cBhvr>
                                        <p:cTn id="64" dur="250"/>
                                        <p:tgtEl>
                                          <p:spTgt spid="38"/>
                                        </p:tgtEl>
                                      </p:cBhvr>
                                    </p:animEffect>
                                  </p:childTnLst>
                                  <p:subTnLst>
                                    <p:audio>
                                      <p:cMediaNode>
                                        <p:cTn display="0" masterRel="sameClick">
                                          <p:stCondLst>
                                            <p:cond evt="begin" delay="0">
                                              <p:tn val="60"/>
                                            </p:cond>
                                          </p:stCondLst>
                                          <p:endCondLst>
                                            <p:cond evt="onStopAudio" delay="0">
                                              <p:tgtEl>
                                                <p:sldTgt/>
                                              </p:tgtEl>
                                            </p:cond>
                                          </p:endCondLst>
                                        </p:cTn>
                                        <p:tgtEl>
                                          <p:sndTgt r:embed="rId6" name="006.정답발표전_01.wav"/>
                                        </p:tgtEl>
                                      </p:cMediaNode>
                                    </p:audio>
                                  </p:subTnLst>
                                </p:cTn>
                              </p:par>
                            </p:childTnLst>
                          </p:cTn>
                        </p:par>
                        <p:par>
                          <p:cTn id="65" fill="hold">
                            <p:stCondLst>
                              <p:cond delay="250"/>
                            </p:stCondLst>
                            <p:childTnLst>
                              <p:par>
                                <p:cTn id="66" presetID="32" presetClass="emph" presetSubtype="0" fill="hold" nodeType="afterEffect">
                                  <p:stCondLst>
                                    <p:cond delay="0"/>
                                  </p:stCondLst>
                                  <p:childTnLst>
                                    <p:animRot by="120000">
                                      <p:cBhvr>
                                        <p:cTn id="67" dur="75" fill="hold">
                                          <p:stCondLst>
                                            <p:cond delay="0"/>
                                          </p:stCondLst>
                                        </p:cTn>
                                        <p:tgtEl>
                                          <p:spTgt spid="31"/>
                                        </p:tgtEl>
                                        <p:attrNameLst>
                                          <p:attrName>r</p:attrName>
                                        </p:attrNameLst>
                                      </p:cBhvr>
                                    </p:animRot>
                                    <p:animRot by="-240000">
                                      <p:cBhvr>
                                        <p:cTn id="68" dur="150" fill="hold">
                                          <p:stCondLst>
                                            <p:cond delay="150"/>
                                          </p:stCondLst>
                                        </p:cTn>
                                        <p:tgtEl>
                                          <p:spTgt spid="31"/>
                                        </p:tgtEl>
                                        <p:attrNameLst>
                                          <p:attrName>r</p:attrName>
                                        </p:attrNameLst>
                                      </p:cBhvr>
                                    </p:animRot>
                                    <p:animRot by="240000">
                                      <p:cBhvr>
                                        <p:cTn id="69" dur="150" fill="hold">
                                          <p:stCondLst>
                                            <p:cond delay="300"/>
                                          </p:stCondLst>
                                        </p:cTn>
                                        <p:tgtEl>
                                          <p:spTgt spid="31"/>
                                        </p:tgtEl>
                                        <p:attrNameLst>
                                          <p:attrName>r</p:attrName>
                                        </p:attrNameLst>
                                      </p:cBhvr>
                                    </p:animRot>
                                    <p:animRot by="-240000">
                                      <p:cBhvr>
                                        <p:cTn id="70" dur="150" fill="hold">
                                          <p:stCondLst>
                                            <p:cond delay="450"/>
                                          </p:stCondLst>
                                        </p:cTn>
                                        <p:tgtEl>
                                          <p:spTgt spid="31"/>
                                        </p:tgtEl>
                                        <p:attrNameLst>
                                          <p:attrName>r</p:attrName>
                                        </p:attrNameLst>
                                      </p:cBhvr>
                                    </p:animRot>
                                    <p:animRot by="120000">
                                      <p:cBhvr>
                                        <p:cTn id="7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2" restart="whenNotActive" fill="hold" evtFilter="cancelBubble" nodeType="interactiveSeq">
                <p:stCondLst>
                  <p:cond evt="onClick" delay="0">
                    <p:tgtEl>
                      <p:spTgt spid="31"/>
                    </p:tgtEl>
                  </p:cond>
                </p:stCondLst>
                <p:endSync evt="end" delay="0">
                  <p:rtn val="all"/>
                </p:endSync>
                <p:childTnLst>
                  <p:par>
                    <p:cTn id="73" fill="hold">
                      <p:stCondLst>
                        <p:cond delay="indefinite"/>
                      </p:stCondLst>
                      <p:childTnLst>
                        <p:par>
                          <p:cTn id="74" fill="hold">
                            <p:stCondLst>
                              <p:cond delay="0"/>
                            </p:stCondLst>
                            <p:childTnLst>
                              <p:par>
                                <p:cTn id="75" presetID="32" presetClass="emph" presetSubtype="0" fill="hold" nodeType="clickEffect">
                                  <p:stCondLst>
                                    <p:cond delay="0"/>
                                  </p:stCondLst>
                                  <p:childTnLst>
                                    <p:animRot by="120000">
                                      <p:cBhvr>
                                        <p:cTn id="76" dur="100" fill="hold">
                                          <p:stCondLst>
                                            <p:cond delay="0"/>
                                          </p:stCondLst>
                                        </p:cTn>
                                        <p:tgtEl>
                                          <p:spTgt spid="31"/>
                                        </p:tgtEl>
                                        <p:attrNameLst>
                                          <p:attrName>r</p:attrName>
                                        </p:attrNameLst>
                                      </p:cBhvr>
                                    </p:animRot>
                                    <p:animRot by="-240000">
                                      <p:cBhvr>
                                        <p:cTn id="77" dur="200" fill="hold">
                                          <p:stCondLst>
                                            <p:cond delay="200"/>
                                          </p:stCondLst>
                                        </p:cTn>
                                        <p:tgtEl>
                                          <p:spTgt spid="31"/>
                                        </p:tgtEl>
                                        <p:attrNameLst>
                                          <p:attrName>r</p:attrName>
                                        </p:attrNameLst>
                                      </p:cBhvr>
                                    </p:animRot>
                                    <p:animRot by="240000">
                                      <p:cBhvr>
                                        <p:cTn id="78" dur="200" fill="hold">
                                          <p:stCondLst>
                                            <p:cond delay="400"/>
                                          </p:stCondLst>
                                        </p:cTn>
                                        <p:tgtEl>
                                          <p:spTgt spid="31"/>
                                        </p:tgtEl>
                                        <p:attrNameLst>
                                          <p:attrName>r</p:attrName>
                                        </p:attrNameLst>
                                      </p:cBhvr>
                                    </p:animRot>
                                    <p:animRot by="-240000">
                                      <p:cBhvr>
                                        <p:cTn id="79" dur="200" fill="hold">
                                          <p:stCondLst>
                                            <p:cond delay="600"/>
                                          </p:stCondLst>
                                        </p:cTn>
                                        <p:tgtEl>
                                          <p:spTgt spid="31"/>
                                        </p:tgtEl>
                                        <p:attrNameLst>
                                          <p:attrName>r</p:attrName>
                                        </p:attrNameLst>
                                      </p:cBhvr>
                                    </p:animRot>
                                    <p:animRot by="120000">
                                      <p:cBhvr>
                                        <p:cTn id="80" dur="200" fill="hold">
                                          <p:stCondLst>
                                            <p:cond delay="800"/>
                                          </p:stCondLst>
                                        </p:cTn>
                                        <p:tgtEl>
                                          <p:spTgt spid="31"/>
                                        </p:tgtEl>
                                        <p:attrNameLst>
                                          <p:attrName>r</p:attrName>
                                        </p:attrNameLst>
                                      </p:cBhvr>
                                    </p:animRot>
                                  </p:childTnLst>
                                  <p:subTnLst>
                                    <p:audio>
                                      <p:cMediaNode>
                                        <p:cTn display="0" masterRel="sameClick">
                                          <p:stCondLst>
                                            <p:cond evt="begin" delay="0">
                                              <p:tn val="75"/>
                                            </p:cond>
                                          </p:stCondLst>
                                          <p:endCondLst>
                                            <p:cond evt="onStopAudio" delay="0">
                                              <p:tgtEl>
                                                <p:sldTgt/>
                                              </p:tgtEl>
                                            </p:cond>
                                          </p:endCondLst>
                                        </p:cTn>
                                        <p:tgtEl>
                                          <p:sndTgt r:embed="rId5" name="005.정답들어주세요_후_01.wav"/>
                                        </p:tgtEl>
                                      </p:cMediaNode>
                                    </p:audio>
                                  </p:subTnLst>
                                </p:cTn>
                              </p:par>
                            </p:childTnLst>
                          </p:cTn>
                        </p:par>
                        <p:par>
                          <p:cTn id="81" fill="hold">
                            <p:stCondLst>
                              <p:cond delay="1000"/>
                            </p:stCondLst>
                            <p:childTnLst>
                              <p:par>
                                <p:cTn id="82" presetID="32" presetClass="emph" presetSubtype="0" fill="hold" nodeType="afterEffect">
                                  <p:stCondLst>
                                    <p:cond delay="0"/>
                                  </p:stCondLst>
                                  <p:childTnLst>
                                    <p:animRot by="120000">
                                      <p:cBhvr>
                                        <p:cTn id="83" dur="50" fill="hold">
                                          <p:stCondLst>
                                            <p:cond delay="0"/>
                                          </p:stCondLst>
                                        </p:cTn>
                                        <p:tgtEl>
                                          <p:spTgt spid="31"/>
                                        </p:tgtEl>
                                        <p:attrNameLst>
                                          <p:attrName>r</p:attrName>
                                        </p:attrNameLst>
                                      </p:cBhvr>
                                    </p:animRot>
                                    <p:animRot by="-240000">
                                      <p:cBhvr>
                                        <p:cTn id="84" dur="100" fill="hold">
                                          <p:stCondLst>
                                            <p:cond delay="100"/>
                                          </p:stCondLst>
                                        </p:cTn>
                                        <p:tgtEl>
                                          <p:spTgt spid="31"/>
                                        </p:tgtEl>
                                        <p:attrNameLst>
                                          <p:attrName>r</p:attrName>
                                        </p:attrNameLst>
                                      </p:cBhvr>
                                    </p:animRot>
                                    <p:animRot by="240000">
                                      <p:cBhvr>
                                        <p:cTn id="85" dur="100" fill="hold">
                                          <p:stCondLst>
                                            <p:cond delay="200"/>
                                          </p:stCondLst>
                                        </p:cTn>
                                        <p:tgtEl>
                                          <p:spTgt spid="31"/>
                                        </p:tgtEl>
                                        <p:attrNameLst>
                                          <p:attrName>r</p:attrName>
                                        </p:attrNameLst>
                                      </p:cBhvr>
                                    </p:animRot>
                                    <p:animRot by="-240000">
                                      <p:cBhvr>
                                        <p:cTn id="86" dur="100" fill="hold">
                                          <p:stCondLst>
                                            <p:cond delay="300"/>
                                          </p:stCondLst>
                                        </p:cTn>
                                        <p:tgtEl>
                                          <p:spTgt spid="31"/>
                                        </p:tgtEl>
                                        <p:attrNameLst>
                                          <p:attrName>r</p:attrName>
                                        </p:attrNameLst>
                                      </p:cBhvr>
                                    </p:animRot>
                                    <p:animRot by="120000">
                                      <p:cBhvr>
                                        <p:cTn id="8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Long Answer">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4496544" y="2521644"/>
            <a:ext cx="7174755"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02956" y="2131102"/>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324182" y="2521644"/>
            <a:ext cx="3134830" cy="891469"/>
          </a:xfrm>
          <a:prstGeom prst="rect">
            <a:avLst/>
          </a:prstGeom>
        </p:spPr>
      </p:pic>
    </p:spTree>
    <p:custDataLst>
      <p:tags r:id="rId1"/>
    </p:custDataLst>
    <p:extLst>
      <p:ext uri="{BB962C8B-B14F-4D97-AF65-F5344CB8AC3E}">
        <p14:creationId xmlns:p14="http://schemas.microsoft.com/office/powerpoint/2010/main" val="3607680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childTnLst>
                          </p:cTn>
                        </p:par>
                        <p:par>
                          <p:cTn id="38" fill="hold">
                            <p:stCondLst>
                              <p:cond delay="250"/>
                            </p:stCondLst>
                            <p:childTnLst>
                              <p:par>
                                <p:cTn id="39" presetID="32" presetClass="emph" presetSubtype="0" fill="hold" nodeType="afterEffect">
                                  <p:stCondLst>
                                    <p:cond delay="0"/>
                                  </p:stCondLst>
                                  <p:childTnLst>
                                    <p:animRot by="120000">
                                      <p:cBhvr>
                                        <p:cTn id="40" dur="75" fill="hold">
                                          <p:stCondLst>
                                            <p:cond delay="0"/>
                                          </p:stCondLst>
                                        </p:cTn>
                                        <p:tgtEl>
                                          <p:spTgt spid="31"/>
                                        </p:tgtEl>
                                        <p:attrNameLst>
                                          <p:attrName>r</p:attrName>
                                        </p:attrNameLst>
                                      </p:cBhvr>
                                    </p:animRot>
                                    <p:animRot by="-240000">
                                      <p:cBhvr>
                                        <p:cTn id="41" dur="150" fill="hold">
                                          <p:stCondLst>
                                            <p:cond delay="150"/>
                                          </p:stCondLst>
                                        </p:cTn>
                                        <p:tgtEl>
                                          <p:spTgt spid="31"/>
                                        </p:tgtEl>
                                        <p:attrNameLst>
                                          <p:attrName>r</p:attrName>
                                        </p:attrNameLst>
                                      </p:cBhvr>
                                    </p:animRot>
                                    <p:animRot by="240000">
                                      <p:cBhvr>
                                        <p:cTn id="42" dur="150" fill="hold">
                                          <p:stCondLst>
                                            <p:cond delay="300"/>
                                          </p:stCondLst>
                                        </p:cTn>
                                        <p:tgtEl>
                                          <p:spTgt spid="31"/>
                                        </p:tgtEl>
                                        <p:attrNameLst>
                                          <p:attrName>r</p:attrName>
                                        </p:attrNameLst>
                                      </p:cBhvr>
                                    </p:animRot>
                                    <p:animRot by="-240000">
                                      <p:cBhvr>
                                        <p:cTn id="43" dur="150" fill="hold">
                                          <p:stCondLst>
                                            <p:cond delay="450"/>
                                          </p:stCondLst>
                                        </p:cTn>
                                        <p:tgtEl>
                                          <p:spTgt spid="31"/>
                                        </p:tgtEl>
                                        <p:attrNameLst>
                                          <p:attrName>r</p:attrName>
                                        </p:attrNameLst>
                                      </p:cBhvr>
                                    </p:animRot>
                                    <p:animRot by="120000">
                                      <p:cBhvr>
                                        <p:cTn id="44"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31"/>
                    </p:tgtEl>
                  </p:cond>
                </p:stCondLst>
                <p:endSync evt="end" delay="0">
                  <p:rtn val="all"/>
                </p:endSync>
                <p:childTnLst>
                  <p:par>
                    <p:cTn id="46" fill="hold">
                      <p:stCondLst>
                        <p:cond delay="0"/>
                      </p:stCondLst>
                      <p:childTnLst>
                        <p:par>
                          <p:cTn id="47" fill="hold">
                            <p:stCondLst>
                              <p:cond delay="0"/>
                            </p:stCondLst>
                            <p:childTnLst>
                              <p:par>
                                <p:cTn id="48" presetID="32" presetClass="emph" presetSubtype="0" fill="hold" nodeType="clickEffect">
                                  <p:stCondLst>
                                    <p:cond delay="0"/>
                                  </p:stCondLst>
                                  <p:childTnLst>
                                    <p:animRot by="120000">
                                      <p:cBhvr>
                                        <p:cTn id="49" dur="100" fill="hold">
                                          <p:stCondLst>
                                            <p:cond delay="0"/>
                                          </p:stCondLst>
                                        </p:cTn>
                                        <p:tgtEl>
                                          <p:spTgt spid="31"/>
                                        </p:tgtEl>
                                        <p:attrNameLst>
                                          <p:attrName>r</p:attrName>
                                        </p:attrNameLst>
                                      </p:cBhvr>
                                    </p:animRot>
                                    <p:animRot by="-240000">
                                      <p:cBhvr>
                                        <p:cTn id="50" dur="200" fill="hold">
                                          <p:stCondLst>
                                            <p:cond delay="200"/>
                                          </p:stCondLst>
                                        </p:cTn>
                                        <p:tgtEl>
                                          <p:spTgt spid="31"/>
                                        </p:tgtEl>
                                        <p:attrNameLst>
                                          <p:attrName>r</p:attrName>
                                        </p:attrNameLst>
                                      </p:cBhvr>
                                    </p:animRot>
                                    <p:animRot by="240000">
                                      <p:cBhvr>
                                        <p:cTn id="51" dur="200" fill="hold">
                                          <p:stCondLst>
                                            <p:cond delay="400"/>
                                          </p:stCondLst>
                                        </p:cTn>
                                        <p:tgtEl>
                                          <p:spTgt spid="31"/>
                                        </p:tgtEl>
                                        <p:attrNameLst>
                                          <p:attrName>r</p:attrName>
                                        </p:attrNameLst>
                                      </p:cBhvr>
                                    </p:animRot>
                                    <p:animRot by="-240000">
                                      <p:cBhvr>
                                        <p:cTn id="52" dur="200" fill="hold">
                                          <p:stCondLst>
                                            <p:cond delay="600"/>
                                          </p:stCondLst>
                                        </p:cTn>
                                        <p:tgtEl>
                                          <p:spTgt spid="31"/>
                                        </p:tgtEl>
                                        <p:attrNameLst>
                                          <p:attrName>r</p:attrName>
                                        </p:attrNameLst>
                                      </p:cBhvr>
                                    </p:animRot>
                                    <p:animRot by="120000">
                                      <p:cBhvr>
                                        <p:cTn id="53" dur="200" fill="hold">
                                          <p:stCondLst>
                                            <p:cond delay="800"/>
                                          </p:stCondLst>
                                        </p:cTn>
                                        <p:tgtEl>
                                          <p:spTgt spid="31"/>
                                        </p:tgtEl>
                                        <p:attrNameLst>
                                          <p:attrName>r</p:attrName>
                                        </p:attrNameLst>
                                      </p:cBhvr>
                                    </p:animRot>
                                  </p:childTnLst>
                                  <p:subTnLst>
                                    <p:audio>
                                      <p:cMediaNode>
                                        <p:cTn display="0" masterRel="sameClick">
                                          <p:stCondLst>
                                            <p:cond evt="begin" delay="0">
                                              <p:tn val="48"/>
                                            </p:cond>
                                          </p:stCondLst>
                                          <p:endCondLst>
                                            <p:cond evt="onStopAudio" delay="0">
                                              <p:tgtEl>
                                                <p:sldTgt/>
                                              </p:tgtEl>
                                            </p:cond>
                                          </p:endCondLst>
                                        </p:cTn>
                                        <p:tgtEl>
                                          <p:sndTgt r:embed="rId3" name="005.정답들어주세요_후_01.wav"/>
                                        </p:tgtEl>
                                      </p:cMediaNode>
                                    </p:audio>
                                  </p:subTnLst>
                                </p:cTn>
                              </p:par>
                            </p:childTnLst>
                          </p:cTn>
                        </p:par>
                        <p:par>
                          <p:cTn id="54" fill="hold">
                            <p:stCondLst>
                              <p:cond delay="1000"/>
                            </p:stCondLst>
                            <p:childTnLst>
                              <p:par>
                                <p:cTn id="55" presetID="32" presetClass="emph" presetSubtype="0" fill="hold" nodeType="afterEffect">
                                  <p:stCondLst>
                                    <p:cond delay="0"/>
                                  </p:stCondLst>
                                  <p:childTnLst>
                                    <p:animRot by="120000">
                                      <p:cBhvr>
                                        <p:cTn id="56" dur="50" fill="hold">
                                          <p:stCondLst>
                                            <p:cond delay="0"/>
                                          </p:stCondLst>
                                        </p:cTn>
                                        <p:tgtEl>
                                          <p:spTgt spid="31"/>
                                        </p:tgtEl>
                                        <p:attrNameLst>
                                          <p:attrName>r</p:attrName>
                                        </p:attrNameLst>
                                      </p:cBhvr>
                                    </p:animRot>
                                    <p:animRot by="-240000">
                                      <p:cBhvr>
                                        <p:cTn id="57" dur="100" fill="hold">
                                          <p:stCondLst>
                                            <p:cond delay="100"/>
                                          </p:stCondLst>
                                        </p:cTn>
                                        <p:tgtEl>
                                          <p:spTgt spid="31"/>
                                        </p:tgtEl>
                                        <p:attrNameLst>
                                          <p:attrName>r</p:attrName>
                                        </p:attrNameLst>
                                      </p:cBhvr>
                                    </p:animRot>
                                    <p:animRot by="240000">
                                      <p:cBhvr>
                                        <p:cTn id="58" dur="100" fill="hold">
                                          <p:stCondLst>
                                            <p:cond delay="200"/>
                                          </p:stCondLst>
                                        </p:cTn>
                                        <p:tgtEl>
                                          <p:spTgt spid="31"/>
                                        </p:tgtEl>
                                        <p:attrNameLst>
                                          <p:attrName>r</p:attrName>
                                        </p:attrNameLst>
                                      </p:cBhvr>
                                    </p:animRot>
                                    <p:animRot by="-240000">
                                      <p:cBhvr>
                                        <p:cTn id="59" dur="100" fill="hold">
                                          <p:stCondLst>
                                            <p:cond delay="300"/>
                                          </p:stCondLst>
                                        </p:cTn>
                                        <p:tgtEl>
                                          <p:spTgt spid="31"/>
                                        </p:tgtEl>
                                        <p:attrNameLst>
                                          <p:attrName>r</p:attrName>
                                        </p:attrNameLst>
                                      </p:cBhvr>
                                    </p:animRot>
                                    <p:animRot by="120000">
                                      <p:cBhvr>
                                        <p:cTn id="60"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subTnLst>
                    <p:audio>
                      <p:cMediaNode>
                        <p:cTn display="0" masterRel="sameClick">
                          <p:stCondLst>
                            <p:cond delay="0"/>
                          </p:stCondLst>
                          <p:endCondLst>
                            <p:cond evt="onStopAudio" delay="0">
                              <p:tgtEl>
                                <p:sldTgt/>
                              </p:tgtEl>
                            </p:cond>
                          </p:endCondLst>
                        </p:cTn>
                        <p:tgtEl>
                          <p:sndTgt r:embed="rId4" name="006.정답발표전_01.wav"/>
                        </p:tgtEl>
                      </p:cMediaNode>
                    </p:audio>
                  </p:sub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Question with Picture 1">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5074638" y="3371904"/>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186244" y="1967532"/>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5107470" y="2358075"/>
            <a:ext cx="3134830" cy="891469"/>
          </a:xfrm>
          <a:prstGeom prst="rect">
            <a:avLst/>
          </a:prstGeom>
        </p:spPr>
      </p:pic>
      <p:sp>
        <p:nvSpPr>
          <p:cNvPr id="9" name="Content Placeholder 16"/>
          <p:cNvSpPr>
            <a:spLocks noGrp="1"/>
          </p:cNvSpPr>
          <p:nvPr>
            <p:ph sz="quarter" idx="16" hasCustomPrompt="1"/>
          </p:nvPr>
        </p:nvSpPr>
        <p:spPr>
          <a:xfrm>
            <a:off x="651215" y="297608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2606632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p:cTn id="12"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3" name="005.정답들어주세요_후_01.wav"/>
                                        </p:tgtEl>
                                      </p:cMediaNode>
                                    </p:audio>
                                  </p:subTnLst>
                                </p:cTn>
                              </p:par>
                            </p:childTnLst>
                          </p:cTn>
                        </p:par>
                        <p:par>
                          <p:cTn id="19" fill="hold">
                            <p:stCondLst>
                              <p:cond delay="250"/>
                            </p:stCondLst>
                            <p:childTnLst>
                              <p:par>
                                <p:cTn id="20" presetID="32" presetClass="emph" presetSubtype="0" fill="hold" nodeType="afterEffect">
                                  <p:stCondLst>
                                    <p:cond delay="0"/>
                                  </p:stCondLst>
                                  <p:childTnLst>
                                    <p:animRot by="120000">
                                      <p:cBhvr>
                                        <p:cTn id="21" dur="100" fill="hold">
                                          <p:stCondLst>
                                            <p:cond delay="0"/>
                                          </p:stCondLst>
                                        </p:cTn>
                                        <p:tgtEl>
                                          <p:spTgt spid="31"/>
                                        </p:tgtEl>
                                        <p:attrNameLst>
                                          <p:attrName>r</p:attrName>
                                        </p:attrNameLst>
                                      </p:cBhvr>
                                    </p:animRot>
                                    <p:animRot by="-240000">
                                      <p:cBhvr>
                                        <p:cTn id="22" dur="200" fill="hold">
                                          <p:stCondLst>
                                            <p:cond delay="200"/>
                                          </p:stCondLst>
                                        </p:cTn>
                                        <p:tgtEl>
                                          <p:spTgt spid="31"/>
                                        </p:tgtEl>
                                        <p:attrNameLst>
                                          <p:attrName>r</p:attrName>
                                        </p:attrNameLst>
                                      </p:cBhvr>
                                    </p:animRot>
                                    <p:animRot by="240000">
                                      <p:cBhvr>
                                        <p:cTn id="23" dur="200" fill="hold">
                                          <p:stCondLst>
                                            <p:cond delay="400"/>
                                          </p:stCondLst>
                                        </p:cTn>
                                        <p:tgtEl>
                                          <p:spTgt spid="31"/>
                                        </p:tgtEl>
                                        <p:attrNameLst>
                                          <p:attrName>r</p:attrName>
                                        </p:attrNameLst>
                                      </p:cBhvr>
                                    </p:animRot>
                                    <p:animRot by="-240000">
                                      <p:cBhvr>
                                        <p:cTn id="24" dur="200" fill="hold">
                                          <p:stCondLst>
                                            <p:cond delay="600"/>
                                          </p:stCondLst>
                                        </p:cTn>
                                        <p:tgtEl>
                                          <p:spTgt spid="31"/>
                                        </p:tgtEl>
                                        <p:attrNameLst>
                                          <p:attrName>r</p:attrName>
                                        </p:attrNameLst>
                                      </p:cBhvr>
                                    </p:animRot>
                                    <p:animRot by="120000">
                                      <p:cBhvr>
                                        <p:cTn id="25" dur="200" fill="hold">
                                          <p:stCondLst>
                                            <p:cond delay="800"/>
                                          </p:stCondLst>
                                        </p:cTn>
                                        <p:tgtEl>
                                          <p:spTgt spid="31"/>
                                        </p:tgtEl>
                                        <p:attrNameLst>
                                          <p:attrName>r</p:attrName>
                                        </p:attrNameLst>
                                      </p:cBhvr>
                                    </p:animRot>
                                  </p:childTnLst>
                                </p:cTn>
                              </p:par>
                              <p:par>
                                <p:cTn id="26" presetID="22" presetClass="entr" presetSubtype="8" fill="hold" nodeType="withEffect">
                                  <p:stCondLst>
                                    <p:cond delay="25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childTnLst>
                          </p:cTn>
                        </p:par>
                        <p:par>
                          <p:cTn id="29" fill="hold">
                            <p:stCondLst>
                              <p:cond delay="1250"/>
                            </p:stCondLst>
                            <p:childTnLst>
                              <p:par>
                                <p:cTn id="30" presetID="32" presetClass="emph" presetSubtype="0" fill="hold" nodeType="afterEffect">
                                  <p:stCondLst>
                                    <p:cond delay="0"/>
                                  </p:stCondLst>
                                  <p:childTnLst>
                                    <p:animRot by="120000">
                                      <p:cBhvr>
                                        <p:cTn id="31" dur="50" fill="hold">
                                          <p:stCondLst>
                                            <p:cond delay="0"/>
                                          </p:stCondLst>
                                        </p:cTn>
                                        <p:tgtEl>
                                          <p:spTgt spid="31"/>
                                        </p:tgtEl>
                                        <p:attrNameLst>
                                          <p:attrName>r</p:attrName>
                                        </p:attrNameLst>
                                      </p:cBhvr>
                                    </p:animRot>
                                    <p:animRot by="-240000">
                                      <p:cBhvr>
                                        <p:cTn id="32" dur="100" fill="hold">
                                          <p:stCondLst>
                                            <p:cond delay="100"/>
                                          </p:stCondLst>
                                        </p:cTn>
                                        <p:tgtEl>
                                          <p:spTgt spid="31"/>
                                        </p:tgtEl>
                                        <p:attrNameLst>
                                          <p:attrName>r</p:attrName>
                                        </p:attrNameLst>
                                      </p:cBhvr>
                                    </p:animRot>
                                    <p:animRot by="240000">
                                      <p:cBhvr>
                                        <p:cTn id="33" dur="100" fill="hold">
                                          <p:stCondLst>
                                            <p:cond delay="200"/>
                                          </p:stCondLst>
                                        </p:cTn>
                                        <p:tgtEl>
                                          <p:spTgt spid="31"/>
                                        </p:tgtEl>
                                        <p:attrNameLst>
                                          <p:attrName>r</p:attrName>
                                        </p:attrNameLst>
                                      </p:cBhvr>
                                    </p:animRot>
                                    <p:animRot by="-240000">
                                      <p:cBhvr>
                                        <p:cTn id="34" dur="100" fill="hold">
                                          <p:stCondLst>
                                            <p:cond delay="300"/>
                                          </p:stCondLst>
                                        </p:cTn>
                                        <p:tgtEl>
                                          <p:spTgt spid="31"/>
                                        </p:tgtEl>
                                        <p:attrNameLst>
                                          <p:attrName>r</p:attrName>
                                        </p:attrNameLst>
                                      </p:cBhvr>
                                    </p:animRot>
                                    <p:animRot by="120000">
                                      <p:cBhvr>
                                        <p:cTn id="35" dur="100" fill="hold">
                                          <p:stCondLst>
                                            <p:cond delay="400"/>
                                          </p:stCondLst>
                                        </p:cTn>
                                        <p:tgtEl>
                                          <p:spTgt spid="31"/>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250" fill="hold"/>
                                        <p:tgtEl>
                                          <p:spTgt spid="20"/>
                                        </p:tgtEl>
                                        <p:attrNameLst>
                                          <p:attrName>ppt_w</p:attrName>
                                        </p:attrNameLst>
                                      </p:cBhvr>
                                      <p:tavLst>
                                        <p:tav tm="0">
                                          <p:val>
                                            <p:fltVal val="0"/>
                                          </p:val>
                                        </p:tav>
                                        <p:tav tm="100000">
                                          <p:val>
                                            <p:strVal val="#ppt_w"/>
                                          </p:val>
                                        </p:tav>
                                      </p:tavLst>
                                    </p:anim>
                                    <p:anim calcmode="lin" valueType="num">
                                      <p:cBhvr>
                                        <p:cTn id="41" dur="250" fill="hold"/>
                                        <p:tgtEl>
                                          <p:spTgt spid="20"/>
                                        </p:tgtEl>
                                        <p:attrNameLst>
                                          <p:attrName>ppt_h</p:attrName>
                                        </p:attrNameLst>
                                      </p:cBhvr>
                                      <p:tavLst>
                                        <p:tav tm="0">
                                          <p:val>
                                            <p:fltVal val="0"/>
                                          </p:val>
                                        </p:tav>
                                        <p:tav tm="100000">
                                          <p:val>
                                            <p:strVal val="#ppt_h"/>
                                          </p:val>
                                        </p:tav>
                                      </p:tavLst>
                                    </p:anim>
                                    <p:animEffect transition="in" filter="fade">
                                      <p:cBhvr>
                                        <p:cTn id="42" dur="250"/>
                                        <p:tgtEl>
                                          <p:spTgt spid="20"/>
                                        </p:tgtEl>
                                      </p:cBhvr>
                                    </p:animEffect>
                                  </p:childTnLst>
                                  <p:subTnLst>
                                    <p:audio>
                                      <p:cMediaNode>
                                        <p:cTn display="0" masterRel="sameClick">
                                          <p:stCondLst>
                                            <p:cond evt="begin" delay="0">
                                              <p:tn val="38"/>
                                            </p:cond>
                                          </p:stCondLst>
                                          <p:endCondLst>
                                            <p:cond evt="onStopAudio" delay="0">
                                              <p:tgtEl>
                                                <p:sldTgt/>
                                              </p:tgtEl>
                                            </p:cond>
                                          </p:endCondLst>
                                        </p:cTn>
                                        <p:tgtEl>
                                          <p:sndTgt r:embed="rId4" name="006.정답발표전_01.wav"/>
                                        </p:tgtEl>
                                      </p:cMediaNode>
                                    </p:audio>
                                  </p:subTnLst>
                                </p:cTn>
                              </p:par>
                            </p:childTnLst>
                          </p:cTn>
                        </p:par>
                        <p:par>
                          <p:cTn id="43" fill="hold">
                            <p:stCondLst>
                              <p:cond delay="25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Answer with Picture 1">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5074638" y="3371904"/>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186244" y="1967532"/>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5107470" y="2358075"/>
            <a:ext cx="3134830" cy="891469"/>
          </a:xfrm>
          <a:prstGeom prst="rect">
            <a:avLst/>
          </a:prstGeom>
        </p:spPr>
      </p:pic>
      <p:sp>
        <p:nvSpPr>
          <p:cNvPr id="9" name="Content Placeholder 16"/>
          <p:cNvSpPr>
            <a:spLocks noGrp="1"/>
          </p:cNvSpPr>
          <p:nvPr>
            <p:ph sz="quarter" idx="16" hasCustomPrompt="1"/>
          </p:nvPr>
        </p:nvSpPr>
        <p:spPr>
          <a:xfrm>
            <a:off x="651215" y="297608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852949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par>
                                <p:cTn id="38" presetID="53" presetClass="entr" presetSubtype="16" fill="hold" grpId="0" nodeType="withEffect">
                                  <p:stCondLst>
                                    <p:cond delay="0"/>
                                  </p:stCondLst>
                                  <p:childTnLst>
                                    <p:set>
                                      <p:cBhvr>
                                        <p:cTn id="39" dur="1" fill="hold">
                                          <p:stCondLst>
                                            <p:cond delay="0"/>
                                          </p:stCondLst>
                                        </p:cTn>
                                        <p:tgtEl>
                                          <p:spTgt spid="9">
                                            <p:txEl>
                                              <p:pRg st="0" end="0"/>
                                            </p:txEl>
                                          </p:spTgt>
                                        </p:tgtEl>
                                        <p:attrNameLst>
                                          <p:attrName>style.visibility</p:attrName>
                                        </p:attrNameLst>
                                      </p:cBhvr>
                                      <p:to>
                                        <p:strVal val="visible"/>
                                      </p:to>
                                    </p:set>
                                    <p:anim calcmode="lin" valueType="num">
                                      <p:cBhvr>
                                        <p:cTn id="40"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41"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42" dur="500"/>
                                        <p:tgtEl>
                                          <p:spTgt spid="9">
                                            <p:txEl>
                                              <p:pRg st="0" end="0"/>
                                            </p:txEl>
                                          </p:spTgt>
                                        </p:tgtEl>
                                      </p:cBhvr>
                                    </p:animEffect>
                                  </p:childTnLst>
                                </p:cTn>
                              </p:par>
                            </p:childTnLst>
                          </p:cTn>
                        </p:par>
                        <p:par>
                          <p:cTn id="43" fill="hold">
                            <p:stCondLst>
                              <p:cond delay="50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subTnLst>
                    <p:audio>
                      <p:cMediaNode>
                        <p:cTn display="0" masterRel="sameClick">
                          <p:stCondLst>
                            <p:cond delay="0"/>
                          </p:stCondLst>
                          <p:endCondLst>
                            <p:cond evt="onStopAudio" delay="0">
                              <p:tgtEl>
                                <p:sldTgt/>
                              </p:tgtEl>
                            </p:cond>
                          </p:endCondLst>
                        </p:cTn>
                        <p:tgtEl>
                          <p:sndTgt r:embed="rId4" name="006.정답발표전_01.wav"/>
                        </p:tgtEl>
                      </p:cMediaNode>
                    </p:audio>
                  </p:sub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Question with Picture 2">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742719" y="3348127"/>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74041" y="185344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195267" y="2243991"/>
            <a:ext cx="3134830" cy="891469"/>
          </a:xfrm>
          <a:prstGeom prst="rect">
            <a:avLst/>
          </a:prstGeom>
        </p:spPr>
      </p:pic>
      <p:sp>
        <p:nvSpPr>
          <p:cNvPr id="9" name="Content Placeholder 16"/>
          <p:cNvSpPr>
            <a:spLocks noGrp="1"/>
          </p:cNvSpPr>
          <p:nvPr>
            <p:ph sz="quarter" idx="16" hasCustomPrompt="1"/>
          </p:nvPr>
        </p:nvSpPr>
        <p:spPr>
          <a:xfrm>
            <a:off x="8662332" y="280302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3325410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p:cTn id="12"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3" name="005.정답들어주세요_후_01.wav"/>
                                        </p:tgtEl>
                                      </p:cMediaNode>
                                    </p:audio>
                                  </p:subTnLst>
                                </p:cTn>
                              </p:par>
                            </p:childTnLst>
                          </p:cTn>
                        </p:par>
                        <p:par>
                          <p:cTn id="19" fill="hold">
                            <p:stCondLst>
                              <p:cond delay="250"/>
                            </p:stCondLst>
                            <p:childTnLst>
                              <p:par>
                                <p:cTn id="20" presetID="32" presetClass="emph" presetSubtype="0" fill="hold" nodeType="afterEffect">
                                  <p:stCondLst>
                                    <p:cond delay="0"/>
                                  </p:stCondLst>
                                  <p:childTnLst>
                                    <p:animRot by="120000">
                                      <p:cBhvr>
                                        <p:cTn id="21" dur="100" fill="hold">
                                          <p:stCondLst>
                                            <p:cond delay="0"/>
                                          </p:stCondLst>
                                        </p:cTn>
                                        <p:tgtEl>
                                          <p:spTgt spid="31"/>
                                        </p:tgtEl>
                                        <p:attrNameLst>
                                          <p:attrName>r</p:attrName>
                                        </p:attrNameLst>
                                      </p:cBhvr>
                                    </p:animRot>
                                    <p:animRot by="-240000">
                                      <p:cBhvr>
                                        <p:cTn id="22" dur="200" fill="hold">
                                          <p:stCondLst>
                                            <p:cond delay="200"/>
                                          </p:stCondLst>
                                        </p:cTn>
                                        <p:tgtEl>
                                          <p:spTgt spid="31"/>
                                        </p:tgtEl>
                                        <p:attrNameLst>
                                          <p:attrName>r</p:attrName>
                                        </p:attrNameLst>
                                      </p:cBhvr>
                                    </p:animRot>
                                    <p:animRot by="240000">
                                      <p:cBhvr>
                                        <p:cTn id="23" dur="200" fill="hold">
                                          <p:stCondLst>
                                            <p:cond delay="400"/>
                                          </p:stCondLst>
                                        </p:cTn>
                                        <p:tgtEl>
                                          <p:spTgt spid="31"/>
                                        </p:tgtEl>
                                        <p:attrNameLst>
                                          <p:attrName>r</p:attrName>
                                        </p:attrNameLst>
                                      </p:cBhvr>
                                    </p:animRot>
                                    <p:animRot by="-240000">
                                      <p:cBhvr>
                                        <p:cTn id="24" dur="200" fill="hold">
                                          <p:stCondLst>
                                            <p:cond delay="600"/>
                                          </p:stCondLst>
                                        </p:cTn>
                                        <p:tgtEl>
                                          <p:spTgt spid="31"/>
                                        </p:tgtEl>
                                        <p:attrNameLst>
                                          <p:attrName>r</p:attrName>
                                        </p:attrNameLst>
                                      </p:cBhvr>
                                    </p:animRot>
                                    <p:animRot by="120000">
                                      <p:cBhvr>
                                        <p:cTn id="25" dur="200" fill="hold">
                                          <p:stCondLst>
                                            <p:cond delay="800"/>
                                          </p:stCondLst>
                                        </p:cTn>
                                        <p:tgtEl>
                                          <p:spTgt spid="31"/>
                                        </p:tgtEl>
                                        <p:attrNameLst>
                                          <p:attrName>r</p:attrName>
                                        </p:attrNameLst>
                                      </p:cBhvr>
                                    </p:animRot>
                                  </p:childTnLst>
                                </p:cTn>
                              </p:par>
                              <p:par>
                                <p:cTn id="26" presetID="22" presetClass="entr" presetSubtype="8" fill="hold" nodeType="withEffect">
                                  <p:stCondLst>
                                    <p:cond delay="25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childTnLst>
                          </p:cTn>
                        </p:par>
                        <p:par>
                          <p:cTn id="29" fill="hold">
                            <p:stCondLst>
                              <p:cond delay="1250"/>
                            </p:stCondLst>
                            <p:childTnLst>
                              <p:par>
                                <p:cTn id="30" presetID="32" presetClass="emph" presetSubtype="0" fill="hold" nodeType="afterEffect">
                                  <p:stCondLst>
                                    <p:cond delay="0"/>
                                  </p:stCondLst>
                                  <p:childTnLst>
                                    <p:animRot by="120000">
                                      <p:cBhvr>
                                        <p:cTn id="31" dur="50" fill="hold">
                                          <p:stCondLst>
                                            <p:cond delay="0"/>
                                          </p:stCondLst>
                                        </p:cTn>
                                        <p:tgtEl>
                                          <p:spTgt spid="31"/>
                                        </p:tgtEl>
                                        <p:attrNameLst>
                                          <p:attrName>r</p:attrName>
                                        </p:attrNameLst>
                                      </p:cBhvr>
                                    </p:animRot>
                                    <p:animRot by="-240000">
                                      <p:cBhvr>
                                        <p:cTn id="32" dur="100" fill="hold">
                                          <p:stCondLst>
                                            <p:cond delay="100"/>
                                          </p:stCondLst>
                                        </p:cTn>
                                        <p:tgtEl>
                                          <p:spTgt spid="31"/>
                                        </p:tgtEl>
                                        <p:attrNameLst>
                                          <p:attrName>r</p:attrName>
                                        </p:attrNameLst>
                                      </p:cBhvr>
                                    </p:animRot>
                                    <p:animRot by="240000">
                                      <p:cBhvr>
                                        <p:cTn id="33" dur="100" fill="hold">
                                          <p:stCondLst>
                                            <p:cond delay="200"/>
                                          </p:stCondLst>
                                        </p:cTn>
                                        <p:tgtEl>
                                          <p:spTgt spid="31"/>
                                        </p:tgtEl>
                                        <p:attrNameLst>
                                          <p:attrName>r</p:attrName>
                                        </p:attrNameLst>
                                      </p:cBhvr>
                                    </p:animRot>
                                    <p:animRot by="-240000">
                                      <p:cBhvr>
                                        <p:cTn id="34" dur="100" fill="hold">
                                          <p:stCondLst>
                                            <p:cond delay="300"/>
                                          </p:stCondLst>
                                        </p:cTn>
                                        <p:tgtEl>
                                          <p:spTgt spid="31"/>
                                        </p:tgtEl>
                                        <p:attrNameLst>
                                          <p:attrName>r</p:attrName>
                                        </p:attrNameLst>
                                      </p:cBhvr>
                                    </p:animRot>
                                    <p:animRot by="120000">
                                      <p:cBhvr>
                                        <p:cTn id="35" dur="100" fill="hold">
                                          <p:stCondLst>
                                            <p:cond delay="400"/>
                                          </p:stCondLst>
                                        </p:cTn>
                                        <p:tgtEl>
                                          <p:spTgt spid="31"/>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250" fill="hold"/>
                                        <p:tgtEl>
                                          <p:spTgt spid="20"/>
                                        </p:tgtEl>
                                        <p:attrNameLst>
                                          <p:attrName>ppt_w</p:attrName>
                                        </p:attrNameLst>
                                      </p:cBhvr>
                                      <p:tavLst>
                                        <p:tav tm="0">
                                          <p:val>
                                            <p:fltVal val="0"/>
                                          </p:val>
                                        </p:tav>
                                        <p:tav tm="100000">
                                          <p:val>
                                            <p:strVal val="#ppt_w"/>
                                          </p:val>
                                        </p:tav>
                                      </p:tavLst>
                                    </p:anim>
                                    <p:anim calcmode="lin" valueType="num">
                                      <p:cBhvr>
                                        <p:cTn id="41" dur="250" fill="hold"/>
                                        <p:tgtEl>
                                          <p:spTgt spid="20"/>
                                        </p:tgtEl>
                                        <p:attrNameLst>
                                          <p:attrName>ppt_h</p:attrName>
                                        </p:attrNameLst>
                                      </p:cBhvr>
                                      <p:tavLst>
                                        <p:tav tm="0">
                                          <p:val>
                                            <p:fltVal val="0"/>
                                          </p:val>
                                        </p:tav>
                                        <p:tav tm="100000">
                                          <p:val>
                                            <p:strVal val="#ppt_h"/>
                                          </p:val>
                                        </p:tav>
                                      </p:tavLst>
                                    </p:anim>
                                    <p:animEffect transition="in" filter="fade">
                                      <p:cBhvr>
                                        <p:cTn id="42" dur="250"/>
                                        <p:tgtEl>
                                          <p:spTgt spid="20"/>
                                        </p:tgtEl>
                                      </p:cBhvr>
                                    </p:animEffect>
                                  </p:childTnLst>
                                  <p:subTnLst>
                                    <p:audio>
                                      <p:cMediaNode>
                                        <p:cTn display="0" masterRel="sameClick">
                                          <p:stCondLst>
                                            <p:cond evt="begin" delay="0">
                                              <p:tn val="38"/>
                                            </p:cond>
                                          </p:stCondLst>
                                          <p:endCondLst>
                                            <p:cond evt="onStopAudio" delay="0">
                                              <p:tgtEl>
                                                <p:sldTgt/>
                                              </p:tgtEl>
                                            </p:cond>
                                          </p:endCondLst>
                                        </p:cTn>
                                        <p:tgtEl>
                                          <p:sndTgt r:embed="rId4" name="006.정답발표전_01.wav"/>
                                        </p:tgtEl>
                                      </p:cMediaNode>
                                    </p:audio>
                                  </p:subTnLst>
                                </p:cTn>
                              </p:par>
                            </p:childTnLst>
                          </p:cTn>
                        </p:par>
                        <p:par>
                          <p:cTn id="43" fill="hold">
                            <p:stCondLst>
                              <p:cond delay="25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Answer with Picture 2">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742719" y="3348127"/>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74041" y="185344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195267" y="2243991"/>
            <a:ext cx="3134830" cy="891469"/>
          </a:xfrm>
          <a:prstGeom prst="rect">
            <a:avLst/>
          </a:prstGeom>
        </p:spPr>
      </p:pic>
      <p:sp>
        <p:nvSpPr>
          <p:cNvPr id="9" name="Content Placeholder 16"/>
          <p:cNvSpPr>
            <a:spLocks noGrp="1"/>
          </p:cNvSpPr>
          <p:nvPr>
            <p:ph sz="quarter" idx="16" hasCustomPrompt="1"/>
          </p:nvPr>
        </p:nvSpPr>
        <p:spPr>
          <a:xfrm>
            <a:off x="8662332" y="280302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1622302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par>
                                <p:cTn id="38" presetID="53" presetClass="entr" presetSubtype="16" fill="hold" grpId="0" nodeType="withEffect">
                                  <p:stCondLst>
                                    <p:cond delay="0"/>
                                  </p:stCondLst>
                                  <p:childTnLst>
                                    <p:set>
                                      <p:cBhvr>
                                        <p:cTn id="39" dur="1" fill="hold">
                                          <p:stCondLst>
                                            <p:cond delay="0"/>
                                          </p:stCondLst>
                                        </p:cTn>
                                        <p:tgtEl>
                                          <p:spTgt spid="9">
                                            <p:txEl>
                                              <p:pRg st="0" end="0"/>
                                            </p:txEl>
                                          </p:spTgt>
                                        </p:tgtEl>
                                        <p:attrNameLst>
                                          <p:attrName>style.visibility</p:attrName>
                                        </p:attrNameLst>
                                      </p:cBhvr>
                                      <p:to>
                                        <p:strVal val="visible"/>
                                      </p:to>
                                    </p:set>
                                    <p:anim calcmode="lin" valueType="num">
                                      <p:cBhvr>
                                        <p:cTn id="40"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41"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42" dur="500"/>
                                        <p:tgtEl>
                                          <p:spTgt spid="9">
                                            <p:txEl>
                                              <p:pRg st="0" end="0"/>
                                            </p:txEl>
                                          </p:spTgt>
                                        </p:tgtEl>
                                      </p:cBhvr>
                                    </p:animEffect>
                                  </p:childTnLst>
                                </p:cTn>
                              </p:par>
                            </p:childTnLst>
                          </p:cTn>
                        </p:par>
                        <p:par>
                          <p:cTn id="43" fill="hold">
                            <p:stCondLst>
                              <p:cond delay="50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Long Questio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2713563"/>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norm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baseline="0"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This is for longer questions.</a:t>
            </a:r>
          </a:p>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4496544" y="3542062"/>
            <a:ext cx="7174755"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02956" y="3151520"/>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324182" y="3542062"/>
            <a:ext cx="3134830" cy="891469"/>
          </a:xfrm>
          <a:prstGeom prst="rect">
            <a:avLst/>
          </a:prstGeom>
        </p:spPr>
      </p:pic>
    </p:spTree>
    <p:custDataLst>
      <p:tags r:id="rId1"/>
    </p:custDataLst>
    <p:extLst>
      <p:ext uri="{BB962C8B-B14F-4D97-AF65-F5344CB8AC3E}">
        <p14:creationId xmlns:p14="http://schemas.microsoft.com/office/powerpoint/2010/main" val="2407994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childTnLst>
                          </p:cTn>
                        </p:par>
                        <p:par>
                          <p:cTn id="38" fill="hold">
                            <p:stCondLst>
                              <p:cond delay="250"/>
                            </p:stCondLst>
                            <p:childTnLst>
                              <p:par>
                                <p:cTn id="39" presetID="32" presetClass="emph" presetSubtype="0" fill="hold" nodeType="afterEffect">
                                  <p:stCondLst>
                                    <p:cond delay="0"/>
                                  </p:stCondLst>
                                  <p:childTnLst>
                                    <p:animRot by="120000">
                                      <p:cBhvr>
                                        <p:cTn id="40" dur="75" fill="hold">
                                          <p:stCondLst>
                                            <p:cond delay="0"/>
                                          </p:stCondLst>
                                        </p:cTn>
                                        <p:tgtEl>
                                          <p:spTgt spid="31"/>
                                        </p:tgtEl>
                                        <p:attrNameLst>
                                          <p:attrName>r</p:attrName>
                                        </p:attrNameLst>
                                      </p:cBhvr>
                                    </p:animRot>
                                    <p:animRot by="-240000">
                                      <p:cBhvr>
                                        <p:cTn id="41" dur="150" fill="hold">
                                          <p:stCondLst>
                                            <p:cond delay="150"/>
                                          </p:stCondLst>
                                        </p:cTn>
                                        <p:tgtEl>
                                          <p:spTgt spid="31"/>
                                        </p:tgtEl>
                                        <p:attrNameLst>
                                          <p:attrName>r</p:attrName>
                                        </p:attrNameLst>
                                      </p:cBhvr>
                                    </p:animRot>
                                    <p:animRot by="240000">
                                      <p:cBhvr>
                                        <p:cTn id="42" dur="150" fill="hold">
                                          <p:stCondLst>
                                            <p:cond delay="300"/>
                                          </p:stCondLst>
                                        </p:cTn>
                                        <p:tgtEl>
                                          <p:spTgt spid="31"/>
                                        </p:tgtEl>
                                        <p:attrNameLst>
                                          <p:attrName>r</p:attrName>
                                        </p:attrNameLst>
                                      </p:cBhvr>
                                    </p:animRot>
                                    <p:animRot by="-240000">
                                      <p:cBhvr>
                                        <p:cTn id="43" dur="150" fill="hold">
                                          <p:stCondLst>
                                            <p:cond delay="450"/>
                                          </p:stCondLst>
                                        </p:cTn>
                                        <p:tgtEl>
                                          <p:spTgt spid="31"/>
                                        </p:tgtEl>
                                        <p:attrNameLst>
                                          <p:attrName>r</p:attrName>
                                        </p:attrNameLst>
                                      </p:cBhvr>
                                    </p:animRot>
                                    <p:animRot by="120000">
                                      <p:cBhvr>
                                        <p:cTn id="44"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31"/>
                    </p:tgtEl>
                  </p:cond>
                </p:stCondLst>
                <p:endSync evt="end" delay="0">
                  <p:rtn val="all"/>
                </p:endSync>
                <p:childTnLst>
                  <p:par>
                    <p:cTn id="46" fill="hold">
                      <p:stCondLst>
                        <p:cond delay="0"/>
                      </p:stCondLst>
                      <p:childTnLst>
                        <p:par>
                          <p:cTn id="47" fill="hold">
                            <p:stCondLst>
                              <p:cond delay="0"/>
                            </p:stCondLst>
                            <p:childTnLst>
                              <p:par>
                                <p:cTn id="48" presetID="32" presetClass="emph" presetSubtype="0" fill="hold" nodeType="clickEffect">
                                  <p:stCondLst>
                                    <p:cond delay="0"/>
                                  </p:stCondLst>
                                  <p:childTnLst>
                                    <p:animRot by="120000">
                                      <p:cBhvr>
                                        <p:cTn id="49" dur="100" fill="hold">
                                          <p:stCondLst>
                                            <p:cond delay="0"/>
                                          </p:stCondLst>
                                        </p:cTn>
                                        <p:tgtEl>
                                          <p:spTgt spid="31"/>
                                        </p:tgtEl>
                                        <p:attrNameLst>
                                          <p:attrName>r</p:attrName>
                                        </p:attrNameLst>
                                      </p:cBhvr>
                                    </p:animRot>
                                    <p:animRot by="-240000">
                                      <p:cBhvr>
                                        <p:cTn id="50" dur="200" fill="hold">
                                          <p:stCondLst>
                                            <p:cond delay="200"/>
                                          </p:stCondLst>
                                        </p:cTn>
                                        <p:tgtEl>
                                          <p:spTgt spid="31"/>
                                        </p:tgtEl>
                                        <p:attrNameLst>
                                          <p:attrName>r</p:attrName>
                                        </p:attrNameLst>
                                      </p:cBhvr>
                                    </p:animRot>
                                    <p:animRot by="240000">
                                      <p:cBhvr>
                                        <p:cTn id="51" dur="200" fill="hold">
                                          <p:stCondLst>
                                            <p:cond delay="400"/>
                                          </p:stCondLst>
                                        </p:cTn>
                                        <p:tgtEl>
                                          <p:spTgt spid="31"/>
                                        </p:tgtEl>
                                        <p:attrNameLst>
                                          <p:attrName>r</p:attrName>
                                        </p:attrNameLst>
                                      </p:cBhvr>
                                    </p:animRot>
                                    <p:animRot by="-240000">
                                      <p:cBhvr>
                                        <p:cTn id="52" dur="200" fill="hold">
                                          <p:stCondLst>
                                            <p:cond delay="600"/>
                                          </p:stCondLst>
                                        </p:cTn>
                                        <p:tgtEl>
                                          <p:spTgt spid="31"/>
                                        </p:tgtEl>
                                        <p:attrNameLst>
                                          <p:attrName>r</p:attrName>
                                        </p:attrNameLst>
                                      </p:cBhvr>
                                    </p:animRot>
                                    <p:animRot by="120000">
                                      <p:cBhvr>
                                        <p:cTn id="53" dur="200" fill="hold">
                                          <p:stCondLst>
                                            <p:cond delay="800"/>
                                          </p:stCondLst>
                                        </p:cTn>
                                        <p:tgtEl>
                                          <p:spTgt spid="31"/>
                                        </p:tgtEl>
                                        <p:attrNameLst>
                                          <p:attrName>r</p:attrName>
                                        </p:attrNameLst>
                                      </p:cBhvr>
                                    </p:animRot>
                                  </p:childTnLst>
                                  <p:subTnLst>
                                    <p:audio>
                                      <p:cMediaNode>
                                        <p:cTn display="0" masterRel="sameClick">
                                          <p:stCondLst>
                                            <p:cond evt="begin" delay="0">
                                              <p:tn val="48"/>
                                            </p:cond>
                                          </p:stCondLst>
                                          <p:endCondLst>
                                            <p:cond evt="onStopAudio" delay="0">
                                              <p:tgtEl>
                                                <p:sldTgt/>
                                              </p:tgtEl>
                                            </p:cond>
                                          </p:endCondLst>
                                        </p:cTn>
                                        <p:tgtEl>
                                          <p:sndTgt r:embed="rId3" name="005.정답들어주세요_후_01.wav"/>
                                        </p:tgtEl>
                                      </p:cMediaNode>
                                    </p:audio>
                                  </p:subTnLst>
                                </p:cTn>
                              </p:par>
                            </p:childTnLst>
                          </p:cTn>
                        </p:par>
                        <p:par>
                          <p:cTn id="54" fill="hold">
                            <p:stCondLst>
                              <p:cond delay="1000"/>
                            </p:stCondLst>
                            <p:childTnLst>
                              <p:par>
                                <p:cTn id="55" presetID="32" presetClass="emph" presetSubtype="0" fill="hold" nodeType="afterEffect">
                                  <p:stCondLst>
                                    <p:cond delay="0"/>
                                  </p:stCondLst>
                                  <p:childTnLst>
                                    <p:animRot by="120000">
                                      <p:cBhvr>
                                        <p:cTn id="56" dur="50" fill="hold">
                                          <p:stCondLst>
                                            <p:cond delay="0"/>
                                          </p:stCondLst>
                                        </p:cTn>
                                        <p:tgtEl>
                                          <p:spTgt spid="31"/>
                                        </p:tgtEl>
                                        <p:attrNameLst>
                                          <p:attrName>r</p:attrName>
                                        </p:attrNameLst>
                                      </p:cBhvr>
                                    </p:animRot>
                                    <p:animRot by="-240000">
                                      <p:cBhvr>
                                        <p:cTn id="57" dur="100" fill="hold">
                                          <p:stCondLst>
                                            <p:cond delay="100"/>
                                          </p:stCondLst>
                                        </p:cTn>
                                        <p:tgtEl>
                                          <p:spTgt spid="31"/>
                                        </p:tgtEl>
                                        <p:attrNameLst>
                                          <p:attrName>r</p:attrName>
                                        </p:attrNameLst>
                                      </p:cBhvr>
                                    </p:animRot>
                                    <p:animRot by="240000">
                                      <p:cBhvr>
                                        <p:cTn id="58" dur="100" fill="hold">
                                          <p:stCondLst>
                                            <p:cond delay="200"/>
                                          </p:stCondLst>
                                        </p:cTn>
                                        <p:tgtEl>
                                          <p:spTgt spid="31"/>
                                        </p:tgtEl>
                                        <p:attrNameLst>
                                          <p:attrName>r</p:attrName>
                                        </p:attrNameLst>
                                      </p:cBhvr>
                                    </p:animRot>
                                    <p:animRot by="-240000">
                                      <p:cBhvr>
                                        <p:cTn id="59" dur="100" fill="hold">
                                          <p:stCondLst>
                                            <p:cond delay="300"/>
                                          </p:stCondLst>
                                        </p:cTn>
                                        <p:tgtEl>
                                          <p:spTgt spid="31"/>
                                        </p:tgtEl>
                                        <p:attrNameLst>
                                          <p:attrName>r</p:attrName>
                                        </p:attrNameLst>
                                      </p:cBhvr>
                                    </p:animRot>
                                    <p:animRot by="120000">
                                      <p:cBhvr>
                                        <p:cTn id="60"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subTnLst>
                    <p:audio>
                      <p:cMediaNode>
                        <p:cTn display="0" masterRel="sameClick">
                          <p:stCondLst>
                            <p:cond delay="0"/>
                          </p:stCondLst>
                          <p:endCondLst>
                            <p:cond evt="onStopAudio" delay="0">
                              <p:tgtEl>
                                <p:sldTgt/>
                              </p:tgtEl>
                            </p:cond>
                          </p:endCondLst>
                        </p:cTn>
                        <p:tgtEl>
                          <p:sndTgt r:embed="rId4" name="006.정답발표전_01.wav"/>
                        </p:tgtEl>
                      </p:cMediaNode>
                    </p:audio>
                  </p:sub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Long Answer">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4496544" y="2521644"/>
            <a:ext cx="7174755"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02956" y="2131102"/>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324182" y="2521644"/>
            <a:ext cx="3134830" cy="891469"/>
          </a:xfrm>
          <a:prstGeom prst="rect">
            <a:avLst/>
          </a:prstGeom>
        </p:spPr>
      </p:pic>
    </p:spTree>
    <p:custDataLst>
      <p:tags r:id="rId1"/>
    </p:custDataLst>
    <p:extLst>
      <p:ext uri="{BB962C8B-B14F-4D97-AF65-F5344CB8AC3E}">
        <p14:creationId xmlns:p14="http://schemas.microsoft.com/office/powerpoint/2010/main" val="286332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childTnLst>
                          </p:cTn>
                        </p:par>
                        <p:par>
                          <p:cTn id="38" fill="hold">
                            <p:stCondLst>
                              <p:cond delay="250"/>
                            </p:stCondLst>
                            <p:childTnLst>
                              <p:par>
                                <p:cTn id="39" presetID="32" presetClass="emph" presetSubtype="0" fill="hold" nodeType="afterEffect">
                                  <p:stCondLst>
                                    <p:cond delay="0"/>
                                  </p:stCondLst>
                                  <p:childTnLst>
                                    <p:animRot by="120000">
                                      <p:cBhvr>
                                        <p:cTn id="40" dur="75" fill="hold">
                                          <p:stCondLst>
                                            <p:cond delay="0"/>
                                          </p:stCondLst>
                                        </p:cTn>
                                        <p:tgtEl>
                                          <p:spTgt spid="31"/>
                                        </p:tgtEl>
                                        <p:attrNameLst>
                                          <p:attrName>r</p:attrName>
                                        </p:attrNameLst>
                                      </p:cBhvr>
                                    </p:animRot>
                                    <p:animRot by="-240000">
                                      <p:cBhvr>
                                        <p:cTn id="41" dur="150" fill="hold">
                                          <p:stCondLst>
                                            <p:cond delay="150"/>
                                          </p:stCondLst>
                                        </p:cTn>
                                        <p:tgtEl>
                                          <p:spTgt spid="31"/>
                                        </p:tgtEl>
                                        <p:attrNameLst>
                                          <p:attrName>r</p:attrName>
                                        </p:attrNameLst>
                                      </p:cBhvr>
                                    </p:animRot>
                                    <p:animRot by="240000">
                                      <p:cBhvr>
                                        <p:cTn id="42" dur="150" fill="hold">
                                          <p:stCondLst>
                                            <p:cond delay="300"/>
                                          </p:stCondLst>
                                        </p:cTn>
                                        <p:tgtEl>
                                          <p:spTgt spid="31"/>
                                        </p:tgtEl>
                                        <p:attrNameLst>
                                          <p:attrName>r</p:attrName>
                                        </p:attrNameLst>
                                      </p:cBhvr>
                                    </p:animRot>
                                    <p:animRot by="-240000">
                                      <p:cBhvr>
                                        <p:cTn id="43" dur="150" fill="hold">
                                          <p:stCondLst>
                                            <p:cond delay="450"/>
                                          </p:stCondLst>
                                        </p:cTn>
                                        <p:tgtEl>
                                          <p:spTgt spid="31"/>
                                        </p:tgtEl>
                                        <p:attrNameLst>
                                          <p:attrName>r</p:attrName>
                                        </p:attrNameLst>
                                      </p:cBhvr>
                                    </p:animRot>
                                    <p:animRot by="120000">
                                      <p:cBhvr>
                                        <p:cTn id="44"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31"/>
                    </p:tgtEl>
                  </p:cond>
                </p:stCondLst>
                <p:endSync evt="end" delay="0">
                  <p:rtn val="all"/>
                </p:endSync>
                <p:childTnLst>
                  <p:par>
                    <p:cTn id="46" fill="hold">
                      <p:stCondLst>
                        <p:cond delay="0"/>
                      </p:stCondLst>
                      <p:childTnLst>
                        <p:par>
                          <p:cTn id="47" fill="hold">
                            <p:stCondLst>
                              <p:cond delay="0"/>
                            </p:stCondLst>
                            <p:childTnLst>
                              <p:par>
                                <p:cTn id="48" presetID="32" presetClass="emph" presetSubtype="0" fill="hold" nodeType="clickEffect">
                                  <p:stCondLst>
                                    <p:cond delay="0"/>
                                  </p:stCondLst>
                                  <p:childTnLst>
                                    <p:animRot by="120000">
                                      <p:cBhvr>
                                        <p:cTn id="49" dur="100" fill="hold">
                                          <p:stCondLst>
                                            <p:cond delay="0"/>
                                          </p:stCondLst>
                                        </p:cTn>
                                        <p:tgtEl>
                                          <p:spTgt spid="31"/>
                                        </p:tgtEl>
                                        <p:attrNameLst>
                                          <p:attrName>r</p:attrName>
                                        </p:attrNameLst>
                                      </p:cBhvr>
                                    </p:animRot>
                                    <p:animRot by="-240000">
                                      <p:cBhvr>
                                        <p:cTn id="50" dur="200" fill="hold">
                                          <p:stCondLst>
                                            <p:cond delay="200"/>
                                          </p:stCondLst>
                                        </p:cTn>
                                        <p:tgtEl>
                                          <p:spTgt spid="31"/>
                                        </p:tgtEl>
                                        <p:attrNameLst>
                                          <p:attrName>r</p:attrName>
                                        </p:attrNameLst>
                                      </p:cBhvr>
                                    </p:animRot>
                                    <p:animRot by="240000">
                                      <p:cBhvr>
                                        <p:cTn id="51" dur="200" fill="hold">
                                          <p:stCondLst>
                                            <p:cond delay="400"/>
                                          </p:stCondLst>
                                        </p:cTn>
                                        <p:tgtEl>
                                          <p:spTgt spid="31"/>
                                        </p:tgtEl>
                                        <p:attrNameLst>
                                          <p:attrName>r</p:attrName>
                                        </p:attrNameLst>
                                      </p:cBhvr>
                                    </p:animRot>
                                    <p:animRot by="-240000">
                                      <p:cBhvr>
                                        <p:cTn id="52" dur="200" fill="hold">
                                          <p:stCondLst>
                                            <p:cond delay="600"/>
                                          </p:stCondLst>
                                        </p:cTn>
                                        <p:tgtEl>
                                          <p:spTgt spid="31"/>
                                        </p:tgtEl>
                                        <p:attrNameLst>
                                          <p:attrName>r</p:attrName>
                                        </p:attrNameLst>
                                      </p:cBhvr>
                                    </p:animRot>
                                    <p:animRot by="120000">
                                      <p:cBhvr>
                                        <p:cTn id="53" dur="200" fill="hold">
                                          <p:stCondLst>
                                            <p:cond delay="800"/>
                                          </p:stCondLst>
                                        </p:cTn>
                                        <p:tgtEl>
                                          <p:spTgt spid="31"/>
                                        </p:tgtEl>
                                        <p:attrNameLst>
                                          <p:attrName>r</p:attrName>
                                        </p:attrNameLst>
                                      </p:cBhvr>
                                    </p:animRot>
                                  </p:childTnLst>
                                  <p:subTnLst>
                                    <p:audio>
                                      <p:cMediaNode>
                                        <p:cTn display="0" masterRel="sameClick">
                                          <p:stCondLst>
                                            <p:cond evt="begin" delay="0">
                                              <p:tn val="48"/>
                                            </p:cond>
                                          </p:stCondLst>
                                          <p:endCondLst>
                                            <p:cond evt="onStopAudio" delay="0">
                                              <p:tgtEl>
                                                <p:sldTgt/>
                                              </p:tgtEl>
                                            </p:cond>
                                          </p:endCondLst>
                                        </p:cTn>
                                        <p:tgtEl>
                                          <p:sndTgt r:embed="rId3" name="005.정답들어주세요_후_01.wav"/>
                                        </p:tgtEl>
                                      </p:cMediaNode>
                                    </p:audio>
                                  </p:subTnLst>
                                </p:cTn>
                              </p:par>
                            </p:childTnLst>
                          </p:cTn>
                        </p:par>
                        <p:par>
                          <p:cTn id="54" fill="hold">
                            <p:stCondLst>
                              <p:cond delay="1000"/>
                            </p:stCondLst>
                            <p:childTnLst>
                              <p:par>
                                <p:cTn id="55" presetID="32" presetClass="emph" presetSubtype="0" fill="hold" nodeType="afterEffect">
                                  <p:stCondLst>
                                    <p:cond delay="0"/>
                                  </p:stCondLst>
                                  <p:childTnLst>
                                    <p:animRot by="120000">
                                      <p:cBhvr>
                                        <p:cTn id="56" dur="50" fill="hold">
                                          <p:stCondLst>
                                            <p:cond delay="0"/>
                                          </p:stCondLst>
                                        </p:cTn>
                                        <p:tgtEl>
                                          <p:spTgt spid="31"/>
                                        </p:tgtEl>
                                        <p:attrNameLst>
                                          <p:attrName>r</p:attrName>
                                        </p:attrNameLst>
                                      </p:cBhvr>
                                    </p:animRot>
                                    <p:animRot by="-240000">
                                      <p:cBhvr>
                                        <p:cTn id="57" dur="100" fill="hold">
                                          <p:stCondLst>
                                            <p:cond delay="100"/>
                                          </p:stCondLst>
                                        </p:cTn>
                                        <p:tgtEl>
                                          <p:spTgt spid="31"/>
                                        </p:tgtEl>
                                        <p:attrNameLst>
                                          <p:attrName>r</p:attrName>
                                        </p:attrNameLst>
                                      </p:cBhvr>
                                    </p:animRot>
                                    <p:animRot by="240000">
                                      <p:cBhvr>
                                        <p:cTn id="58" dur="100" fill="hold">
                                          <p:stCondLst>
                                            <p:cond delay="200"/>
                                          </p:stCondLst>
                                        </p:cTn>
                                        <p:tgtEl>
                                          <p:spTgt spid="31"/>
                                        </p:tgtEl>
                                        <p:attrNameLst>
                                          <p:attrName>r</p:attrName>
                                        </p:attrNameLst>
                                      </p:cBhvr>
                                    </p:animRot>
                                    <p:animRot by="-240000">
                                      <p:cBhvr>
                                        <p:cTn id="59" dur="100" fill="hold">
                                          <p:stCondLst>
                                            <p:cond delay="300"/>
                                          </p:stCondLst>
                                        </p:cTn>
                                        <p:tgtEl>
                                          <p:spTgt spid="31"/>
                                        </p:tgtEl>
                                        <p:attrNameLst>
                                          <p:attrName>r</p:attrName>
                                        </p:attrNameLst>
                                      </p:cBhvr>
                                    </p:animRot>
                                    <p:animRot by="120000">
                                      <p:cBhvr>
                                        <p:cTn id="60"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subTnLst>
                    <p:audio>
                      <p:cMediaNode>
                        <p:cTn display="0" masterRel="sameClick">
                          <p:stCondLst>
                            <p:cond delay="0"/>
                          </p:stCondLst>
                          <p:endCondLst>
                            <p:cond evt="onStopAudio" delay="0">
                              <p:tgtEl>
                                <p:sldTgt/>
                              </p:tgtEl>
                            </p:cond>
                          </p:endCondLst>
                        </p:cTn>
                        <p:tgtEl>
                          <p:sndTgt r:embed="rId4" name="006.정답발표전_01.wav"/>
                        </p:tgtEl>
                      </p:cMediaNode>
                    </p:audio>
                  </p:sub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Question with Picture 1">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5074638" y="3371904"/>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186244" y="1967532"/>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5107470" y="2358075"/>
            <a:ext cx="3134830" cy="891469"/>
          </a:xfrm>
          <a:prstGeom prst="rect">
            <a:avLst/>
          </a:prstGeom>
        </p:spPr>
      </p:pic>
      <p:sp>
        <p:nvSpPr>
          <p:cNvPr id="9" name="Content Placeholder 16"/>
          <p:cNvSpPr>
            <a:spLocks noGrp="1"/>
          </p:cNvSpPr>
          <p:nvPr>
            <p:ph sz="quarter" idx="16" hasCustomPrompt="1"/>
          </p:nvPr>
        </p:nvSpPr>
        <p:spPr>
          <a:xfrm>
            <a:off x="651215" y="297608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2582695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p:cTn id="12"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3" name="005.정답들어주세요_후_01.wav"/>
                                        </p:tgtEl>
                                      </p:cMediaNode>
                                    </p:audio>
                                  </p:subTnLst>
                                </p:cTn>
                              </p:par>
                            </p:childTnLst>
                          </p:cTn>
                        </p:par>
                        <p:par>
                          <p:cTn id="19" fill="hold">
                            <p:stCondLst>
                              <p:cond delay="250"/>
                            </p:stCondLst>
                            <p:childTnLst>
                              <p:par>
                                <p:cTn id="20" presetID="32" presetClass="emph" presetSubtype="0" fill="hold" nodeType="afterEffect">
                                  <p:stCondLst>
                                    <p:cond delay="0"/>
                                  </p:stCondLst>
                                  <p:childTnLst>
                                    <p:animRot by="120000">
                                      <p:cBhvr>
                                        <p:cTn id="21" dur="100" fill="hold">
                                          <p:stCondLst>
                                            <p:cond delay="0"/>
                                          </p:stCondLst>
                                        </p:cTn>
                                        <p:tgtEl>
                                          <p:spTgt spid="31"/>
                                        </p:tgtEl>
                                        <p:attrNameLst>
                                          <p:attrName>r</p:attrName>
                                        </p:attrNameLst>
                                      </p:cBhvr>
                                    </p:animRot>
                                    <p:animRot by="-240000">
                                      <p:cBhvr>
                                        <p:cTn id="22" dur="200" fill="hold">
                                          <p:stCondLst>
                                            <p:cond delay="200"/>
                                          </p:stCondLst>
                                        </p:cTn>
                                        <p:tgtEl>
                                          <p:spTgt spid="31"/>
                                        </p:tgtEl>
                                        <p:attrNameLst>
                                          <p:attrName>r</p:attrName>
                                        </p:attrNameLst>
                                      </p:cBhvr>
                                    </p:animRot>
                                    <p:animRot by="240000">
                                      <p:cBhvr>
                                        <p:cTn id="23" dur="200" fill="hold">
                                          <p:stCondLst>
                                            <p:cond delay="400"/>
                                          </p:stCondLst>
                                        </p:cTn>
                                        <p:tgtEl>
                                          <p:spTgt spid="31"/>
                                        </p:tgtEl>
                                        <p:attrNameLst>
                                          <p:attrName>r</p:attrName>
                                        </p:attrNameLst>
                                      </p:cBhvr>
                                    </p:animRot>
                                    <p:animRot by="-240000">
                                      <p:cBhvr>
                                        <p:cTn id="24" dur="200" fill="hold">
                                          <p:stCondLst>
                                            <p:cond delay="600"/>
                                          </p:stCondLst>
                                        </p:cTn>
                                        <p:tgtEl>
                                          <p:spTgt spid="31"/>
                                        </p:tgtEl>
                                        <p:attrNameLst>
                                          <p:attrName>r</p:attrName>
                                        </p:attrNameLst>
                                      </p:cBhvr>
                                    </p:animRot>
                                    <p:animRot by="120000">
                                      <p:cBhvr>
                                        <p:cTn id="25" dur="200" fill="hold">
                                          <p:stCondLst>
                                            <p:cond delay="800"/>
                                          </p:stCondLst>
                                        </p:cTn>
                                        <p:tgtEl>
                                          <p:spTgt spid="31"/>
                                        </p:tgtEl>
                                        <p:attrNameLst>
                                          <p:attrName>r</p:attrName>
                                        </p:attrNameLst>
                                      </p:cBhvr>
                                    </p:animRot>
                                  </p:childTnLst>
                                </p:cTn>
                              </p:par>
                              <p:par>
                                <p:cTn id="26" presetID="22" presetClass="entr" presetSubtype="8" fill="hold" nodeType="withEffect">
                                  <p:stCondLst>
                                    <p:cond delay="25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childTnLst>
                          </p:cTn>
                        </p:par>
                        <p:par>
                          <p:cTn id="29" fill="hold">
                            <p:stCondLst>
                              <p:cond delay="1250"/>
                            </p:stCondLst>
                            <p:childTnLst>
                              <p:par>
                                <p:cTn id="30" presetID="32" presetClass="emph" presetSubtype="0" fill="hold" nodeType="afterEffect">
                                  <p:stCondLst>
                                    <p:cond delay="0"/>
                                  </p:stCondLst>
                                  <p:childTnLst>
                                    <p:animRot by="120000">
                                      <p:cBhvr>
                                        <p:cTn id="31" dur="50" fill="hold">
                                          <p:stCondLst>
                                            <p:cond delay="0"/>
                                          </p:stCondLst>
                                        </p:cTn>
                                        <p:tgtEl>
                                          <p:spTgt spid="31"/>
                                        </p:tgtEl>
                                        <p:attrNameLst>
                                          <p:attrName>r</p:attrName>
                                        </p:attrNameLst>
                                      </p:cBhvr>
                                    </p:animRot>
                                    <p:animRot by="-240000">
                                      <p:cBhvr>
                                        <p:cTn id="32" dur="100" fill="hold">
                                          <p:stCondLst>
                                            <p:cond delay="100"/>
                                          </p:stCondLst>
                                        </p:cTn>
                                        <p:tgtEl>
                                          <p:spTgt spid="31"/>
                                        </p:tgtEl>
                                        <p:attrNameLst>
                                          <p:attrName>r</p:attrName>
                                        </p:attrNameLst>
                                      </p:cBhvr>
                                    </p:animRot>
                                    <p:animRot by="240000">
                                      <p:cBhvr>
                                        <p:cTn id="33" dur="100" fill="hold">
                                          <p:stCondLst>
                                            <p:cond delay="200"/>
                                          </p:stCondLst>
                                        </p:cTn>
                                        <p:tgtEl>
                                          <p:spTgt spid="31"/>
                                        </p:tgtEl>
                                        <p:attrNameLst>
                                          <p:attrName>r</p:attrName>
                                        </p:attrNameLst>
                                      </p:cBhvr>
                                    </p:animRot>
                                    <p:animRot by="-240000">
                                      <p:cBhvr>
                                        <p:cTn id="34" dur="100" fill="hold">
                                          <p:stCondLst>
                                            <p:cond delay="300"/>
                                          </p:stCondLst>
                                        </p:cTn>
                                        <p:tgtEl>
                                          <p:spTgt spid="31"/>
                                        </p:tgtEl>
                                        <p:attrNameLst>
                                          <p:attrName>r</p:attrName>
                                        </p:attrNameLst>
                                      </p:cBhvr>
                                    </p:animRot>
                                    <p:animRot by="120000">
                                      <p:cBhvr>
                                        <p:cTn id="35" dur="100" fill="hold">
                                          <p:stCondLst>
                                            <p:cond delay="400"/>
                                          </p:stCondLst>
                                        </p:cTn>
                                        <p:tgtEl>
                                          <p:spTgt spid="31"/>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250" fill="hold"/>
                                        <p:tgtEl>
                                          <p:spTgt spid="20"/>
                                        </p:tgtEl>
                                        <p:attrNameLst>
                                          <p:attrName>ppt_w</p:attrName>
                                        </p:attrNameLst>
                                      </p:cBhvr>
                                      <p:tavLst>
                                        <p:tav tm="0">
                                          <p:val>
                                            <p:fltVal val="0"/>
                                          </p:val>
                                        </p:tav>
                                        <p:tav tm="100000">
                                          <p:val>
                                            <p:strVal val="#ppt_w"/>
                                          </p:val>
                                        </p:tav>
                                      </p:tavLst>
                                    </p:anim>
                                    <p:anim calcmode="lin" valueType="num">
                                      <p:cBhvr>
                                        <p:cTn id="41" dur="250" fill="hold"/>
                                        <p:tgtEl>
                                          <p:spTgt spid="20"/>
                                        </p:tgtEl>
                                        <p:attrNameLst>
                                          <p:attrName>ppt_h</p:attrName>
                                        </p:attrNameLst>
                                      </p:cBhvr>
                                      <p:tavLst>
                                        <p:tav tm="0">
                                          <p:val>
                                            <p:fltVal val="0"/>
                                          </p:val>
                                        </p:tav>
                                        <p:tav tm="100000">
                                          <p:val>
                                            <p:strVal val="#ppt_h"/>
                                          </p:val>
                                        </p:tav>
                                      </p:tavLst>
                                    </p:anim>
                                    <p:animEffect transition="in" filter="fade">
                                      <p:cBhvr>
                                        <p:cTn id="42" dur="250"/>
                                        <p:tgtEl>
                                          <p:spTgt spid="20"/>
                                        </p:tgtEl>
                                      </p:cBhvr>
                                    </p:animEffect>
                                  </p:childTnLst>
                                  <p:subTnLst>
                                    <p:audio>
                                      <p:cMediaNode>
                                        <p:cTn display="0" masterRel="sameClick">
                                          <p:stCondLst>
                                            <p:cond evt="begin" delay="0">
                                              <p:tn val="38"/>
                                            </p:cond>
                                          </p:stCondLst>
                                          <p:endCondLst>
                                            <p:cond evt="onStopAudio" delay="0">
                                              <p:tgtEl>
                                                <p:sldTgt/>
                                              </p:tgtEl>
                                            </p:cond>
                                          </p:endCondLst>
                                        </p:cTn>
                                        <p:tgtEl>
                                          <p:sndTgt r:embed="rId4" name="006.정답발표전_01.wav"/>
                                        </p:tgtEl>
                                      </p:cMediaNode>
                                    </p:audio>
                                  </p:subTnLst>
                                </p:cTn>
                              </p:par>
                            </p:childTnLst>
                          </p:cTn>
                        </p:par>
                        <p:par>
                          <p:cTn id="43" fill="hold">
                            <p:stCondLst>
                              <p:cond delay="25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subTnLst>
                    <p:audio>
                      <p:cMediaNode>
                        <p:cTn display="0" masterRel="sameClick">
                          <p:stCondLst>
                            <p:cond delay="0"/>
                          </p:stCondLst>
                          <p:endCondLst>
                            <p:cond evt="onStopAudio" delay="0">
                              <p:tgtEl>
                                <p:sldTgt/>
                              </p:tgtEl>
                            </p:cond>
                          </p:endCondLst>
                        </p:cTn>
                        <p:tgtEl>
                          <p:sndTgt r:embed="rId4" name="006.정답발표전_01.wav"/>
                        </p:tgtEl>
                      </p:cMediaNode>
                    </p:audio>
                  </p:sub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Answer with Picture 1">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5074638" y="3371904"/>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186244" y="1967532"/>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5107470" y="2358075"/>
            <a:ext cx="3134830" cy="891469"/>
          </a:xfrm>
          <a:prstGeom prst="rect">
            <a:avLst/>
          </a:prstGeom>
        </p:spPr>
      </p:pic>
      <p:sp>
        <p:nvSpPr>
          <p:cNvPr id="9" name="Content Placeholder 16"/>
          <p:cNvSpPr>
            <a:spLocks noGrp="1"/>
          </p:cNvSpPr>
          <p:nvPr>
            <p:ph sz="quarter" idx="16" hasCustomPrompt="1"/>
          </p:nvPr>
        </p:nvSpPr>
        <p:spPr>
          <a:xfrm>
            <a:off x="651215" y="297608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1625742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par>
                                <p:cTn id="38" presetID="53" presetClass="entr" presetSubtype="16" fill="hold" grpId="0" nodeType="withEffect">
                                  <p:stCondLst>
                                    <p:cond delay="0"/>
                                  </p:stCondLst>
                                  <p:childTnLst>
                                    <p:set>
                                      <p:cBhvr>
                                        <p:cTn id="39" dur="1" fill="hold">
                                          <p:stCondLst>
                                            <p:cond delay="0"/>
                                          </p:stCondLst>
                                        </p:cTn>
                                        <p:tgtEl>
                                          <p:spTgt spid="9">
                                            <p:txEl>
                                              <p:pRg st="0" end="0"/>
                                            </p:txEl>
                                          </p:spTgt>
                                        </p:tgtEl>
                                        <p:attrNameLst>
                                          <p:attrName>style.visibility</p:attrName>
                                        </p:attrNameLst>
                                      </p:cBhvr>
                                      <p:to>
                                        <p:strVal val="visible"/>
                                      </p:to>
                                    </p:set>
                                    <p:anim calcmode="lin" valueType="num">
                                      <p:cBhvr>
                                        <p:cTn id="40"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41"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42" dur="500"/>
                                        <p:tgtEl>
                                          <p:spTgt spid="9">
                                            <p:txEl>
                                              <p:pRg st="0" end="0"/>
                                            </p:txEl>
                                          </p:spTgt>
                                        </p:tgtEl>
                                      </p:cBhvr>
                                    </p:animEffect>
                                  </p:childTnLst>
                                </p:cTn>
                              </p:par>
                            </p:childTnLst>
                          </p:cTn>
                        </p:par>
                        <p:par>
                          <p:cTn id="43" fill="hold">
                            <p:stCondLst>
                              <p:cond delay="50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subTnLst>
                    <p:audio>
                      <p:cMediaNode>
                        <p:cTn display="0" masterRel="sameClick">
                          <p:stCondLst>
                            <p:cond delay="0"/>
                          </p:stCondLst>
                          <p:endCondLst>
                            <p:cond evt="onStopAudio" delay="0">
                              <p:tgtEl>
                                <p:sldTgt/>
                              </p:tgtEl>
                            </p:cond>
                          </p:endCondLst>
                        </p:cTn>
                        <p:tgtEl>
                          <p:sndTgt r:embed="rId4" name="006.정답발표전_01.wav"/>
                        </p:tgtEl>
                      </p:cMediaNode>
                    </p:audio>
                  </p:sub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Question with Picture 2">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742719" y="3348127"/>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74041" y="185344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195267" y="2243991"/>
            <a:ext cx="3134830" cy="891469"/>
          </a:xfrm>
          <a:prstGeom prst="rect">
            <a:avLst/>
          </a:prstGeom>
        </p:spPr>
      </p:pic>
      <p:sp>
        <p:nvSpPr>
          <p:cNvPr id="9" name="Content Placeholder 16"/>
          <p:cNvSpPr>
            <a:spLocks noGrp="1"/>
          </p:cNvSpPr>
          <p:nvPr>
            <p:ph sz="quarter" idx="16" hasCustomPrompt="1"/>
          </p:nvPr>
        </p:nvSpPr>
        <p:spPr>
          <a:xfrm>
            <a:off x="8662332" y="280302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2457568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p:cTn id="12"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3" name="005.정답들어주세요_후_01.wav"/>
                                        </p:tgtEl>
                                      </p:cMediaNode>
                                    </p:audio>
                                  </p:subTnLst>
                                </p:cTn>
                              </p:par>
                            </p:childTnLst>
                          </p:cTn>
                        </p:par>
                        <p:par>
                          <p:cTn id="19" fill="hold">
                            <p:stCondLst>
                              <p:cond delay="250"/>
                            </p:stCondLst>
                            <p:childTnLst>
                              <p:par>
                                <p:cTn id="20" presetID="32" presetClass="emph" presetSubtype="0" fill="hold" nodeType="afterEffect">
                                  <p:stCondLst>
                                    <p:cond delay="0"/>
                                  </p:stCondLst>
                                  <p:childTnLst>
                                    <p:animRot by="120000">
                                      <p:cBhvr>
                                        <p:cTn id="21" dur="100" fill="hold">
                                          <p:stCondLst>
                                            <p:cond delay="0"/>
                                          </p:stCondLst>
                                        </p:cTn>
                                        <p:tgtEl>
                                          <p:spTgt spid="31"/>
                                        </p:tgtEl>
                                        <p:attrNameLst>
                                          <p:attrName>r</p:attrName>
                                        </p:attrNameLst>
                                      </p:cBhvr>
                                    </p:animRot>
                                    <p:animRot by="-240000">
                                      <p:cBhvr>
                                        <p:cTn id="22" dur="200" fill="hold">
                                          <p:stCondLst>
                                            <p:cond delay="200"/>
                                          </p:stCondLst>
                                        </p:cTn>
                                        <p:tgtEl>
                                          <p:spTgt spid="31"/>
                                        </p:tgtEl>
                                        <p:attrNameLst>
                                          <p:attrName>r</p:attrName>
                                        </p:attrNameLst>
                                      </p:cBhvr>
                                    </p:animRot>
                                    <p:animRot by="240000">
                                      <p:cBhvr>
                                        <p:cTn id="23" dur="200" fill="hold">
                                          <p:stCondLst>
                                            <p:cond delay="400"/>
                                          </p:stCondLst>
                                        </p:cTn>
                                        <p:tgtEl>
                                          <p:spTgt spid="31"/>
                                        </p:tgtEl>
                                        <p:attrNameLst>
                                          <p:attrName>r</p:attrName>
                                        </p:attrNameLst>
                                      </p:cBhvr>
                                    </p:animRot>
                                    <p:animRot by="-240000">
                                      <p:cBhvr>
                                        <p:cTn id="24" dur="200" fill="hold">
                                          <p:stCondLst>
                                            <p:cond delay="600"/>
                                          </p:stCondLst>
                                        </p:cTn>
                                        <p:tgtEl>
                                          <p:spTgt spid="31"/>
                                        </p:tgtEl>
                                        <p:attrNameLst>
                                          <p:attrName>r</p:attrName>
                                        </p:attrNameLst>
                                      </p:cBhvr>
                                    </p:animRot>
                                    <p:animRot by="120000">
                                      <p:cBhvr>
                                        <p:cTn id="25" dur="200" fill="hold">
                                          <p:stCondLst>
                                            <p:cond delay="800"/>
                                          </p:stCondLst>
                                        </p:cTn>
                                        <p:tgtEl>
                                          <p:spTgt spid="31"/>
                                        </p:tgtEl>
                                        <p:attrNameLst>
                                          <p:attrName>r</p:attrName>
                                        </p:attrNameLst>
                                      </p:cBhvr>
                                    </p:animRot>
                                  </p:childTnLst>
                                </p:cTn>
                              </p:par>
                              <p:par>
                                <p:cTn id="26" presetID="22" presetClass="entr" presetSubtype="8" fill="hold" nodeType="withEffect">
                                  <p:stCondLst>
                                    <p:cond delay="25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childTnLst>
                          </p:cTn>
                        </p:par>
                        <p:par>
                          <p:cTn id="29" fill="hold">
                            <p:stCondLst>
                              <p:cond delay="1250"/>
                            </p:stCondLst>
                            <p:childTnLst>
                              <p:par>
                                <p:cTn id="30" presetID="32" presetClass="emph" presetSubtype="0" fill="hold" nodeType="afterEffect">
                                  <p:stCondLst>
                                    <p:cond delay="0"/>
                                  </p:stCondLst>
                                  <p:childTnLst>
                                    <p:animRot by="120000">
                                      <p:cBhvr>
                                        <p:cTn id="31" dur="50" fill="hold">
                                          <p:stCondLst>
                                            <p:cond delay="0"/>
                                          </p:stCondLst>
                                        </p:cTn>
                                        <p:tgtEl>
                                          <p:spTgt spid="31"/>
                                        </p:tgtEl>
                                        <p:attrNameLst>
                                          <p:attrName>r</p:attrName>
                                        </p:attrNameLst>
                                      </p:cBhvr>
                                    </p:animRot>
                                    <p:animRot by="-240000">
                                      <p:cBhvr>
                                        <p:cTn id="32" dur="100" fill="hold">
                                          <p:stCondLst>
                                            <p:cond delay="100"/>
                                          </p:stCondLst>
                                        </p:cTn>
                                        <p:tgtEl>
                                          <p:spTgt spid="31"/>
                                        </p:tgtEl>
                                        <p:attrNameLst>
                                          <p:attrName>r</p:attrName>
                                        </p:attrNameLst>
                                      </p:cBhvr>
                                    </p:animRot>
                                    <p:animRot by="240000">
                                      <p:cBhvr>
                                        <p:cTn id="33" dur="100" fill="hold">
                                          <p:stCondLst>
                                            <p:cond delay="200"/>
                                          </p:stCondLst>
                                        </p:cTn>
                                        <p:tgtEl>
                                          <p:spTgt spid="31"/>
                                        </p:tgtEl>
                                        <p:attrNameLst>
                                          <p:attrName>r</p:attrName>
                                        </p:attrNameLst>
                                      </p:cBhvr>
                                    </p:animRot>
                                    <p:animRot by="-240000">
                                      <p:cBhvr>
                                        <p:cTn id="34" dur="100" fill="hold">
                                          <p:stCondLst>
                                            <p:cond delay="300"/>
                                          </p:stCondLst>
                                        </p:cTn>
                                        <p:tgtEl>
                                          <p:spTgt spid="31"/>
                                        </p:tgtEl>
                                        <p:attrNameLst>
                                          <p:attrName>r</p:attrName>
                                        </p:attrNameLst>
                                      </p:cBhvr>
                                    </p:animRot>
                                    <p:animRot by="120000">
                                      <p:cBhvr>
                                        <p:cTn id="35" dur="100" fill="hold">
                                          <p:stCondLst>
                                            <p:cond delay="400"/>
                                          </p:stCondLst>
                                        </p:cTn>
                                        <p:tgtEl>
                                          <p:spTgt spid="31"/>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250" fill="hold"/>
                                        <p:tgtEl>
                                          <p:spTgt spid="20"/>
                                        </p:tgtEl>
                                        <p:attrNameLst>
                                          <p:attrName>ppt_w</p:attrName>
                                        </p:attrNameLst>
                                      </p:cBhvr>
                                      <p:tavLst>
                                        <p:tav tm="0">
                                          <p:val>
                                            <p:fltVal val="0"/>
                                          </p:val>
                                        </p:tav>
                                        <p:tav tm="100000">
                                          <p:val>
                                            <p:strVal val="#ppt_w"/>
                                          </p:val>
                                        </p:tav>
                                      </p:tavLst>
                                    </p:anim>
                                    <p:anim calcmode="lin" valueType="num">
                                      <p:cBhvr>
                                        <p:cTn id="41" dur="250" fill="hold"/>
                                        <p:tgtEl>
                                          <p:spTgt spid="20"/>
                                        </p:tgtEl>
                                        <p:attrNameLst>
                                          <p:attrName>ppt_h</p:attrName>
                                        </p:attrNameLst>
                                      </p:cBhvr>
                                      <p:tavLst>
                                        <p:tav tm="0">
                                          <p:val>
                                            <p:fltVal val="0"/>
                                          </p:val>
                                        </p:tav>
                                        <p:tav tm="100000">
                                          <p:val>
                                            <p:strVal val="#ppt_h"/>
                                          </p:val>
                                        </p:tav>
                                      </p:tavLst>
                                    </p:anim>
                                    <p:animEffect transition="in" filter="fade">
                                      <p:cBhvr>
                                        <p:cTn id="42" dur="250"/>
                                        <p:tgtEl>
                                          <p:spTgt spid="20"/>
                                        </p:tgtEl>
                                      </p:cBhvr>
                                    </p:animEffect>
                                  </p:childTnLst>
                                  <p:subTnLst>
                                    <p:audio>
                                      <p:cMediaNode>
                                        <p:cTn display="0" masterRel="sameClick">
                                          <p:stCondLst>
                                            <p:cond evt="begin" delay="0">
                                              <p:tn val="38"/>
                                            </p:cond>
                                          </p:stCondLst>
                                          <p:endCondLst>
                                            <p:cond evt="onStopAudio" delay="0">
                                              <p:tgtEl>
                                                <p:sldTgt/>
                                              </p:tgtEl>
                                            </p:cond>
                                          </p:endCondLst>
                                        </p:cTn>
                                        <p:tgtEl>
                                          <p:sndTgt r:embed="rId4" name="006.정답발표전_01.wav"/>
                                        </p:tgtEl>
                                      </p:cMediaNode>
                                    </p:audio>
                                  </p:subTnLst>
                                </p:cTn>
                              </p:par>
                            </p:childTnLst>
                          </p:cTn>
                        </p:par>
                        <p:par>
                          <p:cTn id="43" fill="hold">
                            <p:stCondLst>
                              <p:cond delay="25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subTnLst>
                    <p:audio>
                      <p:cMediaNode>
                        <p:cTn display="0" masterRel="sameClick">
                          <p:stCondLst>
                            <p:cond delay="0"/>
                          </p:stCondLst>
                          <p:endCondLst>
                            <p:cond evt="onStopAudio" delay="0">
                              <p:tgtEl>
                                <p:sldTgt/>
                              </p:tgtEl>
                            </p:cond>
                          </p:endCondLst>
                        </p:cTn>
                        <p:tgtEl>
                          <p:sndTgt r:embed="rId4" name="006.정답발표전_01.wav"/>
                        </p:tgtEl>
                      </p:cMediaNode>
                    </p:audio>
                  </p:sub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uto AB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2650518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50"/>
                                        <p:tgtEl>
                                          <p:spTgt spid="18"/>
                                        </p:tgtEl>
                                      </p:cBhvr>
                                    </p:animEffect>
                                    <p:anim calcmode="lin" valueType="num">
                                      <p:cBhvr>
                                        <p:cTn id="25" dur="250" fill="hold"/>
                                        <p:tgtEl>
                                          <p:spTgt spid="18"/>
                                        </p:tgtEl>
                                        <p:attrNameLst>
                                          <p:attrName>ppt_x</p:attrName>
                                        </p:attrNameLst>
                                      </p:cBhvr>
                                      <p:tavLst>
                                        <p:tav tm="0">
                                          <p:val>
                                            <p:strVal val="#ppt_x"/>
                                          </p:val>
                                        </p:tav>
                                        <p:tav tm="100000">
                                          <p:val>
                                            <p:strVal val="#ppt_x"/>
                                          </p:val>
                                        </p:tav>
                                      </p:tavLst>
                                    </p:anim>
                                    <p:anim calcmode="lin" valueType="num">
                                      <p:cBhvr>
                                        <p:cTn id="26"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4" name="General_Question_Box_Leaves.wav"/>
                                        </p:tgtEl>
                                      </p:cMediaNode>
                                    </p:audio>
                                  </p:subTnLst>
                                </p:cTn>
                              </p:par>
                              <p:par>
                                <p:cTn id="27" presetID="42" presetClass="entr" presetSubtype="0" fill="hold" grpId="0" nodeType="withEffect">
                                  <p:stCondLst>
                                    <p:cond delay="1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34"/>
                                            </p:cond>
                                          </p:stCondLst>
                                          <p:endCondLst>
                                            <p:cond evt="onStopAudio" delay="0">
                                              <p:tgtEl>
                                                <p:sldTgt/>
                                              </p:tgtEl>
                                            </p:cond>
                                          </p:endCondLst>
                                        </p:cTn>
                                        <p:tgtEl>
                                          <p:sndTgt r:embed="rId5" name="005.정답들어주세요_후_01.wav"/>
                                        </p:tgtEl>
                                      </p:cMediaNode>
                                    </p:audio>
                                  </p:subTnLst>
                                </p:cTn>
                              </p:par>
                            </p:childTnLst>
                          </p:cTn>
                        </p:par>
                        <p:par>
                          <p:cTn id="36" fill="hold">
                            <p:stCondLst>
                              <p:cond delay="250"/>
                            </p:stCondLst>
                            <p:childTnLst>
                              <p:par>
                                <p:cTn id="37" presetID="32" presetClass="emph" presetSubtype="0" fill="hold" nodeType="afterEffect">
                                  <p:stCondLst>
                                    <p:cond delay="0"/>
                                  </p:stCondLst>
                                  <p:childTnLst>
                                    <p:animRot by="120000">
                                      <p:cBhvr>
                                        <p:cTn id="38" dur="100" fill="hold">
                                          <p:stCondLst>
                                            <p:cond delay="0"/>
                                          </p:stCondLst>
                                        </p:cTn>
                                        <p:tgtEl>
                                          <p:spTgt spid="31"/>
                                        </p:tgtEl>
                                        <p:attrNameLst>
                                          <p:attrName>r</p:attrName>
                                        </p:attrNameLst>
                                      </p:cBhvr>
                                    </p:animRot>
                                    <p:animRot by="-240000">
                                      <p:cBhvr>
                                        <p:cTn id="39" dur="200" fill="hold">
                                          <p:stCondLst>
                                            <p:cond delay="200"/>
                                          </p:stCondLst>
                                        </p:cTn>
                                        <p:tgtEl>
                                          <p:spTgt spid="31"/>
                                        </p:tgtEl>
                                        <p:attrNameLst>
                                          <p:attrName>r</p:attrName>
                                        </p:attrNameLst>
                                      </p:cBhvr>
                                    </p:animRot>
                                    <p:animRot by="240000">
                                      <p:cBhvr>
                                        <p:cTn id="40" dur="200" fill="hold">
                                          <p:stCondLst>
                                            <p:cond delay="400"/>
                                          </p:stCondLst>
                                        </p:cTn>
                                        <p:tgtEl>
                                          <p:spTgt spid="31"/>
                                        </p:tgtEl>
                                        <p:attrNameLst>
                                          <p:attrName>r</p:attrName>
                                        </p:attrNameLst>
                                      </p:cBhvr>
                                    </p:animRot>
                                    <p:animRot by="-240000">
                                      <p:cBhvr>
                                        <p:cTn id="41" dur="200" fill="hold">
                                          <p:stCondLst>
                                            <p:cond delay="600"/>
                                          </p:stCondLst>
                                        </p:cTn>
                                        <p:tgtEl>
                                          <p:spTgt spid="31"/>
                                        </p:tgtEl>
                                        <p:attrNameLst>
                                          <p:attrName>r</p:attrName>
                                        </p:attrNameLst>
                                      </p:cBhvr>
                                    </p:animRot>
                                    <p:animRot by="120000">
                                      <p:cBhvr>
                                        <p:cTn id="42" dur="200" fill="hold">
                                          <p:stCondLst>
                                            <p:cond delay="800"/>
                                          </p:stCondLst>
                                        </p:cTn>
                                        <p:tgtEl>
                                          <p:spTgt spid="31"/>
                                        </p:tgtEl>
                                        <p:attrNameLst>
                                          <p:attrName>r</p:attrName>
                                        </p:attrNameLst>
                                      </p:cBhvr>
                                    </p:animRot>
                                  </p:childTnLst>
                                </p:cTn>
                              </p:par>
                              <p:par>
                                <p:cTn id="43" presetID="22" presetClass="entr" presetSubtype="8" fill="hold" nodeType="withEffect">
                                  <p:stCondLst>
                                    <p:cond delay="25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1250"/>
                            </p:stCondLst>
                            <p:childTnLst>
                              <p:par>
                                <p:cTn id="47" presetID="32" presetClass="emph" presetSubtype="0" fill="hold" nodeType="afterEffect">
                                  <p:stCondLst>
                                    <p:cond delay="0"/>
                                  </p:stCondLst>
                                  <p:childTnLst>
                                    <p:animRot by="120000">
                                      <p:cBhvr>
                                        <p:cTn id="48" dur="50" fill="hold">
                                          <p:stCondLst>
                                            <p:cond delay="0"/>
                                          </p:stCondLst>
                                        </p:cTn>
                                        <p:tgtEl>
                                          <p:spTgt spid="31"/>
                                        </p:tgtEl>
                                        <p:attrNameLst>
                                          <p:attrName>r</p:attrName>
                                        </p:attrNameLst>
                                      </p:cBhvr>
                                    </p:animRot>
                                    <p:animRot by="-240000">
                                      <p:cBhvr>
                                        <p:cTn id="49" dur="100" fill="hold">
                                          <p:stCondLst>
                                            <p:cond delay="100"/>
                                          </p:stCondLst>
                                        </p:cTn>
                                        <p:tgtEl>
                                          <p:spTgt spid="31"/>
                                        </p:tgtEl>
                                        <p:attrNameLst>
                                          <p:attrName>r</p:attrName>
                                        </p:attrNameLst>
                                      </p:cBhvr>
                                    </p:animRot>
                                    <p:animRot by="240000">
                                      <p:cBhvr>
                                        <p:cTn id="50" dur="100" fill="hold">
                                          <p:stCondLst>
                                            <p:cond delay="200"/>
                                          </p:stCondLst>
                                        </p:cTn>
                                        <p:tgtEl>
                                          <p:spTgt spid="31"/>
                                        </p:tgtEl>
                                        <p:attrNameLst>
                                          <p:attrName>r</p:attrName>
                                        </p:attrNameLst>
                                      </p:cBhvr>
                                    </p:animRot>
                                    <p:animRot by="-240000">
                                      <p:cBhvr>
                                        <p:cTn id="51" dur="100" fill="hold">
                                          <p:stCondLst>
                                            <p:cond delay="300"/>
                                          </p:stCondLst>
                                        </p:cTn>
                                        <p:tgtEl>
                                          <p:spTgt spid="31"/>
                                        </p:tgtEl>
                                        <p:attrNameLst>
                                          <p:attrName>r</p:attrName>
                                        </p:attrNameLst>
                                      </p:cBhvr>
                                    </p:animRot>
                                    <p:animRot by="120000">
                                      <p:cBhvr>
                                        <p:cTn id="52" dur="100" fill="hold">
                                          <p:stCondLst>
                                            <p:cond delay="400"/>
                                          </p:stCondLst>
                                        </p:cTn>
                                        <p:tgtEl>
                                          <p:spTgt spid="31"/>
                                        </p:tgtEl>
                                        <p:attrNameLst>
                                          <p:attrName>r</p:attrName>
                                        </p:attrNameLst>
                                      </p:cBhvr>
                                    </p:animRo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p:cTn id="57" dur="250" fill="hold"/>
                                        <p:tgtEl>
                                          <p:spTgt spid="38"/>
                                        </p:tgtEl>
                                        <p:attrNameLst>
                                          <p:attrName>ppt_w</p:attrName>
                                        </p:attrNameLst>
                                      </p:cBhvr>
                                      <p:tavLst>
                                        <p:tav tm="0">
                                          <p:val>
                                            <p:fltVal val="0"/>
                                          </p:val>
                                        </p:tav>
                                        <p:tav tm="100000">
                                          <p:val>
                                            <p:strVal val="#ppt_w"/>
                                          </p:val>
                                        </p:tav>
                                      </p:tavLst>
                                    </p:anim>
                                    <p:anim calcmode="lin" valueType="num">
                                      <p:cBhvr>
                                        <p:cTn id="58" dur="250" fill="hold"/>
                                        <p:tgtEl>
                                          <p:spTgt spid="38"/>
                                        </p:tgtEl>
                                        <p:attrNameLst>
                                          <p:attrName>ppt_h</p:attrName>
                                        </p:attrNameLst>
                                      </p:cBhvr>
                                      <p:tavLst>
                                        <p:tav tm="0">
                                          <p:val>
                                            <p:fltVal val="0"/>
                                          </p:val>
                                        </p:tav>
                                        <p:tav tm="100000">
                                          <p:val>
                                            <p:strVal val="#ppt_h"/>
                                          </p:val>
                                        </p:tav>
                                      </p:tavLst>
                                    </p:anim>
                                    <p:animEffect transition="in" filter="fade">
                                      <p:cBhvr>
                                        <p:cTn id="59" dur="250"/>
                                        <p:tgtEl>
                                          <p:spTgt spid="38"/>
                                        </p:tgtEl>
                                      </p:cBhvr>
                                    </p:animEffect>
                                  </p:childTnLst>
                                  <p:subTnLst>
                                    <p:audio>
                                      <p:cMediaNode>
                                        <p:cTn display="0" masterRel="sameClick">
                                          <p:stCondLst>
                                            <p:cond evt="begin" delay="0">
                                              <p:tn val="55"/>
                                            </p:cond>
                                          </p:stCondLst>
                                          <p:endCondLst>
                                            <p:cond evt="onStopAudio" delay="0">
                                              <p:tgtEl>
                                                <p:sldTgt/>
                                              </p:tgtEl>
                                            </p:cond>
                                          </p:endCondLst>
                                        </p:cTn>
                                        <p:tgtEl>
                                          <p:sndTgt r:embed="rId6" name="006.정답발표전_01.wav"/>
                                        </p:tgtEl>
                                      </p:cMediaNode>
                                    </p:audio>
                                  </p:subTnLst>
                                </p:cTn>
                              </p:par>
                              <p:par>
                                <p:cTn id="60" presetID="53" presetClass="entr" presetSubtype="16" fill="hold" grpId="0" nodeType="withEffect">
                                  <p:stCondLst>
                                    <p:cond delay="0"/>
                                  </p:stCondLst>
                                  <p:childTnLst>
                                    <p:set>
                                      <p:cBhvr>
                                        <p:cTn id="61" dur="1" fill="hold">
                                          <p:stCondLst>
                                            <p:cond delay="0"/>
                                          </p:stCondLst>
                                        </p:cTn>
                                        <p:tgtEl>
                                          <p:spTgt spid="15">
                                            <p:txEl>
                                              <p:pRg st="0" end="0"/>
                                            </p:txEl>
                                          </p:spTgt>
                                        </p:tgtEl>
                                        <p:attrNameLst>
                                          <p:attrName>style.visibility</p:attrName>
                                        </p:attrNameLst>
                                      </p:cBhvr>
                                      <p:to>
                                        <p:strVal val="visible"/>
                                      </p:to>
                                    </p:set>
                                    <p:anim calcmode="lin" valueType="num">
                                      <p:cBhvr>
                                        <p:cTn id="6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64" dur="500"/>
                                        <p:tgtEl>
                                          <p:spTgt spid="15">
                                            <p:txEl>
                                              <p:pRg st="0" end="0"/>
                                            </p:txEl>
                                          </p:spTgt>
                                        </p:tgtEl>
                                      </p:cBhvr>
                                    </p:animEffect>
                                  </p:childTnLst>
                                </p:cTn>
                              </p:par>
                            </p:childTnLst>
                          </p:cTn>
                        </p:par>
                        <p:par>
                          <p:cTn id="65" fill="hold">
                            <p:stCondLst>
                              <p:cond delay="500"/>
                            </p:stCondLst>
                            <p:childTnLst>
                              <p:par>
                                <p:cTn id="66" presetID="32" presetClass="emph" presetSubtype="0" fill="hold" nodeType="afterEffect">
                                  <p:stCondLst>
                                    <p:cond delay="0"/>
                                  </p:stCondLst>
                                  <p:childTnLst>
                                    <p:animRot by="120000">
                                      <p:cBhvr>
                                        <p:cTn id="67" dur="75" fill="hold">
                                          <p:stCondLst>
                                            <p:cond delay="0"/>
                                          </p:stCondLst>
                                        </p:cTn>
                                        <p:tgtEl>
                                          <p:spTgt spid="31"/>
                                        </p:tgtEl>
                                        <p:attrNameLst>
                                          <p:attrName>r</p:attrName>
                                        </p:attrNameLst>
                                      </p:cBhvr>
                                    </p:animRot>
                                    <p:animRot by="-240000">
                                      <p:cBhvr>
                                        <p:cTn id="68" dur="150" fill="hold">
                                          <p:stCondLst>
                                            <p:cond delay="150"/>
                                          </p:stCondLst>
                                        </p:cTn>
                                        <p:tgtEl>
                                          <p:spTgt spid="31"/>
                                        </p:tgtEl>
                                        <p:attrNameLst>
                                          <p:attrName>r</p:attrName>
                                        </p:attrNameLst>
                                      </p:cBhvr>
                                    </p:animRot>
                                    <p:animRot by="240000">
                                      <p:cBhvr>
                                        <p:cTn id="69" dur="150" fill="hold">
                                          <p:stCondLst>
                                            <p:cond delay="300"/>
                                          </p:stCondLst>
                                        </p:cTn>
                                        <p:tgtEl>
                                          <p:spTgt spid="31"/>
                                        </p:tgtEl>
                                        <p:attrNameLst>
                                          <p:attrName>r</p:attrName>
                                        </p:attrNameLst>
                                      </p:cBhvr>
                                    </p:animRot>
                                    <p:animRot by="-240000">
                                      <p:cBhvr>
                                        <p:cTn id="70" dur="150" fill="hold">
                                          <p:stCondLst>
                                            <p:cond delay="450"/>
                                          </p:stCondLst>
                                        </p:cTn>
                                        <p:tgtEl>
                                          <p:spTgt spid="31"/>
                                        </p:tgtEl>
                                        <p:attrNameLst>
                                          <p:attrName>r</p:attrName>
                                        </p:attrNameLst>
                                      </p:cBhvr>
                                    </p:animRot>
                                    <p:animRot by="120000">
                                      <p:cBhvr>
                                        <p:cTn id="71"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2" restart="whenNotActive" fill="hold" evtFilter="cancelBubble" nodeType="interactiveSeq">
                <p:stCondLst>
                  <p:cond evt="onClick" delay="0">
                    <p:tgtEl>
                      <p:spTgt spid="31"/>
                    </p:tgtEl>
                  </p:cond>
                </p:stCondLst>
                <p:endSync evt="end" delay="0">
                  <p:rtn val="all"/>
                </p:endSync>
                <p:childTnLst>
                  <p:par>
                    <p:cTn id="73" fill="hold">
                      <p:stCondLst>
                        <p:cond delay="0"/>
                      </p:stCondLst>
                      <p:childTnLst>
                        <p:par>
                          <p:cTn id="74" fill="hold">
                            <p:stCondLst>
                              <p:cond delay="0"/>
                            </p:stCondLst>
                            <p:childTnLst>
                              <p:par>
                                <p:cTn id="75" presetID="32" presetClass="emph" presetSubtype="0" fill="hold" nodeType="clickEffect">
                                  <p:stCondLst>
                                    <p:cond delay="0"/>
                                  </p:stCondLst>
                                  <p:childTnLst>
                                    <p:animRot by="120000">
                                      <p:cBhvr>
                                        <p:cTn id="76" dur="100" fill="hold">
                                          <p:stCondLst>
                                            <p:cond delay="0"/>
                                          </p:stCondLst>
                                        </p:cTn>
                                        <p:tgtEl>
                                          <p:spTgt spid="31"/>
                                        </p:tgtEl>
                                        <p:attrNameLst>
                                          <p:attrName>r</p:attrName>
                                        </p:attrNameLst>
                                      </p:cBhvr>
                                    </p:animRot>
                                    <p:animRot by="-240000">
                                      <p:cBhvr>
                                        <p:cTn id="77" dur="200" fill="hold">
                                          <p:stCondLst>
                                            <p:cond delay="200"/>
                                          </p:stCondLst>
                                        </p:cTn>
                                        <p:tgtEl>
                                          <p:spTgt spid="31"/>
                                        </p:tgtEl>
                                        <p:attrNameLst>
                                          <p:attrName>r</p:attrName>
                                        </p:attrNameLst>
                                      </p:cBhvr>
                                    </p:animRot>
                                    <p:animRot by="240000">
                                      <p:cBhvr>
                                        <p:cTn id="78" dur="200" fill="hold">
                                          <p:stCondLst>
                                            <p:cond delay="400"/>
                                          </p:stCondLst>
                                        </p:cTn>
                                        <p:tgtEl>
                                          <p:spTgt spid="31"/>
                                        </p:tgtEl>
                                        <p:attrNameLst>
                                          <p:attrName>r</p:attrName>
                                        </p:attrNameLst>
                                      </p:cBhvr>
                                    </p:animRot>
                                    <p:animRot by="-240000">
                                      <p:cBhvr>
                                        <p:cTn id="79" dur="200" fill="hold">
                                          <p:stCondLst>
                                            <p:cond delay="600"/>
                                          </p:stCondLst>
                                        </p:cTn>
                                        <p:tgtEl>
                                          <p:spTgt spid="31"/>
                                        </p:tgtEl>
                                        <p:attrNameLst>
                                          <p:attrName>r</p:attrName>
                                        </p:attrNameLst>
                                      </p:cBhvr>
                                    </p:animRot>
                                    <p:animRot by="120000">
                                      <p:cBhvr>
                                        <p:cTn id="80" dur="200" fill="hold">
                                          <p:stCondLst>
                                            <p:cond delay="800"/>
                                          </p:stCondLst>
                                        </p:cTn>
                                        <p:tgtEl>
                                          <p:spTgt spid="31"/>
                                        </p:tgtEl>
                                        <p:attrNameLst>
                                          <p:attrName>r</p:attrName>
                                        </p:attrNameLst>
                                      </p:cBhvr>
                                    </p:animRot>
                                  </p:childTnLst>
                                  <p:subTnLst>
                                    <p:audio>
                                      <p:cMediaNode>
                                        <p:cTn display="0" masterRel="sameClick">
                                          <p:stCondLst>
                                            <p:cond evt="begin" delay="0">
                                              <p:tn val="75"/>
                                            </p:cond>
                                          </p:stCondLst>
                                          <p:endCondLst>
                                            <p:cond evt="onStopAudio" delay="0">
                                              <p:tgtEl>
                                                <p:sldTgt/>
                                              </p:tgtEl>
                                            </p:cond>
                                          </p:endCondLst>
                                        </p:cTn>
                                        <p:tgtEl>
                                          <p:sndTgt r:embed="rId5" name="005.정답들어주세요_후_01.wav"/>
                                        </p:tgtEl>
                                      </p:cMediaNode>
                                    </p:audio>
                                  </p:subTnLst>
                                </p:cTn>
                              </p:par>
                            </p:childTnLst>
                          </p:cTn>
                        </p:par>
                        <p:par>
                          <p:cTn id="81" fill="hold">
                            <p:stCondLst>
                              <p:cond delay="1000"/>
                            </p:stCondLst>
                            <p:childTnLst>
                              <p:par>
                                <p:cTn id="82" presetID="32" presetClass="emph" presetSubtype="0" fill="hold" nodeType="afterEffect">
                                  <p:stCondLst>
                                    <p:cond delay="0"/>
                                  </p:stCondLst>
                                  <p:childTnLst>
                                    <p:animRot by="120000">
                                      <p:cBhvr>
                                        <p:cTn id="83" dur="50" fill="hold">
                                          <p:stCondLst>
                                            <p:cond delay="0"/>
                                          </p:stCondLst>
                                        </p:cTn>
                                        <p:tgtEl>
                                          <p:spTgt spid="31"/>
                                        </p:tgtEl>
                                        <p:attrNameLst>
                                          <p:attrName>r</p:attrName>
                                        </p:attrNameLst>
                                      </p:cBhvr>
                                    </p:animRot>
                                    <p:animRot by="-240000">
                                      <p:cBhvr>
                                        <p:cTn id="84" dur="100" fill="hold">
                                          <p:stCondLst>
                                            <p:cond delay="100"/>
                                          </p:stCondLst>
                                        </p:cTn>
                                        <p:tgtEl>
                                          <p:spTgt spid="31"/>
                                        </p:tgtEl>
                                        <p:attrNameLst>
                                          <p:attrName>r</p:attrName>
                                        </p:attrNameLst>
                                      </p:cBhvr>
                                    </p:animRot>
                                    <p:animRot by="240000">
                                      <p:cBhvr>
                                        <p:cTn id="85" dur="100" fill="hold">
                                          <p:stCondLst>
                                            <p:cond delay="200"/>
                                          </p:stCondLst>
                                        </p:cTn>
                                        <p:tgtEl>
                                          <p:spTgt spid="31"/>
                                        </p:tgtEl>
                                        <p:attrNameLst>
                                          <p:attrName>r</p:attrName>
                                        </p:attrNameLst>
                                      </p:cBhvr>
                                    </p:animRot>
                                    <p:animRot by="-240000">
                                      <p:cBhvr>
                                        <p:cTn id="86" dur="100" fill="hold">
                                          <p:stCondLst>
                                            <p:cond delay="300"/>
                                          </p:stCondLst>
                                        </p:cTn>
                                        <p:tgtEl>
                                          <p:spTgt spid="31"/>
                                        </p:tgtEl>
                                        <p:attrNameLst>
                                          <p:attrName>r</p:attrName>
                                        </p:attrNameLst>
                                      </p:cBhvr>
                                    </p:animRot>
                                    <p:animRot by="120000">
                                      <p:cBhvr>
                                        <p:cTn id="87"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Answer with Picture 2">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742719" y="3348127"/>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74041" y="185344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195267" y="2243991"/>
            <a:ext cx="3134830" cy="891469"/>
          </a:xfrm>
          <a:prstGeom prst="rect">
            <a:avLst/>
          </a:prstGeom>
        </p:spPr>
      </p:pic>
      <p:sp>
        <p:nvSpPr>
          <p:cNvPr id="9" name="Content Placeholder 16"/>
          <p:cNvSpPr>
            <a:spLocks noGrp="1"/>
          </p:cNvSpPr>
          <p:nvPr>
            <p:ph sz="quarter" idx="16" hasCustomPrompt="1"/>
          </p:nvPr>
        </p:nvSpPr>
        <p:spPr>
          <a:xfrm>
            <a:off x="8662332" y="280302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81260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par>
                                <p:cTn id="38" presetID="53" presetClass="entr" presetSubtype="16" fill="hold" grpId="0" nodeType="withEffect">
                                  <p:stCondLst>
                                    <p:cond delay="0"/>
                                  </p:stCondLst>
                                  <p:childTnLst>
                                    <p:set>
                                      <p:cBhvr>
                                        <p:cTn id="39" dur="1" fill="hold">
                                          <p:stCondLst>
                                            <p:cond delay="0"/>
                                          </p:stCondLst>
                                        </p:cTn>
                                        <p:tgtEl>
                                          <p:spTgt spid="9">
                                            <p:txEl>
                                              <p:pRg st="0" end="0"/>
                                            </p:txEl>
                                          </p:spTgt>
                                        </p:tgtEl>
                                        <p:attrNameLst>
                                          <p:attrName>style.visibility</p:attrName>
                                        </p:attrNameLst>
                                      </p:cBhvr>
                                      <p:to>
                                        <p:strVal val="visible"/>
                                      </p:to>
                                    </p:set>
                                    <p:anim calcmode="lin" valueType="num">
                                      <p:cBhvr>
                                        <p:cTn id="40"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41"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42" dur="500"/>
                                        <p:tgtEl>
                                          <p:spTgt spid="9">
                                            <p:txEl>
                                              <p:pRg st="0" end="0"/>
                                            </p:txEl>
                                          </p:spTgt>
                                        </p:tgtEl>
                                      </p:cBhvr>
                                    </p:animEffect>
                                  </p:childTnLst>
                                </p:cTn>
                              </p:par>
                            </p:childTnLst>
                          </p:cTn>
                        </p:par>
                        <p:par>
                          <p:cTn id="43" fill="hold">
                            <p:stCondLst>
                              <p:cond delay="50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subTnLst>
                    <p:audio>
                      <p:cMediaNode>
                        <p:cTn display="0" masterRel="sameClick">
                          <p:stCondLst>
                            <p:cond delay="0"/>
                          </p:stCondLst>
                          <p:endCondLst>
                            <p:cond evt="onStopAudio" delay="0">
                              <p:tgtEl>
                                <p:sldTgt/>
                              </p:tgtEl>
                            </p:cond>
                          </p:endCondLst>
                        </p:cTn>
                        <p:tgtEl>
                          <p:sndTgt r:embed="rId4" name="006.정답발표전_01.wav"/>
                        </p:tgtEl>
                      </p:cMediaNode>
                    </p:audio>
                  </p:sub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Long Questio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2713563"/>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norm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lgn="ctr">
              <a:buFont typeface="Arial" panose="020B0604020202020204" pitchFamily="34" charset="0"/>
              <a:buNone/>
              <a:defRPr lang="en-US" altLang="ko-KR" sz="7200" b="1" baseline="0"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This is for longer questions.</a:t>
            </a:r>
          </a:p>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4496544" y="3542062"/>
            <a:ext cx="7174755"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02956" y="3151520"/>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324182" y="3542062"/>
            <a:ext cx="3134830" cy="891469"/>
          </a:xfrm>
          <a:prstGeom prst="rect">
            <a:avLst/>
          </a:prstGeom>
        </p:spPr>
      </p:pic>
    </p:spTree>
    <p:custDataLst>
      <p:tags r:id="rId1"/>
    </p:custDataLst>
    <p:extLst>
      <p:ext uri="{BB962C8B-B14F-4D97-AF65-F5344CB8AC3E}">
        <p14:creationId xmlns:p14="http://schemas.microsoft.com/office/powerpoint/2010/main" val="255118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childTnLst>
                          </p:cTn>
                        </p:par>
                        <p:par>
                          <p:cTn id="38" fill="hold">
                            <p:stCondLst>
                              <p:cond delay="250"/>
                            </p:stCondLst>
                            <p:childTnLst>
                              <p:par>
                                <p:cTn id="39" presetID="32" presetClass="emph" presetSubtype="0" fill="hold" nodeType="afterEffect">
                                  <p:stCondLst>
                                    <p:cond delay="0"/>
                                  </p:stCondLst>
                                  <p:childTnLst>
                                    <p:animRot by="120000">
                                      <p:cBhvr>
                                        <p:cTn id="40" dur="75" fill="hold">
                                          <p:stCondLst>
                                            <p:cond delay="0"/>
                                          </p:stCondLst>
                                        </p:cTn>
                                        <p:tgtEl>
                                          <p:spTgt spid="31"/>
                                        </p:tgtEl>
                                        <p:attrNameLst>
                                          <p:attrName>r</p:attrName>
                                        </p:attrNameLst>
                                      </p:cBhvr>
                                    </p:animRot>
                                    <p:animRot by="-240000">
                                      <p:cBhvr>
                                        <p:cTn id="41" dur="150" fill="hold">
                                          <p:stCondLst>
                                            <p:cond delay="150"/>
                                          </p:stCondLst>
                                        </p:cTn>
                                        <p:tgtEl>
                                          <p:spTgt spid="31"/>
                                        </p:tgtEl>
                                        <p:attrNameLst>
                                          <p:attrName>r</p:attrName>
                                        </p:attrNameLst>
                                      </p:cBhvr>
                                    </p:animRot>
                                    <p:animRot by="240000">
                                      <p:cBhvr>
                                        <p:cTn id="42" dur="150" fill="hold">
                                          <p:stCondLst>
                                            <p:cond delay="300"/>
                                          </p:stCondLst>
                                        </p:cTn>
                                        <p:tgtEl>
                                          <p:spTgt spid="31"/>
                                        </p:tgtEl>
                                        <p:attrNameLst>
                                          <p:attrName>r</p:attrName>
                                        </p:attrNameLst>
                                      </p:cBhvr>
                                    </p:animRot>
                                    <p:animRot by="-240000">
                                      <p:cBhvr>
                                        <p:cTn id="43" dur="150" fill="hold">
                                          <p:stCondLst>
                                            <p:cond delay="450"/>
                                          </p:stCondLst>
                                        </p:cTn>
                                        <p:tgtEl>
                                          <p:spTgt spid="31"/>
                                        </p:tgtEl>
                                        <p:attrNameLst>
                                          <p:attrName>r</p:attrName>
                                        </p:attrNameLst>
                                      </p:cBhvr>
                                    </p:animRot>
                                    <p:animRot by="120000">
                                      <p:cBhvr>
                                        <p:cTn id="44"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31"/>
                    </p:tgtEl>
                  </p:cond>
                </p:stCondLst>
                <p:endSync evt="end" delay="0">
                  <p:rtn val="all"/>
                </p:endSync>
                <p:childTnLst>
                  <p:par>
                    <p:cTn id="46" fill="hold">
                      <p:stCondLst>
                        <p:cond delay="0"/>
                      </p:stCondLst>
                      <p:childTnLst>
                        <p:par>
                          <p:cTn id="47" fill="hold">
                            <p:stCondLst>
                              <p:cond delay="0"/>
                            </p:stCondLst>
                            <p:childTnLst>
                              <p:par>
                                <p:cTn id="48" presetID="32" presetClass="emph" presetSubtype="0" fill="hold" nodeType="clickEffect">
                                  <p:stCondLst>
                                    <p:cond delay="0"/>
                                  </p:stCondLst>
                                  <p:childTnLst>
                                    <p:animRot by="120000">
                                      <p:cBhvr>
                                        <p:cTn id="49" dur="100" fill="hold">
                                          <p:stCondLst>
                                            <p:cond delay="0"/>
                                          </p:stCondLst>
                                        </p:cTn>
                                        <p:tgtEl>
                                          <p:spTgt spid="31"/>
                                        </p:tgtEl>
                                        <p:attrNameLst>
                                          <p:attrName>r</p:attrName>
                                        </p:attrNameLst>
                                      </p:cBhvr>
                                    </p:animRot>
                                    <p:animRot by="-240000">
                                      <p:cBhvr>
                                        <p:cTn id="50" dur="200" fill="hold">
                                          <p:stCondLst>
                                            <p:cond delay="200"/>
                                          </p:stCondLst>
                                        </p:cTn>
                                        <p:tgtEl>
                                          <p:spTgt spid="31"/>
                                        </p:tgtEl>
                                        <p:attrNameLst>
                                          <p:attrName>r</p:attrName>
                                        </p:attrNameLst>
                                      </p:cBhvr>
                                    </p:animRot>
                                    <p:animRot by="240000">
                                      <p:cBhvr>
                                        <p:cTn id="51" dur="200" fill="hold">
                                          <p:stCondLst>
                                            <p:cond delay="400"/>
                                          </p:stCondLst>
                                        </p:cTn>
                                        <p:tgtEl>
                                          <p:spTgt spid="31"/>
                                        </p:tgtEl>
                                        <p:attrNameLst>
                                          <p:attrName>r</p:attrName>
                                        </p:attrNameLst>
                                      </p:cBhvr>
                                    </p:animRot>
                                    <p:animRot by="-240000">
                                      <p:cBhvr>
                                        <p:cTn id="52" dur="200" fill="hold">
                                          <p:stCondLst>
                                            <p:cond delay="600"/>
                                          </p:stCondLst>
                                        </p:cTn>
                                        <p:tgtEl>
                                          <p:spTgt spid="31"/>
                                        </p:tgtEl>
                                        <p:attrNameLst>
                                          <p:attrName>r</p:attrName>
                                        </p:attrNameLst>
                                      </p:cBhvr>
                                    </p:animRot>
                                    <p:animRot by="120000">
                                      <p:cBhvr>
                                        <p:cTn id="53" dur="200" fill="hold">
                                          <p:stCondLst>
                                            <p:cond delay="800"/>
                                          </p:stCondLst>
                                        </p:cTn>
                                        <p:tgtEl>
                                          <p:spTgt spid="31"/>
                                        </p:tgtEl>
                                        <p:attrNameLst>
                                          <p:attrName>r</p:attrName>
                                        </p:attrNameLst>
                                      </p:cBhvr>
                                    </p:animRot>
                                  </p:childTnLst>
                                  <p:subTnLst>
                                    <p:audio>
                                      <p:cMediaNode>
                                        <p:cTn display="0" masterRel="sameClick">
                                          <p:stCondLst>
                                            <p:cond evt="begin" delay="0">
                                              <p:tn val="48"/>
                                            </p:cond>
                                          </p:stCondLst>
                                          <p:endCondLst>
                                            <p:cond evt="onStopAudio" delay="0">
                                              <p:tgtEl>
                                                <p:sldTgt/>
                                              </p:tgtEl>
                                            </p:cond>
                                          </p:endCondLst>
                                        </p:cTn>
                                        <p:tgtEl>
                                          <p:sndTgt r:embed="rId3" name="005.정답들어주세요_후_01.wav"/>
                                        </p:tgtEl>
                                      </p:cMediaNode>
                                    </p:audio>
                                  </p:subTnLst>
                                </p:cTn>
                              </p:par>
                            </p:childTnLst>
                          </p:cTn>
                        </p:par>
                        <p:par>
                          <p:cTn id="54" fill="hold">
                            <p:stCondLst>
                              <p:cond delay="1000"/>
                            </p:stCondLst>
                            <p:childTnLst>
                              <p:par>
                                <p:cTn id="55" presetID="32" presetClass="emph" presetSubtype="0" fill="hold" nodeType="afterEffect">
                                  <p:stCondLst>
                                    <p:cond delay="0"/>
                                  </p:stCondLst>
                                  <p:childTnLst>
                                    <p:animRot by="120000">
                                      <p:cBhvr>
                                        <p:cTn id="56" dur="50" fill="hold">
                                          <p:stCondLst>
                                            <p:cond delay="0"/>
                                          </p:stCondLst>
                                        </p:cTn>
                                        <p:tgtEl>
                                          <p:spTgt spid="31"/>
                                        </p:tgtEl>
                                        <p:attrNameLst>
                                          <p:attrName>r</p:attrName>
                                        </p:attrNameLst>
                                      </p:cBhvr>
                                    </p:animRot>
                                    <p:animRot by="-240000">
                                      <p:cBhvr>
                                        <p:cTn id="57" dur="100" fill="hold">
                                          <p:stCondLst>
                                            <p:cond delay="100"/>
                                          </p:stCondLst>
                                        </p:cTn>
                                        <p:tgtEl>
                                          <p:spTgt spid="31"/>
                                        </p:tgtEl>
                                        <p:attrNameLst>
                                          <p:attrName>r</p:attrName>
                                        </p:attrNameLst>
                                      </p:cBhvr>
                                    </p:animRot>
                                    <p:animRot by="240000">
                                      <p:cBhvr>
                                        <p:cTn id="58" dur="100" fill="hold">
                                          <p:stCondLst>
                                            <p:cond delay="200"/>
                                          </p:stCondLst>
                                        </p:cTn>
                                        <p:tgtEl>
                                          <p:spTgt spid="31"/>
                                        </p:tgtEl>
                                        <p:attrNameLst>
                                          <p:attrName>r</p:attrName>
                                        </p:attrNameLst>
                                      </p:cBhvr>
                                    </p:animRot>
                                    <p:animRot by="-240000">
                                      <p:cBhvr>
                                        <p:cTn id="59" dur="100" fill="hold">
                                          <p:stCondLst>
                                            <p:cond delay="300"/>
                                          </p:stCondLst>
                                        </p:cTn>
                                        <p:tgtEl>
                                          <p:spTgt spid="31"/>
                                        </p:tgtEl>
                                        <p:attrNameLst>
                                          <p:attrName>r</p:attrName>
                                        </p:attrNameLst>
                                      </p:cBhvr>
                                    </p:animRot>
                                    <p:animRot by="120000">
                                      <p:cBhvr>
                                        <p:cTn id="60"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Long Answer">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4496544" y="2521644"/>
            <a:ext cx="7174755"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02956" y="2131102"/>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324182" y="2521644"/>
            <a:ext cx="3134830" cy="891469"/>
          </a:xfrm>
          <a:prstGeom prst="rect">
            <a:avLst/>
          </a:prstGeom>
        </p:spPr>
      </p:pic>
    </p:spTree>
    <p:custDataLst>
      <p:tags r:id="rId1"/>
    </p:custDataLst>
    <p:extLst>
      <p:ext uri="{BB962C8B-B14F-4D97-AF65-F5344CB8AC3E}">
        <p14:creationId xmlns:p14="http://schemas.microsoft.com/office/powerpoint/2010/main" val="542252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childTnLst>
                          </p:cTn>
                        </p:par>
                        <p:par>
                          <p:cTn id="38" fill="hold">
                            <p:stCondLst>
                              <p:cond delay="250"/>
                            </p:stCondLst>
                            <p:childTnLst>
                              <p:par>
                                <p:cTn id="39" presetID="32" presetClass="emph" presetSubtype="0" fill="hold" nodeType="afterEffect">
                                  <p:stCondLst>
                                    <p:cond delay="0"/>
                                  </p:stCondLst>
                                  <p:childTnLst>
                                    <p:animRot by="120000">
                                      <p:cBhvr>
                                        <p:cTn id="40" dur="75" fill="hold">
                                          <p:stCondLst>
                                            <p:cond delay="0"/>
                                          </p:stCondLst>
                                        </p:cTn>
                                        <p:tgtEl>
                                          <p:spTgt spid="31"/>
                                        </p:tgtEl>
                                        <p:attrNameLst>
                                          <p:attrName>r</p:attrName>
                                        </p:attrNameLst>
                                      </p:cBhvr>
                                    </p:animRot>
                                    <p:animRot by="-240000">
                                      <p:cBhvr>
                                        <p:cTn id="41" dur="150" fill="hold">
                                          <p:stCondLst>
                                            <p:cond delay="150"/>
                                          </p:stCondLst>
                                        </p:cTn>
                                        <p:tgtEl>
                                          <p:spTgt spid="31"/>
                                        </p:tgtEl>
                                        <p:attrNameLst>
                                          <p:attrName>r</p:attrName>
                                        </p:attrNameLst>
                                      </p:cBhvr>
                                    </p:animRot>
                                    <p:animRot by="240000">
                                      <p:cBhvr>
                                        <p:cTn id="42" dur="150" fill="hold">
                                          <p:stCondLst>
                                            <p:cond delay="300"/>
                                          </p:stCondLst>
                                        </p:cTn>
                                        <p:tgtEl>
                                          <p:spTgt spid="31"/>
                                        </p:tgtEl>
                                        <p:attrNameLst>
                                          <p:attrName>r</p:attrName>
                                        </p:attrNameLst>
                                      </p:cBhvr>
                                    </p:animRot>
                                    <p:animRot by="-240000">
                                      <p:cBhvr>
                                        <p:cTn id="43" dur="150" fill="hold">
                                          <p:stCondLst>
                                            <p:cond delay="450"/>
                                          </p:stCondLst>
                                        </p:cTn>
                                        <p:tgtEl>
                                          <p:spTgt spid="31"/>
                                        </p:tgtEl>
                                        <p:attrNameLst>
                                          <p:attrName>r</p:attrName>
                                        </p:attrNameLst>
                                      </p:cBhvr>
                                    </p:animRot>
                                    <p:animRot by="120000">
                                      <p:cBhvr>
                                        <p:cTn id="44"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31"/>
                    </p:tgtEl>
                  </p:cond>
                </p:stCondLst>
                <p:endSync evt="end" delay="0">
                  <p:rtn val="all"/>
                </p:endSync>
                <p:childTnLst>
                  <p:par>
                    <p:cTn id="46" fill="hold">
                      <p:stCondLst>
                        <p:cond delay="0"/>
                      </p:stCondLst>
                      <p:childTnLst>
                        <p:par>
                          <p:cTn id="47" fill="hold">
                            <p:stCondLst>
                              <p:cond delay="0"/>
                            </p:stCondLst>
                            <p:childTnLst>
                              <p:par>
                                <p:cTn id="48" presetID="32" presetClass="emph" presetSubtype="0" fill="hold" nodeType="clickEffect">
                                  <p:stCondLst>
                                    <p:cond delay="0"/>
                                  </p:stCondLst>
                                  <p:childTnLst>
                                    <p:animRot by="120000">
                                      <p:cBhvr>
                                        <p:cTn id="49" dur="100" fill="hold">
                                          <p:stCondLst>
                                            <p:cond delay="0"/>
                                          </p:stCondLst>
                                        </p:cTn>
                                        <p:tgtEl>
                                          <p:spTgt spid="31"/>
                                        </p:tgtEl>
                                        <p:attrNameLst>
                                          <p:attrName>r</p:attrName>
                                        </p:attrNameLst>
                                      </p:cBhvr>
                                    </p:animRot>
                                    <p:animRot by="-240000">
                                      <p:cBhvr>
                                        <p:cTn id="50" dur="200" fill="hold">
                                          <p:stCondLst>
                                            <p:cond delay="200"/>
                                          </p:stCondLst>
                                        </p:cTn>
                                        <p:tgtEl>
                                          <p:spTgt spid="31"/>
                                        </p:tgtEl>
                                        <p:attrNameLst>
                                          <p:attrName>r</p:attrName>
                                        </p:attrNameLst>
                                      </p:cBhvr>
                                    </p:animRot>
                                    <p:animRot by="240000">
                                      <p:cBhvr>
                                        <p:cTn id="51" dur="200" fill="hold">
                                          <p:stCondLst>
                                            <p:cond delay="400"/>
                                          </p:stCondLst>
                                        </p:cTn>
                                        <p:tgtEl>
                                          <p:spTgt spid="31"/>
                                        </p:tgtEl>
                                        <p:attrNameLst>
                                          <p:attrName>r</p:attrName>
                                        </p:attrNameLst>
                                      </p:cBhvr>
                                    </p:animRot>
                                    <p:animRot by="-240000">
                                      <p:cBhvr>
                                        <p:cTn id="52" dur="200" fill="hold">
                                          <p:stCondLst>
                                            <p:cond delay="600"/>
                                          </p:stCondLst>
                                        </p:cTn>
                                        <p:tgtEl>
                                          <p:spTgt spid="31"/>
                                        </p:tgtEl>
                                        <p:attrNameLst>
                                          <p:attrName>r</p:attrName>
                                        </p:attrNameLst>
                                      </p:cBhvr>
                                    </p:animRot>
                                    <p:animRot by="120000">
                                      <p:cBhvr>
                                        <p:cTn id="53" dur="200" fill="hold">
                                          <p:stCondLst>
                                            <p:cond delay="800"/>
                                          </p:stCondLst>
                                        </p:cTn>
                                        <p:tgtEl>
                                          <p:spTgt spid="31"/>
                                        </p:tgtEl>
                                        <p:attrNameLst>
                                          <p:attrName>r</p:attrName>
                                        </p:attrNameLst>
                                      </p:cBhvr>
                                    </p:animRot>
                                  </p:childTnLst>
                                  <p:subTnLst>
                                    <p:audio>
                                      <p:cMediaNode>
                                        <p:cTn display="0" masterRel="sameClick">
                                          <p:stCondLst>
                                            <p:cond evt="begin" delay="0">
                                              <p:tn val="48"/>
                                            </p:cond>
                                          </p:stCondLst>
                                          <p:endCondLst>
                                            <p:cond evt="onStopAudio" delay="0">
                                              <p:tgtEl>
                                                <p:sldTgt/>
                                              </p:tgtEl>
                                            </p:cond>
                                          </p:endCondLst>
                                        </p:cTn>
                                        <p:tgtEl>
                                          <p:sndTgt r:embed="rId3" name="005.정답들어주세요_후_01.wav"/>
                                        </p:tgtEl>
                                      </p:cMediaNode>
                                    </p:audio>
                                  </p:subTnLst>
                                </p:cTn>
                              </p:par>
                            </p:childTnLst>
                          </p:cTn>
                        </p:par>
                        <p:par>
                          <p:cTn id="54" fill="hold">
                            <p:stCondLst>
                              <p:cond delay="1000"/>
                            </p:stCondLst>
                            <p:childTnLst>
                              <p:par>
                                <p:cTn id="55" presetID="32" presetClass="emph" presetSubtype="0" fill="hold" nodeType="afterEffect">
                                  <p:stCondLst>
                                    <p:cond delay="0"/>
                                  </p:stCondLst>
                                  <p:childTnLst>
                                    <p:animRot by="120000">
                                      <p:cBhvr>
                                        <p:cTn id="56" dur="50" fill="hold">
                                          <p:stCondLst>
                                            <p:cond delay="0"/>
                                          </p:stCondLst>
                                        </p:cTn>
                                        <p:tgtEl>
                                          <p:spTgt spid="31"/>
                                        </p:tgtEl>
                                        <p:attrNameLst>
                                          <p:attrName>r</p:attrName>
                                        </p:attrNameLst>
                                      </p:cBhvr>
                                    </p:animRot>
                                    <p:animRot by="-240000">
                                      <p:cBhvr>
                                        <p:cTn id="57" dur="100" fill="hold">
                                          <p:stCondLst>
                                            <p:cond delay="100"/>
                                          </p:stCondLst>
                                        </p:cTn>
                                        <p:tgtEl>
                                          <p:spTgt spid="31"/>
                                        </p:tgtEl>
                                        <p:attrNameLst>
                                          <p:attrName>r</p:attrName>
                                        </p:attrNameLst>
                                      </p:cBhvr>
                                    </p:animRot>
                                    <p:animRot by="240000">
                                      <p:cBhvr>
                                        <p:cTn id="58" dur="100" fill="hold">
                                          <p:stCondLst>
                                            <p:cond delay="200"/>
                                          </p:stCondLst>
                                        </p:cTn>
                                        <p:tgtEl>
                                          <p:spTgt spid="31"/>
                                        </p:tgtEl>
                                        <p:attrNameLst>
                                          <p:attrName>r</p:attrName>
                                        </p:attrNameLst>
                                      </p:cBhvr>
                                    </p:animRot>
                                    <p:animRot by="-240000">
                                      <p:cBhvr>
                                        <p:cTn id="59" dur="100" fill="hold">
                                          <p:stCondLst>
                                            <p:cond delay="300"/>
                                          </p:stCondLst>
                                        </p:cTn>
                                        <p:tgtEl>
                                          <p:spTgt spid="31"/>
                                        </p:tgtEl>
                                        <p:attrNameLst>
                                          <p:attrName>r</p:attrName>
                                        </p:attrNameLst>
                                      </p:cBhvr>
                                    </p:animRot>
                                    <p:animRot by="120000">
                                      <p:cBhvr>
                                        <p:cTn id="60"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subTnLst>
                    <p:audio>
                      <p:cMediaNode>
                        <p:cTn display="0" masterRel="sameClick">
                          <p:stCondLst>
                            <p:cond delay="0"/>
                          </p:stCondLst>
                          <p:endCondLst>
                            <p:cond evt="onStopAudio" delay="0">
                              <p:tgtEl>
                                <p:sldTgt/>
                              </p:tgtEl>
                            </p:cond>
                          </p:endCondLst>
                        </p:cTn>
                        <p:tgtEl>
                          <p:sndTgt r:embed="rId4" name="006.정답발표전_01.wav"/>
                        </p:tgtEl>
                      </p:cMediaNode>
                    </p:audio>
                  </p:sub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Question with Picture 1">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5074638" y="3371904"/>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186244" y="1967532"/>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5107470" y="2358075"/>
            <a:ext cx="3134830" cy="891469"/>
          </a:xfrm>
          <a:prstGeom prst="rect">
            <a:avLst/>
          </a:prstGeom>
        </p:spPr>
      </p:pic>
      <p:sp>
        <p:nvSpPr>
          <p:cNvPr id="9" name="Content Placeholder 16"/>
          <p:cNvSpPr>
            <a:spLocks noGrp="1"/>
          </p:cNvSpPr>
          <p:nvPr>
            <p:ph sz="quarter" idx="16" hasCustomPrompt="1"/>
          </p:nvPr>
        </p:nvSpPr>
        <p:spPr>
          <a:xfrm>
            <a:off x="651215" y="297608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3101148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p:cTn id="12"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3" name="005.정답들어주세요_후_01.wav"/>
                                        </p:tgtEl>
                                      </p:cMediaNode>
                                    </p:audio>
                                  </p:subTnLst>
                                </p:cTn>
                              </p:par>
                            </p:childTnLst>
                          </p:cTn>
                        </p:par>
                        <p:par>
                          <p:cTn id="19" fill="hold">
                            <p:stCondLst>
                              <p:cond delay="250"/>
                            </p:stCondLst>
                            <p:childTnLst>
                              <p:par>
                                <p:cTn id="20" presetID="32" presetClass="emph" presetSubtype="0" fill="hold" nodeType="afterEffect">
                                  <p:stCondLst>
                                    <p:cond delay="0"/>
                                  </p:stCondLst>
                                  <p:childTnLst>
                                    <p:animRot by="120000">
                                      <p:cBhvr>
                                        <p:cTn id="21" dur="100" fill="hold">
                                          <p:stCondLst>
                                            <p:cond delay="0"/>
                                          </p:stCondLst>
                                        </p:cTn>
                                        <p:tgtEl>
                                          <p:spTgt spid="31"/>
                                        </p:tgtEl>
                                        <p:attrNameLst>
                                          <p:attrName>r</p:attrName>
                                        </p:attrNameLst>
                                      </p:cBhvr>
                                    </p:animRot>
                                    <p:animRot by="-240000">
                                      <p:cBhvr>
                                        <p:cTn id="22" dur="200" fill="hold">
                                          <p:stCondLst>
                                            <p:cond delay="200"/>
                                          </p:stCondLst>
                                        </p:cTn>
                                        <p:tgtEl>
                                          <p:spTgt spid="31"/>
                                        </p:tgtEl>
                                        <p:attrNameLst>
                                          <p:attrName>r</p:attrName>
                                        </p:attrNameLst>
                                      </p:cBhvr>
                                    </p:animRot>
                                    <p:animRot by="240000">
                                      <p:cBhvr>
                                        <p:cTn id="23" dur="200" fill="hold">
                                          <p:stCondLst>
                                            <p:cond delay="400"/>
                                          </p:stCondLst>
                                        </p:cTn>
                                        <p:tgtEl>
                                          <p:spTgt spid="31"/>
                                        </p:tgtEl>
                                        <p:attrNameLst>
                                          <p:attrName>r</p:attrName>
                                        </p:attrNameLst>
                                      </p:cBhvr>
                                    </p:animRot>
                                    <p:animRot by="-240000">
                                      <p:cBhvr>
                                        <p:cTn id="24" dur="200" fill="hold">
                                          <p:stCondLst>
                                            <p:cond delay="600"/>
                                          </p:stCondLst>
                                        </p:cTn>
                                        <p:tgtEl>
                                          <p:spTgt spid="31"/>
                                        </p:tgtEl>
                                        <p:attrNameLst>
                                          <p:attrName>r</p:attrName>
                                        </p:attrNameLst>
                                      </p:cBhvr>
                                    </p:animRot>
                                    <p:animRot by="120000">
                                      <p:cBhvr>
                                        <p:cTn id="25" dur="200" fill="hold">
                                          <p:stCondLst>
                                            <p:cond delay="800"/>
                                          </p:stCondLst>
                                        </p:cTn>
                                        <p:tgtEl>
                                          <p:spTgt spid="31"/>
                                        </p:tgtEl>
                                        <p:attrNameLst>
                                          <p:attrName>r</p:attrName>
                                        </p:attrNameLst>
                                      </p:cBhvr>
                                    </p:animRot>
                                  </p:childTnLst>
                                </p:cTn>
                              </p:par>
                              <p:par>
                                <p:cTn id="26" presetID="22" presetClass="entr" presetSubtype="8" fill="hold" nodeType="withEffect">
                                  <p:stCondLst>
                                    <p:cond delay="25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childTnLst>
                          </p:cTn>
                        </p:par>
                        <p:par>
                          <p:cTn id="29" fill="hold">
                            <p:stCondLst>
                              <p:cond delay="1250"/>
                            </p:stCondLst>
                            <p:childTnLst>
                              <p:par>
                                <p:cTn id="30" presetID="32" presetClass="emph" presetSubtype="0" fill="hold" nodeType="afterEffect">
                                  <p:stCondLst>
                                    <p:cond delay="0"/>
                                  </p:stCondLst>
                                  <p:childTnLst>
                                    <p:animRot by="120000">
                                      <p:cBhvr>
                                        <p:cTn id="31" dur="50" fill="hold">
                                          <p:stCondLst>
                                            <p:cond delay="0"/>
                                          </p:stCondLst>
                                        </p:cTn>
                                        <p:tgtEl>
                                          <p:spTgt spid="31"/>
                                        </p:tgtEl>
                                        <p:attrNameLst>
                                          <p:attrName>r</p:attrName>
                                        </p:attrNameLst>
                                      </p:cBhvr>
                                    </p:animRot>
                                    <p:animRot by="-240000">
                                      <p:cBhvr>
                                        <p:cTn id="32" dur="100" fill="hold">
                                          <p:stCondLst>
                                            <p:cond delay="100"/>
                                          </p:stCondLst>
                                        </p:cTn>
                                        <p:tgtEl>
                                          <p:spTgt spid="31"/>
                                        </p:tgtEl>
                                        <p:attrNameLst>
                                          <p:attrName>r</p:attrName>
                                        </p:attrNameLst>
                                      </p:cBhvr>
                                    </p:animRot>
                                    <p:animRot by="240000">
                                      <p:cBhvr>
                                        <p:cTn id="33" dur="100" fill="hold">
                                          <p:stCondLst>
                                            <p:cond delay="200"/>
                                          </p:stCondLst>
                                        </p:cTn>
                                        <p:tgtEl>
                                          <p:spTgt spid="31"/>
                                        </p:tgtEl>
                                        <p:attrNameLst>
                                          <p:attrName>r</p:attrName>
                                        </p:attrNameLst>
                                      </p:cBhvr>
                                    </p:animRot>
                                    <p:animRot by="-240000">
                                      <p:cBhvr>
                                        <p:cTn id="34" dur="100" fill="hold">
                                          <p:stCondLst>
                                            <p:cond delay="300"/>
                                          </p:stCondLst>
                                        </p:cTn>
                                        <p:tgtEl>
                                          <p:spTgt spid="31"/>
                                        </p:tgtEl>
                                        <p:attrNameLst>
                                          <p:attrName>r</p:attrName>
                                        </p:attrNameLst>
                                      </p:cBhvr>
                                    </p:animRot>
                                    <p:animRot by="120000">
                                      <p:cBhvr>
                                        <p:cTn id="35" dur="100" fill="hold">
                                          <p:stCondLst>
                                            <p:cond delay="400"/>
                                          </p:stCondLst>
                                        </p:cTn>
                                        <p:tgtEl>
                                          <p:spTgt spid="31"/>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250" fill="hold"/>
                                        <p:tgtEl>
                                          <p:spTgt spid="20"/>
                                        </p:tgtEl>
                                        <p:attrNameLst>
                                          <p:attrName>ppt_w</p:attrName>
                                        </p:attrNameLst>
                                      </p:cBhvr>
                                      <p:tavLst>
                                        <p:tav tm="0">
                                          <p:val>
                                            <p:fltVal val="0"/>
                                          </p:val>
                                        </p:tav>
                                        <p:tav tm="100000">
                                          <p:val>
                                            <p:strVal val="#ppt_w"/>
                                          </p:val>
                                        </p:tav>
                                      </p:tavLst>
                                    </p:anim>
                                    <p:anim calcmode="lin" valueType="num">
                                      <p:cBhvr>
                                        <p:cTn id="41" dur="250" fill="hold"/>
                                        <p:tgtEl>
                                          <p:spTgt spid="20"/>
                                        </p:tgtEl>
                                        <p:attrNameLst>
                                          <p:attrName>ppt_h</p:attrName>
                                        </p:attrNameLst>
                                      </p:cBhvr>
                                      <p:tavLst>
                                        <p:tav tm="0">
                                          <p:val>
                                            <p:fltVal val="0"/>
                                          </p:val>
                                        </p:tav>
                                        <p:tav tm="100000">
                                          <p:val>
                                            <p:strVal val="#ppt_h"/>
                                          </p:val>
                                        </p:tav>
                                      </p:tavLst>
                                    </p:anim>
                                    <p:animEffect transition="in" filter="fade">
                                      <p:cBhvr>
                                        <p:cTn id="42" dur="250"/>
                                        <p:tgtEl>
                                          <p:spTgt spid="20"/>
                                        </p:tgtEl>
                                      </p:cBhvr>
                                    </p:animEffect>
                                  </p:childTnLst>
                                  <p:subTnLst>
                                    <p:audio>
                                      <p:cMediaNode>
                                        <p:cTn display="0" masterRel="sameClick">
                                          <p:stCondLst>
                                            <p:cond evt="begin" delay="0">
                                              <p:tn val="38"/>
                                            </p:cond>
                                          </p:stCondLst>
                                          <p:endCondLst>
                                            <p:cond evt="onStopAudio" delay="0">
                                              <p:tgtEl>
                                                <p:sldTgt/>
                                              </p:tgtEl>
                                            </p:cond>
                                          </p:endCondLst>
                                        </p:cTn>
                                        <p:tgtEl>
                                          <p:sndTgt r:embed="rId4" name="006.정답발표전_01.wav"/>
                                        </p:tgtEl>
                                      </p:cMediaNode>
                                    </p:audio>
                                  </p:subTnLst>
                                </p:cTn>
                              </p:par>
                            </p:childTnLst>
                          </p:cTn>
                        </p:par>
                        <p:par>
                          <p:cTn id="43" fill="hold">
                            <p:stCondLst>
                              <p:cond delay="25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subTnLst>
                    <p:audio>
                      <p:cMediaNode>
                        <p:cTn display="0" masterRel="sameClick">
                          <p:stCondLst>
                            <p:cond delay="0"/>
                          </p:stCondLst>
                          <p:endCondLst>
                            <p:cond evt="onStopAudio" delay="0">
                              <p:tgtEl>
                                <p:sldTgt/>
                              </p:tgtEl>
                            </p:cond>
                          </p:endCondLst>
                        </p:cTn>
                        <p:tgtEl>
                          <p:sndTgt r:embed="rId4" name="006.정답발표전_01.wav"/>
                        </p:tgtEl>
                      </p:cMediaNode>
                    </p:audio>
                  </p:sub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nswer with Picture 1">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5074638" y="3371904"/>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186244" y="1967532"/>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5107470" y="2358075"/>
            <a:ext cx="3134830" cy="891469"/>
          </a:xfrm>
          <a:prstGeom prst="rect">
            <a:avLst/>
          </a:prstGeom>
        </p:spPr>
      </p:pic>
      <p:sp>
        <p:nvSpPr>
          <p:cNvPr id="9" name="Content Placeholder 16"/>
          <p:cNvSpPr>
            <a:spLocks noGrp="1"/>
          </p:cNvSpPr>
          <p:nvPr>
            <p:ph sz="quarter" idx="16" hasCustomPrompt="1"/>
          </p:nvPr>
        </p:nvSpPr>
        <p:spPr>
          <a:xfrm>
            <a:off x="651215" y="297608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3690924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par>
                                <p:cTn id="38" presetID="53" presetClass="entr" presetSubtype="16" fill="hold" grpId="0" nodeType="withEffect">
                                  <p:stCondLst>
                                    <p:cond delay="0"/>
                                  </p:stCondLst>
                                  <p:childTnLst>
                                    <p:set>
                                      <p:cBhvr>
                                        <p:cTn id="39" dur="1" fill="hold">
                                          <p:stCondLst>
                                            <p:cond delay="0"/>
                                          </p:stCondLst>
                                        </p:cTn>
                                        <p:tgtEl>
                                          <p:spTgt spid="9">
                                            <p:txEl>
                                              <p:pRg st="0" end="0"/>
                                            </p:txEl>
                                          </p:spTgt>
                                        </p:tgtEl>
                                        <p:attrNameLst>
                                          <p:attrName>style.visibility</p:attrName>
                                        </p:attrNameLst>
                                      </p:cBhvr>
                                      <p:to>
                                        <p:strVal val="visible"/>
                                      </p:to>
                                    </p:set>
                                    <p:anim calcmode="lin" valueType="num">
                                      <p:cBhvr>
                                        <p:cTn id="40"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41"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42" dur="500"/>
                                        <p:tgtEl>
                                          <p:spTgt spid="9">
                                            <p:txEl>
                                              <p:pRg st="0" end="0"/>
                                            </p:txEl>
                                          </p:spTgt>
                                        </p:tgtEl>
                                      </p:cBhvr>
                                    </p:animEffect>
                                  </p:childTnLst>
                                </p:cTn>
                              </p:par>
                            </p:childTnLst>
                          </p:cTn>
                        </p:par>
                        <p:par>
                          <p:cTn id="43" fill="hold">
                            <p:stCondLst>
                              <p:cond delay="50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subTnLst>
                    <p:audio>
                      <p:cMediaNode>
                        <p:cTn display="0" masterRel="sameClick">
                          <p:stCondLst>
                            <p:cond delay="0"/>
                          </p:stCondLst>
                          <p:endCondLst>
                            <p:cond evt="onStopAudio" delay="0">
                              <p:tgtEl>
                                <p:sldTgt/>
                              </p:tgtEl>
                            </p:cond>
                          </p:endCondLst>
                        </p:cTn>
                        <p:tgtEl>
                          <p:sndTgt r:embed="rId4" name="006.정답발표전_01.wav"/>
                        </p:tgtEl>
                      </p:cMediaNode>
                    </p:audio>
                  </p:sub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Question with Picture 2">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742719" y="3348127"/>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74041" y="185344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195267" y="2243991"/>
            <a:ext cx="3134830" cy="891469"/>
          </a:xfrm>
          <a:prstGeom prst="rect">
            <a:avLst/>
          </a:prstGeom>
        </p:spPr>
      </p:pic>
      <p:sp>
        <p:nvSpPr>
          <p:cNvPr id="9" name="Content Placeholder 16"/>
          <p:cNvSpPr>
            <a:spLocks noGrp="1"/>
          </p:cNvSpPr>
          <p:nvPr>
            <p:ph sz="quarter" idx="16" hasCustomPrompt="1"/>
          </p:nvPr>
        </p:nvSpPr>
        <p:spPr>
          <a:xfrm>
            <a:off x="8662332" y="280302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3824161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p:cTn id="12"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3" name="005.정답들어주세요_후_01.wav"/>
                                        </p:tgtEl>
                                      </p:cMediaNode>
                                    </p:audio>
                                  </p:subTnLst>
                                </p:cTn>
                              </p:par>
                            </p:childTnLst>
                          </p:cTn>
                        </p:par>
                        <p:par>
                          <p:cTn id="19" fill="hold">
                            <p:stCondLst>
                              <p:cond delay="250"/>
                            </p:stCondLst>
                            <p:childTnLst>
                              <p:par>
                                <p:cTn id="20" presetID="32" presetClass="emph" presetSubtype="0" fill="hold" nodeType="afterEffect">
                                  <p:stCondLst>
                                    <p:cond delay="0"/>
                                  </p:stCondLst>
                                  <p:childTnLst>
                                    <p:animRot by="120000">
                                      <p:cBhvr>
                                        <p:cTn id="21" dur="100" fill="hold">
                                          <p:stCondLst>
                                            <p:cond delay="0"/>
                                          </p:stCondLst>
                                        </p:cTn>
                                        <p:tgtEl>
                                          <p:spTgt spid="31"/>
                                        </p:tgtEl>
                                        <p:attrNameLst>
                                          <p:attrName>r</p:attrName>
                                        </p:attrNameLst>
                                      </p:cBhvr>
                                    </p:animRot>
                                    <p:animRot by="-240000">
                                      <p:cBhvr>
                                        <p:cTn id="22" dur="200" fill="hold">
                                          <p:stCondLst>
                                            <p:cond delay="200"/>
                                          </p:stCondLst>
                                        </p:cTn>
                                        <p:tgtEl>
                                          <p:spTgt spid="31"/>
                                        </p:tgtEl>
                                        <p:attrNameLst>
                                          <p:attrName>r</p:attrName>
                                        </p:attrNameLst>
                                      </p:cBhvr>
                                    </p:animRot>
                                    <p:animRot by="240000">
                                      <p:cBhvr>
                                        <p:cTn id="23" dur="200" fill="hold">
                                          <p:stCondLst>
                                            <p:cond delay="400"/>
                                          </p:stCondLst>
                                        </p:cTn>
                                        <p:tgtEl>
                                          <p:spTgt spid="31"/>
                                        </p:tgtEl>
                                        <p:attrNameLst>
                                          <p:attrName>r</p:attrName>
                                        </p:attrNameLst>
                                      </p:cBhvr>
                                    </p:animRot>
                                    <p:animRot by="-240000">
                                      <p:cBhvr>
                                        <p:cTn id="24" dur="200" fill="hold">
                                          <p:stCondLst>
                                            <p:cond delay="600"/>
                                          </p:stCondLst>
                                        </p:cTn>
                                        <p:tgtEl>
                                          <p:spTgt spid="31"/>
                                        </p:tgtEl>
                                        <p:attrNameLst>
                                          <p:attrName>r</p:attrName>
                                        </p:attrNameLst>
                                      </p:cBhvr>
                                    </p:animRot>
                                    <p:animRot by="120000">
                                      <p:cBhvr>
                                        <p:cTn id="25" dur="200" fill="hold">
                                          <p:stCondLst>
                                            <p:cond delay="800"/>
                                          </p:stCondLst>
                                        </p:cTn>
                                        <p:tgtEl>
                                          <p:spTgt spid="31"/>
                                        </p:tgtEl>
                                        <p:attrNameLst>
                                          <p:attrName>r</p:attrName>
                                        </p:attrNameLst>
                                      </p:cBhvr>
                                    </p:animRot>
                                  </p:childTnLst>
                                </p:cTn>
                              </p:par>
                              <p:par>
                                <p:cTn id="26" presetID="22" presetClass="entr" presetSubtype="8" fill="hold" nodeType="withEffect">
                                  <p:stCondLst>
                                    <p:cond delay="25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childTnLst>
                          </p:cTn>
                        </p:par>
                        <p:par>
                          <p:cTn id="29" fill="hold">
                            <p:stCondLst>
                              <p:cond delay="1250"/>
                            </p:stCondLst>
                            <p:childTnLst>
                              <p:par>
                                <p:cTn id="30" presetID="32" presetClass="emph" presetSubtype="0" fill="hold" nodeType="afterEffect">
                                  <p:stCondLst>
                                    <p:cond delay="0"/>
                                  </p:stCondLst>
                                  <p:childTnLst>
                                    <p:animRot by="120000">
                                      <p:cBhvr>
                                        <p:cTn id="31" dur="50" fill="hold">
                                          <p:stCondLst>
                                            <p:cond delay="0"/>
                                          </p:stCondLst>
                                        </p:cTn>
                                        <p:tgtEl>
                                          <p:spTgt spid="31"/>
                                        </p:tgtEl>
                                        <p:attrNameLst>
                                          <p:attrName>r</p:attrName>
                                        </p:attrNameLst>
                                      </p:cBhvr>
                                    </p:animRot>
                                    <p:animRot by="-240000">
                                      <p:cBhvr>
                                        <p:cTn id="32" dur="100" fill="hold">
                                          <p:stCondLst>
                                            <p:cond delay="100"/>
                                          </p:stCondLst>
                                        </p:cTn>
                                        <p:tgtEl>
                                          <p:spTgt spid="31"/>
                                        </p:tgtEl>
                                        <p:attrNameLst>
                                          <p:attrName>r</p:attrName>
                                        </p:attrNameLst>
                                      </p:cBhvr>
                                    </p:animRot>
                                    <p:animRot by="240000">
                                      <p:cBhvr>
                                        <p:cTn id="33" dur="100" fill="hold">
                                          <p:stCondLst>
                                            <p:cond delay="200"/>
                                          </p:stCondLst>
                                        </p:cTn>
                                        <p:tgtEl>
                                          <p:spTgt spid="31"/>
                                        </p:tgtEl>
                                        <p:attrNameLst>
                                          <p:attrName>r</p:attrName>
                                        </p:attrNameLst>
                                      </p:cBhvr>
                                    </p:animRot>
                                    <p:animRot by="-240000">
                                      <p:cBhvr>
                                        <p:cTn id="34" dur="100" fill="hold">
                                          <p:stCondLst>
                                            <p:cond delay="300"/>
                                          </p:stCondLst>
                                        </p:cTn>
                                        <p:tgtEl>
                                          <p:spTgt spid="31"/>
                                        </p:tgtEl>
                                        <p:attrNameLst>
                                          <p:attrName>r</p:attrName>
                                        </p:attrNameLst>
                                      </p:cBhvr>
                                    </p:animRot>
                                    <p:animRot by="120000">
                                      <p:cBhvr>
                                        <p:cTn id="35" dur="100" fill="hold">
                                          <p:stCondLst>
                                            <p:cond delay="400"/>
                                          </p:stCondLst>
                                        </p:cTn>
                                        <p:tgtEl>
                                          <p:spTgt spid="31"/>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250" fill="hold"/>
                                        <p:tgtEl>
                                          <p:spTgt spid="20"/>
                                        </p:tgtEl>
                                        <p:attrNameLst>
                                          <p:attrName>ppt_w</p:attrName>
                                        </p:attrNameLst>
                                      </p:cBhvr>
                                      <p:tavLst>
                                        <p:tav tm="0">
                                          <p:val>
                                            <p:fltVal val="0"/>
                                          </p:val>
                                        </p:tav>
                                        <p:tav tm="100000">
                                          <p:val>
                                            <p:strVal val="#ppt_w"/>
                                          </p:val>
                                        </p:tav>
                                      </p:tavLst>
                                    </p:anim>
                                    <p:anim calcmode="lin" valueType="num">
                                      <p:cBhvr>
                                        <p:cTn id="41" dur="250" fill="hold"/>
                                        <p:tgtEl>
                                          <p:spTgt spid="20"/>
                                        </p:tgtEl>
                                        <p:attrNameLst>
                                          <p:attrName>ppt_h</p:attrName>
                                        </p:attrNameLst>
                                      </p:cBhvr>
                                      <p:tavLst>
                                        <p:tav tm="0">
                                          <p:val>
                                            <p:fltVal val="0"/>
                                          </p:val>
                                        </p:tav>
                                        <p:tav tm="100000">
                                          <p:val>
                                            <p:strVal val="#ppt_h"/>
                                          </p:val>
                                        </p:tav>
                                      </p:tavLst>
                                    </p:anim>
                                    <p:animEffect transition="in" filter="fade">
                                      <p:cBhvr>
                                        <p:cTn id="42" dur="250"/>
                                        <p:tgtEl>
                                          <p:spTgt spid="20"/>
                                        </p:tgtEl>
                                      </p:cBhvr>
                                    </p:animEffect>
                                  </p:childTnLst>
                                  <p:subTnLst>
                                    <p:audio>
                                      <p:cMediaNode>
                                        <p:cTn display="0" masterRel="sameClick">
                                          <p:stCondLst>
                                            <p:cond evt="begin" delay="0">
                                              <p:tn val="38"/>
                                            </p:cond>
                                          </p:stCondLst>
                                          <p:endCondLst>
                                            <p:cond evt="onStopAudio" delay="0">
                                              <p:tgtEl>
                                                <p:sldTgt/>
                                              </p:tgtEl>
                                            </p:cond>
                                          </p:endCondLst>
                                        </p:cTn>
                                        <p:tgtEl>
                                          <p:sndTgt r:embed="rId4" name="006.정답발표전_01.wav"/>
                                        </p:tgtEl>
                                      </p:cMediaNode>
                                    </p:audio>
                                  </p:subTnLst>
                                </p:cTn>
                              </p:par>
                            </p:childTnLst>
                          </p:cTn>
                        </p:par>
                        <p:par>
                          <p:cTn id="43" fill="hold">
                            <p:stCondLst>
                              <p:cond delay="25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Answer with Picture 2">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742719" y="3348127"/>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74041" y="185344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195267" y="2243991"/>
            <a:ext cx="3134830" cy="891469"/>
          </a:xfrm>
          <a:prstGeom prst="rect">
            <a:avLst/>
          </a:prstGeom>
        </p:spPr>
      </p:pic>
      <p:sp>
        <p:nvSpPr>
          <p:cNvPr id="9" name="Content Placeholder 16"/>
          <p:cNvSpPr>
            <a:spLocks noGrp="1"/>
          </p:cNvSpPr>
          <p:nvPr>
            <p:ph sz="quarter" idx="16" hasCustomPrompt="1"/>
          </p:nvPr>
        </p:nvSpPr>
        <p:spPr>
          <a:xfrm>
            <a:off x="8662332" y="280302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2146045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par>
                                <p:cTn id="38" presetID="53" presetClass="entr" presetSubtype="16" fill="hold" grpId="0" nodeType="withEffect">
                                  <p:stCondLst>
                                    <p:cond delay="0"/>
                                  </p:stCondLst>
                                  <p:childTnLst>
                                    <p:set>
                                      <p:cBhvr>
                                        <p:cTn id="39" dur="1" fill="hold">
                                          <p:stCondLst>
                                            <p:cond delay="0"/>
                                          </p:stCondLst>
                                        </p:cTn>
                                        <p:tgtEl>
                                          <p:spTgt spid="9">
                                            <p:txEl>
                                              <p:pRg st="0" end="0"/>
                                            </p:txEl>
                                          </p:spTgt>
                                        </p:tgtEl>
                                        <p:attrNameLst>
                                          <p:attrName>style.visibility</p:attrName>
                                        </p:attrNameLst>
                                      </p:cBhvr>
                                      <p:to>
                                        <p:strVal val="visible"/>
                                      </p:to>
                                    </p:set>
                                    <p:anim calcmode="lin" valueType="num">
                                      <p:cBhvr>
                                        <p:cTn id="40"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41"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42" dur="500"/>
                                        <p:tgtEl>
                                          <p:spTgt spid="9">
                                            <p:txEl>
                                              <p:pRg st="0" end="0"/>
                                            </p:txEl>
                                          </p:spTgt>
                                        </p:tgtEl>
                                      </p:cBhvr>
                                    </p:animEffect>
                                  </p:childTnLst>
                                </p:cTn>
                              </p:par>
                            </p:childTnLst>
                          </p:cTn>
                        </p:par>
                        <p:par>
                          <p:cTn id="43" fill="hold">
                            <p:stCondLst>
                              <p:cond delay="50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subTnLst>
                    <p:audio>
                      <p:cMediaNode>
                        <p:cTn display="0" masterRel="sameClick">
                          <p:stCondLst>
                            <p:cond delay="0"/>
                          </p:stCondLst>
                          <p:endCondLst>
                            <p:cond evt="onStopAudio" delay="0">
                              <p:tgtEl>
                                <p:sldTgt/>
                              </p:tgtEl>
                            </p:cond>
                          </p:endCondLst>
                        </p:cTn>
                        <p:tgtEl>
                          <p:sndTgt r:embed="rId4" name="006.정답발표전_01.wav"/>
                        </p:tgtEl>
                      </p:cMediaNode>
                    </p:audio>
                  </p:sub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Long Questio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2996099"/>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norm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lgn="ctr">
              <a:buFont typeface="Arial" panose="020B0604020202020204" pitchFamily="34" charset="0"/>
              <a:buNone/>
              <a:defRPr lang="en-US" altLang="ko-KR" sz="7200" b="1" baseline="0"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This is for longer questions.</a:t>
            </a:r>
          </a:p>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4496544" y="3542062"/>
            <a:ext cx="7174755"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02956" y="3151520"/>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324182" y="3542062"/>
            <a:ext cx="3134830" cy="891469"/>
          </a:xfrm>
          <a:prstGeom prst="rect">
            <a:avLst/>
          </a:prstGeom>
        </p:spPr>
      </p:pic>
    </p:spTree>
    <p:custDataLst>
      <p:tags r:id="rId1"/>
    </p:custDataLst>
    <p:extLst>
      <p:ext uri="{BB962C8B-B14F-4D97-AF65-F5344CB8AC3E}">
        <p14:creationId xmlns:p14="http://schemas.microsoft.com/office/powerpoint/2010/main" val="3641065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childTnLst>
                          </p:cTn>
                        </p:par>
                        <p:par>
                          <p:cTn id="38" fill="hold">
                            <p:stCondLst>
                              <p:cond delay="250"/>
                            </p:stCondLst>
                            <p:childTnLst>
                              <p:par>
                                <p:cTn id="39" presetID="32" presetClass="emph" presetSubtype="0" fill="hold" nodeType="afterEffect">
                                  <p:stCondLst>
                                    <p:cond delay="0"/>
                                  </p:stCondLst>
                                  <p:childTnLst>
                                    <p:animRot by="120000">
                                      <p:cBhvr>
                                        <p:cTn id="40" dur="75" fill="hold">
                                          <p:stCondLst>
                                            <p:cond delay="0"/>
                                          </p:stCondLst>
                                        </p:cTn>
                                        <p:tgtEl>
                                          <p:spTgt spid="31"/>
                                        </p:tgtEl>
                                        <p:attrNameLst>
                                          <p:attrName>r</p:attrName>
                                        </p:attrNameLst>
                                      </p:cBhvr>
                                    </p:animRot>
                                    <p:animRot by="-240000">
                                      <p:cBhvr>
                                        <p:cTn id="41" dur="150" fill="hold">
                                          <p:stCondLst>
                                            <p:cond delay="150"/>
                                          </p:stCondLst>
                                        </p:cTn>
                                        <p:tgtEl>
                                          <p:spTgt spid="31"/>
                                        </p:tgtEl>
                                        <p:attrNameLst>
                                          <p:attrName>r</p:attrName>
                                        </p:attrNameLst>
                                      </p:cBhvr>
                                    </p:animRot>
                                    <p:animRot by="240000">
                                      <p:cBhvr>
                                        <p:cTn id="42" dur="150" fill="hold">
                                          <p:stCondLst>
                                            <p:cond delay="300"/>
                                          </p:stCondLst>
                                        </p:cTn>
                                        <p:tgtEl>
                                          <p:spTgt spid="31"/>
                                        </p:tgtEl>
                                        <p:attrNameLst>
                                          <p:attrName>r</p:attrName>
                                        </p:attrNameLst>
                                      </p:cBhvr>
                                    </p:animRot>
                                    <p:animRot by="-240000">
                                      <p:cBhvr>
                                        <p:cTn id="43" dur="150" fill="hold">
                                          <p:stCondLst>
                                            <p:cond delay="450"/>
                                          </p:stCondLst>
                                        </p:cTn>
                                        <p:tgtEl>
                                          <p:spTgt spid="31"/>
                                        </p:tgtEl>
                                        <p:attrNameLst>
                                          <p:attrName>r</p:attrName>
                                        </p:attrNameLst>
                                      </p:cBhvr>
                                    </p:animRot>
                                    <p:animRot by="120000">
                                      <p:cBhvr>
                                        <p:cTn id="44"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31"/>
                    </p:tgtEl>
                  </p:cond>
                </p:stCondLst>
                <p:endSync evt="end" delay="0">
                  <p:rtn val="all"/>
                </p:endSync>
                <p:childTnLst>
                  <p:par>
                    <p:cTn id="46" fill="hold">
                      <p:stCondLst>
                        <p:cond delay="0"/>
                      </p:stCondLst>
                      <p:childTnLst>
                        <p:par>
                          <p:cTn id="47" fill="hold">
                            <p:stCondLst>
                              <p:cond delay="0"/>
                            </p:stCondLst>
                            <p:childTnLst>
                              <p:par>
                                <p:cTn id="48" presetID="32" presetClass="emph" presetSubtype="0" fill="hold" nodeType="clickEffect">
                                  <p:stCondLst>
                                    <p:cond delay="0"/>
                                  </p:stCondLst>
                                  <p:childTnLst>
                                    <p:animRot by="120000">
                                      <p:cBhvr>
                                        <p:cTn id="49" dur="100" fill="hold">
                                          <p:stCondLst>
                                            <p:cond delay="0"/>
                                          </p:stCondLst>
                                        </p:cTn>
                                        <p:tgtEl>
                                          <p:spTgt spid="31"/>
                                        </p:tgtEl>
                                        <p:attrNameLst>
                                          <p:attrName>r</p:attrName>
                                        </p:attrNameLst>
                                      </p:cBhvr>
                                    </p:animRot>
                                    <p:animRot by="-240000">
                                      <p:cBhvr>
                                        <p:cTn id="50" dur="200" fill="hold">
                                          <p:stCondLst>
                                            <p:cond delay="200"/>
                                          </p:stCondLst>
                                        </p:cTn>
                                        <p:tgtEl>
                                          <p:spTgt spid="31"/>
                                        </p:tgtEl>
                                        <p:attrNameLst>
                                          <p:attrName>r</p:attrName>
                                        </p:attrNameLst>
                                      </p:cBhvr>
                                    </p:animRot>
                                    <p:animRot by="240000">
                                      <p:cBhvr>
                                        <p:cTn id="51" dur="200" fill="hold">
                                          <p:stCondLst>
                                            <p:cond delay="400"/>
                                          </p:stCondLst>
                                        </p:cTn>
                                        <p:tgtEl>
                                          <p:spTgt spid="31"/>
                                        </p:tgtEl>
                                        <p:attrNameLst>
                                          <p:attrName>r</p:attrName>
                                        </p:attrNameLst>
                                      </p:cBhvr>
                                    </p:animRot>
                                    <p:animRot by="-240000">
                                      <p:cBhvr>
                                        <p:cTn id="52" dur="200" fill="hold">
                                          <p:stCondLst>
                                            <p:cond delay="600"/>
                                          </p:stCondLst>
                                        </p:cTn>
                                        <p:tgtEl>
                                          <p:spTgt spid="31"/>
                                        </p:tgtEl>
                                        <p:attrNameLst>
                                          <p:attrName>r</p:attrName>
                                        </p:attrNameLst>
                                      </p:cBhvr>
                                    </p:animRot>
                                    <p:animRot by="120000">
                                      <p:cBhvr>
                                        <p:cTn id="53" dur="200" fill="hold">
                                          <p:stCondLst>
                                            <p:cond delay="800"/>
                                          </p:stCondLst>
                                        </p:cTn>
                                        <p:tgtEl>
                                          <p:spTgt spid="31"/>
                                        </p:tgtEl>
                                        <p:attrNameLst>
                                          <p:attrName>r</p:attrName>
                                        </p:attrNameLst>
                                      </p:cBhvr>
                                    </p:animRot>
                                  </p:childTnLst>
                                  <p:subTnLst>
                                    <p:audio>
                                      <p:cMediaNode>
                                        <p:cTn display="0" masterRel="sameClick">
                                          <p:stCondLst>
                                            <p:cond evt="begin" delay="0">
                                              <p:tn val="48"/>
                                            </p:cond>
                                          </p:stCondLst>
                                          <p:endCondLst>
                                            <p:cond evt="onStopAudio" delay="0">
                                              <p:tgtEl>
                                                <p:sldTgt/>
                                              </p:tgtEl>
                                            </p:cond>
                                          </p:endCondLst>
                                        </p:cTn>
                                        <p:tgtEl>
                                          <p:sndTgt r:embed="rId3" name="005.정답들어주세요_후_01.wav"/>
                                        </p:tgtEl>
                                      </p:cMediaNode>
                                    </p:audio>
                                  </p:subTnLst>
                                </p:cTn>
                              </p:par>
                            </p:childTnLst>
                          </p:cTn>
                        </p:par>
                        <p:par>
                          <p:cTn id="54" fill="hold">
                            <p:stCondLst>
                              <p:cond delay="1000"/>
                            </p:stCondLst>
                            <p:childTnLst>
                              <p:par>
                                <p:cTn id="55" presetID="32" presetClass="emph" presetSubtype="0" fill="hold" nodeType="afterEffect">
                                  <p:stCondLst>
                                    <p:cond delay="0"/>
                                  </p:stCondLst>
                                  <p:childTnLst>
                                    <p:animRot by="120000">
                                      <p:cBhvr>
                                        <p:cTn id="56" dur="50" fill="hold">
                                          <p:stCondLst>
                                            <p:cond delay="0"/>
                                          </p:stCondLst>
                                        </p:cTn>
                                        <p:tgtEl>
                                          <p:spTgt spid="31"/>
                                        </p:tgtEl>
                                        <p:attrNameLst>
                                          <p:attrName>r</p:attrName>
                                        </p:attrNameLst>
                                      </p:cBhvr>
                                    </p:animRot>
                                    <p:animRot by="-240000">
                                      <p:cBhvr>
                                        <p:cTn id="57" dur="100" fill="hold">
                                          <p:stCondLst>
                                            <p:cond delay="100"/>
                                          </p:stCondLst>
                                        </p:cTn>
                                        <p:tgtEl>
                                          <p:spTgt spid="31"/>
                                        </p:tgtEl>
                                        <p:attrNameLst>
                                          <p:attrName>r</p:attrName>
                                        </p:attrNameLst>
                                      </p:cBhvr>
                                    </p:animRot>
                                    <p:animRot by="240000">
                                      <p:cBhvr>
                                        <p:cTn id="58" dur="100" fill="hold">
                                          <p:stCondLst>
                                            <p:cond delay="200"/>
                                          </p:stCondLst>
                                        </p:cTn>
                                        <p:tgtEl>
                                          <p:spTgt spid="31"/>
                                        </p:tgtEl>
                                        <p:attrNameLst>
                                          <p:attrName>r</p:attrName>
                                        </p:attrNameLst>
                                      </p:cBhvr>
                                    </p:animRot>
                                    <p:animRot by="-240000">
                                      <p:cBhvr>
                                        <p:cTn id="59" dur="100" fill="hold">
                                          <p:stCondLst>
                                            <p:cond delay="300"/>
                                          </p:stCondLst>
                                        </p:cTn>
                                        <p:tgtEl>
                                          <p:spTgt spid="31"/>
                                        </p:tgtEl>
                                        <p:attrNameLst>
                                          <p:attrName>r</p:attrName>
                                        </p:attrNameLst>
                                      </p:cBhvr>
                                    </p:animRot>
                                    <p:animRot by="120000">
                                      <p:cBhvr>
                                        <p:cTn id="60"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Long Answer">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4496544" y="2521644"/>
            <a:ext cx="7174755"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02956" y="2131102"/>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324182" y="2521644"/>
            <a:ext cx="3134830" cy="891469"/>
          </a:xfrm>
          <a:prstGeom prst="rect">
            <a:avLst/>
          </a:prstGeom>
        </p:spPr>
      </p:pic>
    </p:spTree>
    <p:custDataLst>
      <p:tags r:id="rId1"/>
    </p:custDataLst>
    <p:extLst>
      <p:ext uri="{BB962C8B-B14F-4D97-AF65-F5344CB8AC3E}">
        <p14:creationId xmlns:p14="http://schemas.microsoft.com/office/powerpoint/2010/main" val="2118314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childTnLst>
                          </p:cTn>
                        </p:par>
                        <p:par>
                          <p:cTn id="38" fill="hold">
                            <p:stCondLst>
                              <p:cond delay="250"/>
                            </p:stCondLst>
                            <p:childTnLst>
                              <p:par>
                                <p:cTn id="39" presetID="32" presetClass="emph" presetSubtype="0" fill="hold" nodeType="afterEffect">
                                  <p:stCondLst>
                                    <p:cond delay="0"/>
                                  </p:stCondLst>
                                  <p:childTnLst>
                                    <p:animRot by="120000">
                                      <p:cBhvr>
                                        <p:cTn id="40" dur="75" fill="hold">
                                          <p:stCondLst>
                                            <p:cond delay="0"/>
                                          </p:stCondLst>
                                        </p:cTn>
                                        <p:tgtEl>
                                          <p:spTgt spid="31"/>
                                        </p:tgtEl>
                                        <p:attrNameLst>
                                          <p:attrName>r</p:attrName>
                                        </p:attrNameLst>
                                      </p:cBhvr>
                                    </p:animRot>
                                    <p:animRot by="-240000">
                                      <p:cBhvr>
                                        <p:cTn id="41" dur="150" fill="hold">
                                          <p:stCondLst>
                                            <p:cond delay="150"/>
                                          </p:stCondLst>
                                        </p:cTn>
                                        <p:tgtEl>
                                          <p:spTgt spid="31"/>
                                        </p:tgtEl>
                                        <p:attrNameLst>
                                          <p:attrName>r</p:attrName>
                                        </p:attrNameLst>
                                      </p:cBhvr>
                                    </p:animRot>
                                    <p:animRot by="240000">
                                      <p:cBhvr>
                                        <p:cTn id="42" dur="150" fill="hold">
                                          <p:stCondLst>
                                            <p:cond delay="300"/>
                                          </p:stCondLst>
                                        </p:cTn>
                                        <p:tgtEl>
                                          <p:spTgt spid="31"/>
                                        </p:tgtEl>
                                        <p:attrNameLst>
                                          <p:attrName>r</p:attrName>
                                        </p:attrNameLst>
                                      </p:cBhvr>
                                    </p:animRot>
                                    <p:animRot by="-240000">
                                      <p:cBhvr>
                                        <p:cTn id="43" dur="150" fill="hold">
                                          <p:stCondLst>
                                            <p:cond delay="450"/>
                                          </p:stCondLst>
                                        </p:cTn>
                                        <p:tgtEl>
                                          <p:spTgt spid="31"/>
                                        </p:tgtEl>
                                        <p:attrNameLst>
                                          <p:attrName>r</p:attrName>
                                        </p:attrNameLst>
                                      </p:cBhvr>
                                    </p:animRot>
                                    <p:animRot by="120000">
                                      <p:cBhvr>
                                        <p:cTn id="44"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31"/>
                    </p:tgtEl>
                  </p:cond>
                </p:stCondLst>
                <p:endSync evt="end" delay="0">
                  <p:rtn val="all"/>
                </p:endSync>
                <p:childTnLst>
                  <p:par>
                    <p:cTn id="46" fill="hold">
                      <p:stCondLst>
                        <p:cond delay="0"/>
                      </p:stCondLst>
                      <p:childTnLst>
                        <p:par>
                          <p:cTn id="47" fill="hold">
                            <p:stCondLst>
                              <p:cond delay="0"/>
                            </p:stCondLst>
                            <p:childTnLst>
                              <p:par>
                                <p:cTn id="48" presetID="32" presetClass="emph" presetSubtype="0" fill="hold" nodeType="clickEffect">
                                  <p:stCondLst>
                                    <p:cond delay="0"/>
                                  </p:stCondLst>
                                  <p:childTnLst>
                                    <p:animRot by="120000">
                                      <p:cBhvr>
                                        <p:cTn id="49" dur="100" fill="hold">
                                          <p:stCondLst>
                                            <p:cond delay="0"/>
                                          </p:stCondLst>
                                        </p:cTn>
                                        <p:tgtEl>
                                          <p:spTgt spid="31"/>
                                        </p:tgtEl>
                                        <p:attrNameLst>
                                          <p:attrName>r</p:attrName>
                                        </p:attrNameLst>
                                      </p:cBhvr>
                                    </p:animRot>
                                    <p:animRot by="-240000">
                                      <p:cBhvr>
                                        <p:cTn id="50" dur="200" fill="hold">
                                          <p:stCondLst>
                                            <p:cond delay="200"/>
                                          </p:stCondLst>
                                        </p:cTn>
                                        <p:tgtEl>
                                          <p:spTgt spid="31"/>
                                        </p:tgtEl>
                                        <p:attrNameLst>
                                          <p:attrName>r</p:attrName>
                                        </p:attrNameLst>
                                      </p:cBhvr>
                                    </p:animRot>
                                    <p:animRot by="240000">
                                      <p:cBhvr>
                                        <p:cTn id="51" dur="200" fill="hold">
                                          <p:stCondLst>
                                            <p:cond delay="400"/>
                                          </p:stCondLst>
                                        </p:cTn>
                                        <p:tgtEl>
                                          <p:spTgt spid="31"/>
                                        </p:tgtEl>
                                        <p:attrNameLst>
                                          <p:attrName>r</p:attrName>
                                        </p:attrNameLst>
                                      </p:cBhvr>
                                    </p:animRot>
                                    <p:animRot by="-240000">
                                      <p:cBhvr>
                                        <p:cTn id="52" dur="200" fill="hold">
                                          <p:stCondLst>
                                            <p:cond delay="600"/>
                                          </p:stCondLst>
                                        </p:cTn>
                                        <p:tgtEl>
                                          <p:spTgt spid="31"/>
                                        </p:tgtEl>
                                        <p:attrNameLst>
                                          <p:attrName>r</p:attrName>
                                        </p:attrNameLst>
                                      </p:cBhvr>
                                    </p:animRot>
                                    <p:animRot by="120000">
                                      <p:cBhvr>
                                        <p:cTn id="53" dur="200" fill="hold">
                                          <p:stCondLst>
                                            <p:cond delay="800"/>
                                          </p:stCondLst>
                                        </p:cTn>
                                        <p:tgtEl>
                                          <p:spTgt spid="31"/>
                                        </p:tgtEl>
                                        <p:attrNameLst>
                                          <p:attrName>r</p:attrName>
                                        </p:attrNameLst>
                                      </p:cBhvr>
                                    </p:animRot>
                                  </p:childTnLst>
                                  <p:subTnLst>
                                    <p:audio>
                                      <p:cMediaNode>
                                        <p:cTn display="0" masterRel="sameClick">
                                          <p:stCondLst>
                                            <p:cond evt="begin" delay="0">
                                              <p:tn val="48"/>
                                            </p:cond>
                                          </p:stCondLst>
                                          <p:endCondLst>
                                            <p:cond evt="onStopAudio" delay="0">
                                              <p:tgtEl>
                                                <p:sldTgt/>
                                              </p:tgtEl>
                                            </p:cond>
                                          </p:endCondLst>
                                        </p:cTn>
                                        <p:tgtEl>
                                          <p:sndTgt r:embed="rId3" name="005.정답들어주세요_후_01.wav"/>
                                        </p:tgtEl>
                                      </p:cMediaNode>
                                    </p:audio>
                                  </p:subTnLst>
                                </p:cTn>
                              </p:par>
                            </p:childTnLst>
                          </p:cTn>
                        </p:par>
                        <p:par>
                          <p:cTn id="54" fill="hold">
                            <p:stCondLst>
                              <p:cond delay="1000"/>
                            </p:stCondLst>
                            <p:childTnLst>
                              <p:par>
                                <p:cTn id="55" presetID="32" presetClass="emph" presetSubtype="0" fill="hold" nodeType="afterEffect">
                                  <p:stCondLst>
                                    <p:cond delay="0"/>
                                  </p:stCondLst>
                                  <p:childTnLst>
                                    <p:animRot by="120000">
                                      <p:cBhvr>
                                        <p:cTn id="56" dur="50" fill="hold">
                                          <p:stCondLst>
                                            <p:cond delay="0"/>
                                          </p:stCondLst>
                                        </p:cTn>
                                        <p:tgtEl>
                                          <p:spTgt spid="31"/>
                                        </p:tgtEl>
                                        <p:attrNameLst>
                                          <p:attrName>r</p:attrName>
                                        </p:attrNameLst>
                                      </p:cBhvr>
                                    </p:animRot>
                                    <p:animRot by="-240000">
                                      <p:cBhvr>
                                        <p:cTn id="57" dur="100" fill="hold">
                                          <p:stCondLst>
                                            <p:cond delay="100"/>
                                          </p:stCondLst>
                                        </p:cTn>
                                        <p:tgtEl>
                                          <p:spTgt spid="31"/>
                                        </p:tgtEl>
                                        <p:attrNameLst>
                                          <p:attrName>r</p:attrName>
                                        </p:attrNameLst>
                                      </p:cBhvr>
                                    </p:animRot>
                                    <p:animRot by="240000">
                                      <p:cBhvr>
                                        <p:cTn id="58" dur="100" fill="hold">
                                          <p:stCondLst>
                                            <p:cond delay="200"/>
                                          </p:stCondLst>
                                        </p:cTn>
                                        <p:tgtEl>
                                          <p:spTgt spid="31"/>
                                        </p:tgtEl>
                                        <p:attrNameLst>
                                          <p:attrName>r</p:attrName>
                                        </p:attrNameLst>
                                      </p:cBhvr>
                                    </p:animRot>
                                    <p:animRot by="-240000">
                                      <p:cBhvr>
                                        <p:cTn id="59" dur="100" fill="hold">
                                          <p:stCondLst>
                                            <p:cond delay="300"/>
                                          </p:stCondLst>
                                        </p:cTn>
                                        <p:tgtEl>
                                          <p:spTgt spid="31"/>
                                        </p:tgtEl>
                                        <p:attrNameLst>
                                          <p:attrName>r</p:attrName>
                                        </p:attrNameLst>
                                      </p:cBhvr>
                                    </p:animRot>
                                    <p:animRot by="120000">
                                      <p:cBhvr>
                                        <p:cTn id="60"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Question with Picture 1">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5074638" y="3371904"/>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186244" y="1967532"/>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5107470" y="2358075"/>
            <a:ext cx="3134830" cy="891469"/>
          </a:xfrm>
          <a:prstGeom prst="rect">
            <a:avLst/>
          </a:prstGeom>
        </p:spPr>
      </p:pic>
      <p:sp>
        <p:nvSpPr>
          <p:cNvPr id="9" name="Content Placeholder 16"/>
          <p:cNvSpPr>
            <a:spLocks noGrp="1"/>
          </p:cNvSpPr>
          <p:nvPr>
            <p:ph sz="quarter" idx="16" hasCustomPrompt="1"/>
          </p:nvPr>
        </p:nvSpPr>
        <p:spPr>
          <a:xfrm>
            <a:off x="651215" y="297608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2791959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p:cTn id="12"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3" name="005.정답들어주세요_후_01.wav"/>
                                        </p:tgtEl>
                                      </p:cMediaNode>
                                    </p:audio>
                                  </p:subTnLst>
                                </p:cTn>
                              </p:par>
                            </p:childTnLst>
                          </p:cTn>
                        </p:par>
                        <p:par>
                          <p:cTn id="19" fill="hold">
                            <p:stCondLst>
                              <p:cond delay="250"/>
                            </p:stCondLst>
                            <p:childTnLst>
                              <p:par>
                                <p:cTn id="20" presetID="32" presetClass="emph" presetSubtype="0" fill="hold" nodeType="afterEffect">
                                  <p:stCondLst>
                                    <p:cond delay="0"/>
                                  </p:stCondLst>
                                  <p:childTnLst>
                                    <p:animRot by="120000">
                                      <p:cBhvr>
                                        <p:cTn id="21" dur="100" fill="hold">
                                          <p:stCondLst>
                                            <p:cond delay="0"/>
                                          </p:stCondLst>
                                        </p:cTn>
                                        <p:tgtEl>
                                          <p:spTgt spid="31"/>
                                        </p:tgtEl>
                                        <p:attrNameLst>
                                          <p:attrName>r</p:attrName>
                                        </p:attrNameLst>
                                      </p:cBhvr>
                                    </p:animRot>
                                    <p:animRot by="-240000">
                                      <p:cBhvr>
                                        <p:cTn id="22" dur="200" fill="hold">
                                          <p:stCondLst>
                                            <p:cond delay="200"/>
                                          </p:stCondLst>
                                        </p:cTn>
                                        <p:tgtEl>
                                          <p:spTgt spid="31"/>
                                        </p:tgtEl>
                                        <p:attrNameLst>
                                          <p:attrName>r</p:attrName>
                                        </p:attrNameLst>
                                      </p:cBhvr>
                                    </p:animRot>
                                    <p:animRot by="240000">
                                      <p:cBhvr>
                                        <p:cTn id="23" dur="200" fill="hold">
                                          <p:stCondLst>
                                            <p:cond delay="400"/>
                                          </p:stCondLst>
                                        </p:cTn>
                                        <p:tgtEl>
                                          <p:spTgt spid="31"/>
                                        </p:tgtEl>
                                        <p:attrNameLst>
                                          <p:attrName>r</p:attrName>
                                        </p:attrNameLst>
                                      </p:cBhvr>
                                    </p:animRot>
                                    <p:animRot by="-240000">
                                      <p:cBhvr>
                                        <p:cTn id="24" dur="200" fill="hold">
                                          <p:stCondLst>
                                            <p:cond delay="600"/>
                                          </p:stCondLst>
                                        </p:cTn>
                                        <p:tgtEl>
                                          <p:spTgt spid="31"/>
                                        </p:tgtEl>
                                        <p:attrNameLst>
                                          <p:attrName>r</p:attrName>
                                        </p:attrNameLst>
                                      </p:cBhvr>
                                    </p:animRot>
                                    <p:animRot by="120000">
                                      <p:cBhvr>
                                        <p:cTn id="25" dur="200" fill="hold">
                                          <p:stCondLst>
                                            <p:cond delay="800"/>
                                          </p:stCondLst>
                                        </p:cTn>
                                        <p:tgtEl>
                                          <p:spTgt spid="31"/>
                                        </p:tgtEl>
                                        <p:attrNameLst>
                                          <p:attrName>r</p:attrName>
                                        </p:attrNameLst>
                                      </p:cBhvr>
                                    </p:animRot>
                                  </p:childTnLst>
                                </p:cTn>
                              </p:par>
                              <p:par>
                                <p:cTn id="26" presetID="22" presetClass="entr" presetSubtype="8" fill="hold" nodeType="withEffect">
                                  <p:stCondLst>
                                    <p:cond delay="25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childTnLst>
                          </p:cTn>
                        </p:par>
                        <p:par>
                          <p:cTn id="29" fill="hold">
                            <p:stCondLst>
                              <p:cond delay="1250"/>
                            </p:stCondLst>
                            <p:childTnLst>
                              <p:par>
                                <p:cTn id="30" presetID="32" presetClass="emph" presetSubtype="0" fill="hold" nodeType="afterEffect">
                                  <p:stCondLst>
                                    <p:cond delay="0"/>
                                  </p:stCondLst>
                                  <p:childTnLst>
                                    <p:animRot by="120000">
                                      <p:cBhvr>
                                        <p:cTn id="31" dur="50" fill="hold">
                                          <p:stCondLst>
                                            <p:cond delay="0"/>
                                          </p:stCondLst>
                                        </p:cTn>
                                        <p:tgtEl>
                                          <p:spTgt spid="31"/>
                                        </p:tgtEl>
                                        <p:attrNameLst>
                                          <p:attrName>r</p:attrName>
                                        </p:attrNameLst>
                                      </p:cBhvr>
                                    </p:animRot>
                                    <p:animRot by="-240000">
                                      <p:cBhvr>
                                        <p:cTn id="32" dur="100" fill="hold">
                                          <p:stCondLst>
                                            <p:cond delay="100"/>
                                          </p:stCondLst>
                                        </p:cTn>
                                        <p:tgtEl>
                                          <p:spTgt spid="31"/>
                                        </p:tgtEl>
                                        <p:attrNameLst>
                                          <p:attrName>r</p:attrName>
                                        </p:attrNameLst>
                                      </p:cBhvr>
                                    </p:animRot>
                                    <p:animRot by="240000">
                                      <p:cBhvr>
                                        <p:cTn id="33" dur="100" fill="hold">
                                          <p:stCondLst>
                                            <p:cond delay="200"/>
                                          </p:stCondLst>
                                        </p:cTn>
                                        <p:tgtEl>
                                          <p:spTgt spid="31"/>
                                        </p:tgtEl>
                                        <p:attrNameLst>
                                          <p:attrName>r</p:attrName>
                                        </p:attrNameLst>
                                      </p:cBhvr>
                                    </p:animRot>
                                    <p:animRot by="-240000">
                                      <p:cBhvr>
                                        <p:cTn id="34" dur="100" fill="hold">
                                          <p:stCondLst>
                                            <p:cond delay="300"/>
                                          </p:stCondLst>
                                        </p:cTn>
                                        <p:tgtEl>
                                          <p:spTgt spid="31"/>
                                        </p:tgtEl>
                                        <p:attrNameLst>
                                          <p:attrName>r</p:attrName>
                                        </p:attrNameLst>
                                      </p:cBhvr>
                                    </p:animRot>
                                    <p:animRot by="120000">
                                      <p:cBhvr>
                                        <p:cTn id="35" dur="100" fill="hold">
                                          <p:stCondLst>
                                            <p:cond delay="400"/>
                                          </p:stCondLst>
                                        </p:cTn>
                                        <p:tgtEl>
                                          <p:spTgt spid="31"/>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250" fill="hold"/>
                                        <p:tgtEl>
                                          <p:spTgt spid="20"/>
                                        </p:tgtEl>
                                        <p:attrNameLst>
                                          <p:attrName>ppt_w</p:attrName>
                                        </p:attrNameLst>
                                      </p:cBhvr>
                                      <p:tavLst>
                                        <p:tav tm="0">
                                          <p:val>
                                            <p:fltVal val="0"/>
                                          </p:val>
                                        </p:tav>
                                        <p:tav tm="100000">
                                          <p:val>
                                            <p:strVal val="#ppt_w"/>
                                          </p:val>
                                        </p:tav>
                                      </p:tavLst>
                                    </p:anim>
                                    <p:anim calcmode="lin" valueType="num">
                                      <p:cBhvr>
                                        <p:cTn id="41" dur="250" fill="hold"/>
                                        <p:tgtEl>
                                          <p:spTgt spid="20"/>
                                        </p:tgtEl>
                                        <p:attrNameLst>
                                          <p:attrName>ppt_h</p:attrName>
                                        </p:attrNameLst>
                                      </p:cBhvr>
                                      <p:tavLst>
                                        <p:tav tm="0">
                                          <p:val>
                                            <p:fltVal val="0"/>
                                          </p:val>
                                        </p:tav>
                                        <p:tav tm="100000">
                                          <p:val>
                                            <p:strVal val="#ppt_h"/>
                                          </p:val>
                                        </p:tav>
                                      </p:tavLst>
                                    </p:anim>
                                    <p:animEffect transition="in" filter="fade">
                                      <p:cBhvr>
                                        <p:cTn id="42" dur="250"/>
                                        <p:tgtEl>
                                          <p:spTgt spid="20"/>
                                        </p:tgtEl>
                                      </p:cBhvr>
                                    </p:animEffect>
                                  </p:childTnLst>
                                  <p:subTnLst>
                                    <p:audio>
                                      <p:cMediaNode>
                                        <p:cTn display="0" masterRel="sameClick">
                                          <p:stCondLst>
                                            <p:cond evt="begin" delay="0">
                                              <p:tn val="38"/>
                                            </p:cond>
                                          </p:stCondLst>
                                          <p:endCondLst>
                                            <p:cond evt="onStopAudio" delay="0">
                                              <p:tgtEl>
                                                <p:sldTgt/>
                                              </p:tgtEl>
                                            </p:cond>
                                          </p:endCondLst>
                                        </p:cTn>
                                        <p:tgtEl>
                                          <p:sndTgt r:embed="rId4" name="006.정답발표전_01.wav"/>
                                        </p:tgtEl>
                                      </p:cMediaNode>
                                    </p:audio>
                                  </p:subTnLst>
                                </p:cTn>
                              </p:par>
                            </p:childTnLst>
                          </p:cTn>
                        </p:par>
                        <p:par>
                          <p:cTn id="43" fill="hold">
                            <p:stCondLst>
                              <p:cond delay="25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ong Questio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2713563"/>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norm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lgn="ctr">
              <a:buFont typeface="Arial" panose="020B0604020202020204" pitchFamily="34" charset="0"/>
              <a:buNone/>
              <a:defRPr lang="en-US" altLang="ko-KR" sz="7200" b="1" baseline="0"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This is for longer questions.</a:t>
            </a:r>
          </a:p>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4496544" y="3542062"/>
            <a:ext cx="7174755"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02956" y="3151520"/>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324182" y="3542062"/>
            <a:ext cx="3134830" cy="891469"/>
          </a:xfrm>
          <a:prstGeom prst="rect">
            <a:avLst/>
          </a:prstGeom>
        </p:spPr>
      </p:pic>
    </p:spTree>
    <p:custDataLst>
      <p:tags r:id="rId1"/>
    </p:custDataLst>
    <p:extLst>
      <p:ext uri="{BB962C8B-B14F-4D97-AF65-F5344CB8AC3E}">
        <p14:creationId xmlns:p14="http://schemas.microsoft.com/office/powerpoint/2010/main" val="1927719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childTnLst>
                          </p:cTn>
                        </p:par>
                        <p:par>
                          <p:cTn id="38" fill="hold">
                            <p:stCondLst>
                              <p:cond delay="250"/>
                            </p:stCondLst>
                            <p:childTnLst>
                              <p:par>
                                <p:cTn id="39" presetID="32" presetClass="emph" presetSubtype="0" fill="hold" nodeType="afterEffect">
                                  <p:stCondLst>
                                    <p:cond delay="0"/>
                                  </p:stCondLst>
                                  <p:childTnLst>
                                    <p:animRot by="120000">
                                      <p:cBhvr>
                                        <p:cTn id="40" dur="75" fill="hold">
                                          <p:stCondLst>
                                            <p:cond delay="0"/>
                                          </p:stCondLst>
                                        </p:cTn>
                                        <p:tgtEl>
                                          <p:spTgt spid="31"/>
                                        </p:tgtEl>
                                        <p:attrNameLst>
                                          <p:attrName>r</p:attrName>
                                        </p:attrNameLst>
                                      </p:cBhvr>
                                    </p:animRot>
                                    <p:animRot by="-240000">
                                      <p:cBhvr>
                                        <p:cTn id="41" dur="150" fill="hold">
                                          <p:stCondLst>
                                            <p:cond delay="150"/>
                                          </p:stCondLst>
                                        </p:cTn>
                                        <p:tgtEl>
                                          <p:spTgt spid="31"/>
                                        </p:tgtEl>
                                        <p:attrNameLst>
                                          <p:attrName>r</p:attrName>
                                        </p:attrNameLst>
                                      </p:cBhvr>
                                    </p:animRot>
                                    <p:animRot by="240000">
                                      <p:cBhvr>
                                        <p:cTn id="42" dur="150" fill="hold">
                                          <p:stCondLst>
                                            <p:cond delay="300"/>
                                          </p:stCondLst>
                                        </p:cTn>
                                        <p:tgtEl>
                                          <p:spTgt spid="31"/>
                                        </p:tgtEl>
                                        <p:attrNameLst>
                                          <p:attrName>r</p:attrName>
                                        </p:attrNameLst>
                                      </p:cBhvr>
                                    </p:animRot>
                                    <p:animRot by="-240000">
                                      <p:cBhvr>
                                        <p:cTn id="43" dur="150" fill="hold">
                                          <p:stCondLst>
                                            <p:cond delay="450"/>
                                          </p:stCondLst>
                                        </p:cTn>
                                        <p:tgtEl>
                                          <p:spTgt spid="31"/>
                                        </p:tgtEl>
                                        <p:attrNameLst>
                                          <p:attrName>r</p:attrName>
                                        </p:attrNameLst>
                                      </p:cBhvr>
                                    </p:animRot>
                                    <p:animRot by="120000">
                                      <p:cBhvr>
                                        <p:cTn id="44"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31"/>
                    </p:tgtEl>
                  </p:cond>
                </p:stCondLst>
                <p:endSync evt="end" delay="0">
                  <p:rtn val="all"/>
                </p:endSync>
                <p:childTnLst>
                  <p:par>
                    <p:cTn id="46" fill="hold">
                      <p:stCondLst>
                        <p:cond delay="0"/>
                      </p:stCondLst>
                      <p:childTnLst>
                        <p:par>
                          <p:cTn id="47" fill="hold">
                            <p:stCondLst>
                              <p:cond delay="0"/>
                            </p:stCondLst>
                            <p:childTnLst>
                              <p:par>
                                <p:cTn id="48" presetID="32" presetClass="emph" presetSubtype="0" fill="hold" nodeType="clickEffect">
                                  <p:stCondLst>
                                    <p:cond delay="0"/>
                                  </p:stCondLst>
                                  <p:childTnLst>
                                    <p:animRot by="120000">
                                      <p:cBhvr>
                                        <p:cTn id="49" dur="100" fill="hold">
                                          <p:stCondLst>
                                            <p:cond delay="0"/>
                                          </p:stCondLst>
                                        </p:cTn>
                                        <p:tgtEl>
                                          <p:spTgt spid="31"/>
                                        </p:tgtEl>
                                        <p:attrNameLst>
                                          <p:attrName>r</p:attrName>
                                        </p:attrNameLst>
                                      </p:cBhvr>
                                    </p:animRot>
                                    <p:animRot by="-240000">
                                      <p:cBhvr>
                                        <p:cTn id="50" dur="200" fill="hold">
                                          <p:stCondLst>
                                            <p:cond delay="200"/>
                                          </p:stCondLst>
                                        </p:cTn>
                                        <p:tgtEl>
                                          <p:spTgt spid="31"/>
                                        </p:tgtEl>
                                        <p:attrNameLst>
                                          <p:attrName>r</p:attrName>
                                        </p:attrNameLst>
                                      </p:cBhvr>
                                    </p:animRot>
                                    <p:animRot by="240000">
                                      <p:cBhvr>
                                        <p:cTn id="51" dur="200" fill="hold">
                                          <p:stCondLst>
                                            <p:cond delay="400"/>
                                          </p:stCondLst>
                                        </p:cTn>
                                        <p:tgtEl>
                                          <p:spTgt spid="31"/>
                                        </p:tgtEl>
                                        <p:attrNameLst>
                                          <p:attrName>r</p:attrName>
                                        </p:attrNameLst>
                                      </p:cBhvr>
                                    </p:animRot>
                                    <p:animRot by="-240000">
                                      <p:cBhvr>
                                        <p:cTn id="52" dur="200" fill="hold">
                                          <p:stCondLst>
                                            <p:cond delay="600"/>
                                          </p:stCondLst>
                                        </p:cTn>
                                        <p:tgtEl>
                                          <p:spTgt spid="31"/>
                                        </p:tgtEl>
                                        <p:attrNameLst>
                                          <p:attrName>r</p:attrName>
                                        </p:attrNameLst>
                                      </p:cBhvr>
                                    </p:animRot>
                                    <p:animRot by="120000">
                                      <p:cBhvr>
                                        <p:cTn id="53" dur="200" fill="hold">
                                          <p:stCondLst>
                                            <p:cond delay="800"/>
                                          </p:stCondLst>
                                        </p:cTn>
                                        <p:tgtEl>
                                          <p:spTgt spid="31"/>
                                        </p:tgtEl>
                                        <p:attrNameLst>
                                          <p:attrName>r</p:attrName>
                                        </p:attrNameLst>
                                      </p:cBhvr>
                                    </p:animRot>
                                  </p:childTnLst>
                                  <p:subTnLst>
                                    <p:audio>
                                      <p:cMediaNode>
                                        <p:cTn display="0" masterRel="sameClick">
                                          <p:stCondLst>
                                            <p:cond evt="begin" delay="0">
                                              <p:tn val="48"/>
                                            </p:cond>
                                          </p:stCondLst>
                                          <p:endCondLst>
                                            <p:cond evt="onStopAudio" delay="0">
                                              <p:tgtEl>
                                                <p:sldTgt/>
                                              </p:tgtEl>
                                            </p:cond>
                                          </p:endCondLst>
                                        </p:cTn>
                                        <p:tgtEl>
                                          <p:sndTgt r:embed="rId3" name="005.정답들어주세요_후_01.wav"/>
                                        </p:tgtEl>
                                      </p:cMediaNode>
                                    </p:audio>
                                  </p:subTnLst>
                                </p:cTn>
                              </p:par>
                            </p:childTnLst>
                          </p:cTn>
                        </p:par>
                        <p:par>
                          <p:cTn id="54" fill="hold">
                            <p:stCondLst>
                              <p:cond delay="1000"/>
                            </p:stCondLst>
                            <p:childTnLst>
                              <p:par>
                                <p:cTn id="55" presetID="32" presetClass="emph" presetSubtype="0" fill="hold" nodeType="afterEffect">
                                  <p:stCondLst>
                                    <p:cond delay="0"/>
                                  </p:stCondLst>
                                  <p:childTnLst>
                                    <p:animRot by="120000">
                                      <p:cBhvr>
                                        <p:cTn id="56" dur="50" fill="hold">
                                          <p:stCondLst>
                                            <p:cond delay="0"/>
                                          </p:stCondLst>
                                        </p:cTn>
                                        <p:tgtEl>
                                          <p:spTgt spid="31"/>
                                        </p:tgtEl>
                                        <p:attrNameLst>
                                          <p:attrName>r</p:attrName>
                                        </p:attrNameLst>
                                      </p:cBhvr>
                                    </p:animRot>
                                    <p:animRot by="-240000">
                                      <p:cBhvr>
                                        <p:cTn id="57" dur="100" fill="hold">
                                          <p:stCondLst>
                                            <p:cond delay="100"/>
                                          </p:stCondLst>
                                        </p:cTn>
                                        <p:tgtEl>
                                          <p:spTgt spid="31"/>
                                        </p:tgtEl>
                                        <p:attrNameLst>
                                          <p:attrName>r</p:attrName>
                                        </p:attrNameLst>
                                      </p:cBhvr>
                                    </p:animRot>
                                    <p:animRot by="240000">
                                      <p:cBhvr>
                                        <p:cTn id="58" dur="100" fill="hold">
                                          <p:stCondLst>
                                            <p:cond delay="200"/>
                                          </p:stCondLst>
                                        </p:cTn>
                                        <p:tgtEl>
                                          <p:spTgt spid="31"/>
                                        </p:tgtEl>
                                        <p:attrNameLst>
                                          <p:attrName>r</p:attrName>
                                        </p:attrNameLst>
                                      </p:cBhvr>
                                    </p:animRot>
                                    <p:animRot by="-240000">
                                      <p:cBhvr>
                                        <p:cTn id="59" dur="100" fill="hold">
                                          <p:stCondLst>
                                            <p:cond delay="300"/>
                                          </p:stCondLst>
                                        </p:cTn>
                                        <p:tgtEl>
                                          <p:spTgt spid="31"/>
                                        </p:tgtEl>
                                        <p:attrNameLst>
                                          <p:attrName>r</p:attrName>
                                        </p:attrNameLst>
                                      </p:cBhvr>
                                    </p:animRot>
                                    <p:animRot by="120000">
                                      <p:cBhvr>
                                        <p:cTn id="60"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Answer with Picture 1">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5074638" y="3371904"/>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186244" y="1967532"/>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5107470" y="2358075"/>
            <a:ext cx="3134830" cy="891469"/>
          </a:xfrm>
          <a:prstGeom prst="rect">
            <a:avLst/>
          </a:prstGeom>
        </p:spPr>
      </p:pic>
      <p:sp>
        <p:nvSpPr>
          <p:cNvPr id="9" name="Content Placeholder 16"/>
          <p:cNvSpPr>
            <a:spLocks noGrp="1"/>
          </p:cNvSpPr>
          <p:nvPr>
            <p:ph sz="quarter" idx="16" hasCustomPrompt="1"/>
          </p:nvPr>
        </p:nvSpPr>
        <p:spPr>
          <a:xfrm>
            <a:off x="651215" y="297608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2105493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par>
                                <p:cTn id="38" presetID="53" presetClass="entr" presetSubtype="16" fill="hold" grpId="0" nodeType="withEffect">
                                  <p:stCondLst>
                                    <p:cond delay="0"/>
                                  </p:stCondLst>
                                  <p:childTnLst>
                                    <p:set>
                                      <p:cBhvr>
                                        <p:cTn id="39" dur="1" fill="hold">
                                          <p:stCondLst>
                                            <p:cond delay="0"/>
                                          </p:stCondLst>
                                        </p:cTn>
                                        <p:tgtEl>
                                          <p:spTgt spid="9">
                                            <p:txEl>
                                              <p:pRg st="0" end="0"/>
                                            </p:txEl>
                                          </p:spTgt>
                                        </p:tgtEl>
                                        <p:attrNameLst>
                                          <p:attrName>style.visibility</p:attrName>
                                        </p:attrNameLst>
                                      </p:cBhvr>
                                      <p:to>
                                        <p:strVal val="visible"/>
                                      </p:to>
                                    </p:set>
                                    <p:anim calcmode="lin" valueType="num">
                                      <p:cBhvr>
                                        <p:cTn id="40"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41"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42" dur="500"/>
                                        <p:tgtEl>
                                          <p:spTgt spid="9">
                                            <p:txEl>
                                              <p:pRg st="0" end="0"/>
                                            </p:txEl>
                                          </p:spTgt>
                                        </p:tgtEl>
                                      </p:cBhvr>
                                    </p:animEffect>
                                  </p:childTnLst>
                                </p:cTn>
                              </p:par>
                            </p:childTnLst>
                          </p:cTn>
                        </p:par>
                        <p:par>
                          <p:cTn id="43" fill="hold">
                            <p:stCondLst>
                              <p:cond delay="50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subTnLst>
                    <p:audio>
                      <p:cMediaNode>
                        <p:cTn display="0" masterRel="sameClick">
                          <p:stCondLst>
                            <p:cond delay="0"/>
                          </p:stCondLst>
                          <p:endCondLst>
                            <p:cond evt="onStopAudio" delay="0">
                              <p:tgtEl>
                                <p:sldTgt/>
                              </p:tgtEl>
                            </p:cond>
                          </p:endCondLst>
                        </p:cTn>
                        <p:tgtEl>
                          <p:sndTgt r:embed="rId4" name="006.정답발표전_01.wav"/>
                        </p:tgtEl>
                      </p:cMediaNode>
                    </p:audio>
                  </p:sub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estion with Picture 2">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742719" y="3348127"/>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74041" y="185344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195267" y="2243991"/>
            <a:ext cx="3134830" cy="891469"/>
          </a:xfrm>
          <a:prstGeom prst="rect">
            <a:avLst/>
          </a:prstGeom>
        </p:spPr>
      </p:pic>
      <p:sp>
        <p:nvSpPr>
          <p:cNvPr id="9" name="Content Placeholder 16"/>
          <p:cNvSpPr>
            <a:spLocks noGrp="1"/>
          </p:cNvSpPr>
          <p:nvPr>
            <p:ph sz="quarter" idx="16" hasCustomPrompt="1"/>
          </p:nvPr>
        </p:nvSpPr>
        <p:spPr>
          <a:xfrm>
            <a:off x="8662332" y="280302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1551963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p:cTn id="12"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3" name="005.정답들어주세요_후_01.wav"/>
                                        </p:tgtEl>
                                      </p:cMediaNode>
                                    </p:audio>
                                  </p:subTnLst>
                                </p:cTn>
                              </p:par>
                            </p:childTnLst>
                          </p:cTn>
                        </p:par>
                        <p:par>
                          <p:cTn id="19" fill="hold">
                            <p:stCondLst>
                              <p:cond delay="250"/>
                            </p:stCondLst>
                            <p:childTnLst>
                              <p:par>
                                <p:cTn id="20" presetID="32" presetClass="emph" presetSubtype="0" fill="hold" nodeType="afterEffect">
                                  <p:stCondLst>
                                    <p:cond delay="0"/>
                                  </p:stCondLst>
                                  <p:childTnLst>
                                    <p:animRot by="120000">
                                      <p:cBhvr>
                                        <p:cTn id="21" dur="100" fill="hold">
                                          <p:stCondLst>
                                            <p:cond delay="0"/>
                                          </p:stCondLst>
                                        </p:cTn>
                                        <p:tgtEl>
                                          <p:spTgt spid="31"/>
                                        </p:tgtEl>
                                        <p:attrNameLst>
                                          <p:attrName>r</p:attrName>
                                        </p:attrNameLst>
                                      </p:cBhvr>
                                    </p:animRot>
                                    <p:animRot by="-240000">
                                      <p:cBhvr>
                                        <p:cTn id="22" dur="200" fill="hold">
                                          <p:stCondLst>
                                            <p:cond delay="200"/>
                                          </p:stCondLst>
                                        </p:cTn>
                                        <p:tgtEl>
                                          <p:spTgt spid="31"/>
                                        </p:tgtEl>
                                        <p:attrNameLst>
                                          <p:attrName>r</p:attrName>
                                        </p:attrNameLst>
                                      </p:cBhvr>
                                    </p:animRot>
                                    <p:animRot by="240000">
                                      <p:cBhvr>
                                        <p:cTn id="23" dur="200" fill="hold">
                                          <p:stCondLst>
                                            <p:cond delay="400"/>
                                          </p:stCondLst>
                                        </p:cTn>
                                        <p:tgtEl>
                                          <p:spTgt spid="31"/>
                                        </p:tgtEl>
                                        <p:attrNameLst>
                                          <p:attrName>r</p:attrName>
                                        </p:attrNameLst>
                                      </p:cBhvr>
                                    </p:animRot>
                                    <p:animRot by="-240000">
                                      <p:cBhvr>
                                        <p:cTn id="24" dur="200" fill="hold">
                                          <p:stCondLst>
                                            <p:cond delay="600"/>
                                          </p:stCondLst>
                                        </p:cTn>
                                        <p:tgtEl>
                                          <p:spTgt spid="31"/>
                                        </p:tgtEl>
                                        <p:attrNameLst>
                                          <p:attrName>r</p:attrName>
                                        </p:attrNameLst>
                                      </p:cBhvr>
                                    </p:animRot>
                                    <p:animRot by="120000">
                                      <p:cBhvr>
                                        <p:cTn id="25" dur="200" fill="hold">
                                          <p:stCondLst>
                                            <p:cond delay="800"/>
                                          </p:stCondLst>
                                        </p:cTn>
                                        <p:tgtEl>
                                          <p:spTgt spid="31"/>
                                        </p:tgtEl>
                                        <p:attrNameLst>
                                          <p:attrName>r</p:attrName>
                                        </p:attrNameLst>
                                      </p:cBhvr>
                                    </p:animRot>
                                  </p:childTnLst>
                                </p:cTn>
                              </p:par>
                              <p:par>
                                <p:cTn id="26" presetID="22" presetClass="entr" presetSubtype="8" fill="hold" nodeType="withEffect">
                                  <p:stCondLst>
                                    <p:cond delay="25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childTnLst>
                          </p:cTn>
                        </p:par>
                        <p:par>
                          <p:cTn id="29" fill="hold">
                            <p:stCondLst>
                              <p:cond delay="1250"/>
                            </p:stCondLst>
                            <p:childTnLst>
                              <p:par>
                                <p:cTn id="30" presetID="32" presetClass="emph" presetSubtype="0" fill="hold" nodeType="afterEffect">
                                  <p:stCondLst>
                                    <p:cond delay="0"/>
                                  </p:stCondLst>
                                  <p:childTnLst>
                                    <p:animRot by="120000">
                                      <p:cBhvr>
                                        <p:cTn id="31" dur="50" fill="hold">
                                          <p:stCondLst>
                                            <p:cond delay="0"/>
                                          </p:stCondLst>
                                        </p:cTn>
                                        <p:tgtEl>
                                          <p:spTgt spid="31"/>
                                        </p:tgtEl>
                                        <p:attrNameLst>
                                          <p:attrName>r</p:attrName>
                                        </p:attrNameLst>
                                      </p:cBhvr>
                                    </p:animRot>
                                    <p:animRot by="-240000">
                                      <p:cBhvr>
                                        <p:cTn id="32" dur="100" fill="hold">
                                          <p:stCondLst>
                                            <p:cond delay="100"/>
                                          </p:stCondLst>
                                        </p:cTn>
                                        <p:tgtEl>
                                          <p:spTgt spid="31"/>
                                        </p:tgtEl>
                                        <p:attrNameLst>
                                          <p:attrName>r</p:attrName>
                                        </p:attrNameLst>
                                      </p:cBhvr>
                                    </p:animRot>
                                    <p:animRot by="240000">
                                      <p:cBhvr>
                                        <p:cTn id="33" dur="100" fill="hold">
                                          <p:stCondLst>
                                            <p:cond delay="200"/>
                                          </p:stCondLst>
                                        </p:cTn>
                                        <p:tgtEl>
                                          <p:spTgt spid="31"/>
                                        </p:tgtEl>
                                        <p:attrNameLst>
                                          <p:attrName>r</p:attrName>
                                        </p:attrNameLst>
                                      </p:cBhvr>
                                    </p:animRot>
                                    <p:animRot by="-240000">
                                      <p:cBhvr>
                                        <p:cTn id="34" dur="100" fill="hold">
                                          <p:stCondLst>
                                            <p:cond delay="300"/>
                                          </p:stCondLst>
                                        </p:cTn>
                                        <p:tgtEl>
                                          <p:spTgt spid="31"/>
                                        </p:tgtEl>
                                        <p:attrNameLst>
                                          <p:attrName>r</p:attrName>
                                        </p:attrNameLst>
                                      </p:cBhvr>
                                    </p:animRot>
                                    <p:animRot by="120000">
                                      <p:cBhvr>
                                        <p:cTn id="35" dur="100" fill="hold">
                                          <p:stCondLst>
                                            <p:cond delay="400"/>
                                          </p:stCondLst>
                                        </p:cTn>
                                        <p:tgtEl>
                                          <p:spTgt spid="31"/>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250" fill="hold"/>
                                        <p:tgtEl>
                                          <p:spTgt spid="20"/>
                                        </p:tgtEl>
                                        <p:attrNameLst>
                                          <p:attrName>ppt_w</p:attrName>
                                        </p:attrNameLst>
                                      </p:cBhvr>
                                      <p:tavLst>
                                        <p:tav tm="0">
                                          <p:val>
                                            <p:fltVal val="0"/>
                                          </p:val>
                                        </p:tav>
                                        <p:tav tm="100000">
                                          <p:val>
                                            <p:strVal val="#ppt_w"/>
                                          </p:val>
                                        </p:tav>
                                      </p:tavLst>
                                    </p:anim>
                                    <p:anim calcmode="lin" valueType="num">
                                      <p:cBhvr>
                                        <p:cTn id="41" dur="250" fill="hold"/>
                                        <p:tgtEl>
                                          <p:spTgt spid="20"/>
                                        </p:tgtEl>
                                        <p:attrNameLst>
                                          <p:attrName>ppt_h</p:attrName>
                                        </p:attrNameLst>
                                      </p:cBhvr>
                                      <p:tavLst>
                                        <p:tav tm="0">
                                          <p:val>
                                            <p:fltVal val="0"/>
                                          </p:val>
                                        </p:tav>
                                        <p:tav tm="100000">
                                          <p:val>
                                            <p:strVal val="#ppt_h"/>
                                          </p:val>
                                        </p:tav>
                                      </p:tavLst>
                                    </p:anim>
                                    <p:animEffect transition="in" filter="fade">
                                      <p:cBhvr>
                                        <p:cTn id="42" dur="250"/>
                                        <p:tgtEl>
                                          <p:spTgt spid="20"/>
                                        </p:tgtEl>
                                      </p:cBhvr>
                                    </p:animEffect>
                                  </p:childTnLst>
                                  <p:subTnLst>
                                    <p:audio>
                                      <p:cMediaNode>
                                        <p:cTn display="0" masterRel="sameClick">
                                          <p:stCondLst>
                                            <p:cond evt="begin" delay="0">
                                              <p:tn val="38"/>
                                            </p:cond>
                                          </p:stCondLst>
                                          <p:endCondLst>
                                            <p:cond evt="onStopAudio" delay="0">
                                              <p:tgtEl>
                                                <p:sldTgt/>
                                              </p:tgtEl>
                                            </p:cond>
                                          </p:endCondLst>
                                        </p:cTn>
                                        <p:tgtEl>
                                          <p:sndTgt r:embed="rId4" name="006.정답발표전_01.wav"/>
                                        </p:tgtEl>
                                      </p:cMediaNode>
                                    </p:audio>
                                  </p:subTnLst>
                                </p:cTn>
                              </p:par>
                            </p:childTnLst>
                          </p:cTn>
                        </p:par>
                        <p:par>
                          <p:cTn id="43" fill="hold">
                            <p:stCondLst>
                              <p:cond delay="25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Answer with Picture 2">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742719" y="3348127"/>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74041" y="185344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195267" y="2243991"/>
            <a:ext cx="3134830" cy="891469"/>
          </a:xfrm>
          <a:prstGeom prst="rect">
            <a:avLst/>
          </a:prstGeom>
        </p:spPr>
      </p:pic>
      <p:sp>
        <p:nvSpPr>
          <p:cNvPr id="9" name="Content Placeholder 16"/>
          <p:cNvSpPr>
            <a:spLocks noGrp="1"/>
          </p:cNvSpPr>
          <p:nvPr>
            <p:ph sz="quarter" idx="16" hasCustomPrompt="1"/>
          </p:nvPr>
        </p:nvSpPr>
        <p:spPr>
          <a:xfrm>
            <a:off x="8662332" y="280302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434513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par>
                                <p:cTn id="38" presetID="53" presetClass="entr" presetSubtype="16" fill="hold" grpId="0" nodeType="withEffect">
                                  <p:stCondLst>
                                    <p:cond delay="0"/>
                                  </p:stCondLst>
                                  <p:childTnLst>
                                    <p:set>
                                      <p:cBhvr>
                                        <p:cTn id="39" dur="1" fill="hold">
                                          <p:stCondLst>
                                            <p:cond delay="0"/>
                                          </p:stCondLst>
                                        </p:cTn>
                                        <p:tgtEl>
                                          <p:spTgt spid="9">
                                            <p:txEl>
                                              <p:pRg st="0" end="0"/>
                                            </p:txEl>
                                          </p:spTgt>
                                        </p:tgtEl>
                                        <p:attrNameLst>
                                          <p:attrName>style.visibility</p:attrName>
                                        </p:attrNameLst>
                                      </p:cBhvr>
                                      <p:to>
                                        <p:strVal val="visible"/>
                                      </p:to>
                                    </p:set>
                                    <p:anim calcmode="lin" valueType="num">
                                      <p:cBhvr>
                                        <p:cTn id="40"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41"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42" dur="500"/>
                                        <p:tgtEl>
                                          <p:spTgt spid="9">
                                            <p:txEl>
                                              <p:pRg st="0" end="0"/>
                                            </p:txEl>
                                          </p:spTgt>
                                        </p:tgtEl>
                                      </p:cBhvr>
                                    </p:animEffect>
                                  </p:childTnLst>
                                </p:cTn>
                              </p:par>
                            </p:childTnLst>
                          </p:cTn>
                        </p:par>
                        <p:par>
                          <p:cTn id="43" fill="hold">
                            <p:stCondLst>
                              <p:cond delay="50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Long Questio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2713563"/>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norm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baseline="0"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This is for longer questions.</a:t>
            </a:r>
          </a:p>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4496544" y="3542062"/>
            <a:ext cx="7174755"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02956" y="3151520"/>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324182" y="3542062"/>
            <a:ext cx="3134830" cy="891469"/>
          </a:xfrm>
          <a:prstGeom prst="rect">
            <a:avLst/>
          </a:prstGeom>
        </p:spPr>
      </p:pic>
    </p:spTree>
    <p:custDataLst>
      <p:tags r:id="rId1"/>
    </p:custDataLst>
    <p:extLst>
      <p:ext uri="{BB962C8B-B14F-4D97-AF65-F5344CB8AC3E}">
        <p14:creationId xmlns:p14="http://schemas.microsoft.com/office/powerpoint/2010/main" val="175346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childTnLst>
                          </p:cTn>
                        </p:par>
                        <p:par>
                          <p:cTn id="38" fill="hold">
                            <p:stCondLst>
                              <p:cond delay="250"/>
                            </p:stCondLst>
                            <p:childTnLst>
                              <p:par>
                                <p:cTn id="39" presetID="32" presetClass="emph" presetSubtype="0" fill="hold" nodeType="afterEffect">
                                  <p:stCondLst>
                                    <p:cond delay="0"/>
                                  </p:stCondLst>
                                  <p:childTnLst>
                                    <p:animRot by="120000">
                                      <p:cBhvr>
                                        <p:cTn id="40" dur="75" fill="hold">
                                          <p:stCondLst>
                                            <p:cond delay="0"/>
                                          </p:stCondLst>
                                        </p:cTn>
                                        <p:tgtEl>
                                          <p:spTgt spid="31"/>
                                        </p:tgtEl>
                                        <p:attrNameLst>
                                          <p:attrName>r</p:attrName>
                                        </p:attrNameLst>
                                      </p:cBhvr>
                                    </p:animRot>
                                    <p:animRot by="-240000">
                                      <p:cBhvr>
                                        <p:cTn id="41" dur="150" fill="hold">
                                          <p:stCondLst>
                                            <p:cond delay="150"/>
                                          </p:stCondLst>
                                        </p:cTn>
                                        <p:tgtEl>
                                          <p:spTgt spid="31"/>
                                        </p:tgtEl>
                                        <p:attrNameLst>
                                          <p:attrName>r</p:attrName>
                                        </p:attrNameLst>
                                      </p:cBhvr>
                                    </p:animRot>
                                    <p:animRot by="240000">
                                      <p:cBhvr>
                                        <p:cTn id="42" dur="150" fill="hold">
                                          <p:stCondLst>
                                            <p:cond delay="300"/>
                                          </p:stCondLst>
                                        </p:cTn>
                                        <p:tgtEl>
                                          <p:spTgt spid="31"/>
                                        </p:tgtEl>
                                        <p:attrNameLst>
                                          <p:attrName>r</p:attrName>
                                        </p:attrNameLst>
                                      </p:cBhvr>
                                    </p:animRot>
                                    <p:animRot by="-240000">
                                      <p:cBhvr>
                                        <p:cTn id="43" dur="150" fill="hold">
                                          <p:stCondLst>
                                            <p:cond delay="450"/>
                                          </p:stCondLst>
                                        </p:cTn>
                                        <p:tgtEl>
                                          <p:spTgt spid="31"/>
                                        </p:tgtEl>
                                        <p:attrNameLst>
                                          <p:attrName>r</p:attrName>
                                        </p:attrNameLst>
                                      </p:cBhvr>
                                    </p:animRot>
                                    <p:animRot by="120000">
                                      <p:cBhvr>
                                        <p:cTn id="44"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31"/>
                    </p:tgtEl>
                  </p:cond>
                </p:stCondLst>
                <p:endSync evt="end" delay="0">
                  <p:rtn val="all"/>
                </p:endSync>
                <p:childTnLst>
                  <p:par>
                    <p:cTn id="46" fill="hold">
                      <p:stCondLst>
                        <p:cond delay="0"/>
                      </p:stCondLst>
                      <p:childTnLst>
                        <p:par>
                          <p:cTn id="47" fill="hold">
                            <p:stCondLst>
                              <p:cond delay="0"/>
                            </p:stCondLst>
                            <p:childTnLst>
                              <p:par>
                                <p:cTn id="48" presetID="32" presetClass="emph" presetSubtype="0" fill="hold" nodeType="clickEffect">
                                  <p:stCondLst>
                                    <p:cond delay="0"/>
                                  </p:stCondLst>
                                  <p:childTnLst>
                                    <p:animRot by="120000">
                                      <p:cBhvr>
                                        <p:cTn id="49" dur="100" fill="hold">
                                          <p:stCondLst>
                                            <p:cond delay="0"/>
                                          </p:stCondLst>
                                        </p:cTn>
                                        <p:tgtEl>
                                          <p:spTgt spid="31"/>
                                        </p:tgtEl>
                                        <p:attrNameLst>
                                          <p:attrName>r</p:attrName>
                                        </p:attrNameLst>
                                      </p:cBhvr>
                                    </p:animRot>
                                    <p:animRot by="-240000">
                                      <p:cBhvr>
                                        <p:cTn id="50" dur="200" fill="hold">
                                          <p:stCondLst>
                                            <p:cond delay="200"/>
                                          </p:stCondLst>
                                        </p:cTn>
                                        <p:tgtEl>
                                          <p:spTgt spid="31"/>
                                        </p:tgtEl>
                                        <p:attrNameLst>
                                          <p:attrName>r</p:attrName>
                                        </p:attrNameLst>
                                      </p:cBhvr>
                                    </p:animRot>
                                    <p:animRot by="240000">
                                      <p:cBhvr>
                                        <p:cTn id="51" dur="200" fill="hold">
                                          <p:stCondLst>
                                            <p:cond delay="400"/>
                                          </p:stCondLst>
                                        </p:cTn>
                                        <p:tgtEl>
                                          <p:spTgt spid="31"/>
                                        </p:tgtEl>
                                        <p:attrNameLst>
                                          <p:attrName>r</p:attrName>
                                        </p:attrNameLst>
                                      </p:cBhvr>
                                    </p:animRot>
                                    <p:animRot by="-240000">
                                      <p:cBhvr>
                                        <p:cTn id="52" dur="200" fill="hold">
                                          <p:stCondLst>
                                            <p:cond delay="600"/>
                                          </p:stCondLst>
                                        </p:cTn>
                                        <p:tgtEl>
                                          <p:spTgt spid="31"/>
                                        </p:tgtEl>
                                        <p:attrNameLst>
                                          <p:attrName>r</p:attrName>
                                        </p:attrNameLst>
                                      </p:cBhvr>
                                    </p:animRot>
                                    <p:animRot by="120000">
                                      <p:cBhvr>
                                        <p:cTn id="53" dur="200" fill="hold">
                                          <p:stCondLst>
                                            <p:cond delay="800"/>
                                          </p:stCondLst>
                                        </p:cTn>
                                        <p:tgtEl>
                                          <p:spTgt spid="31"/>
                                        </p:tgtEl>
                                        <p:attrNameLst>
                                          <p:attrName>r</p:attrName>
                                        </p:attrNameLst>
                                      </p:cBhvr>
                                    </p:animRot>
                                  </p:childTnLst>
                                  <p:subTnLst>
                                    <p:audio>
                                      <p:cMediaNode>
                                        <p:cTn display="0" masterRel="sameClick">
                                          <p:stCondLst>
                                            <p:cond evt="begin" delay="0">
                                              <p:tn val="48"/>
                                            </p:cond>
                                          </p:stCondLst>
                                          <p:endCondLst>
                                            <p:cond evt="onStopAudio" delay="0">
                                              <p:tgtEl>
                                                <p:sldTgt/>
                                              </p:tgtEl>
                                            </p:cond>
                                          </p:endCondLst>
                                        </p:cTn>
                                        <p:tgtEl>
                                          <p:sndTgt r:embed="rId3" name="005.정답들어주세요_후_01.wav"/>
                                        </p:tgtEl>
                                      </p:cMediaNode>
                                    </p:audio>
                                  </p:subTnLst>
                                </p:cTn>
                              </p:par>
                            </p:childTnLst>
                          </p:cTn>
                        </p:par>
                        <p:par>
                          <p:cTn id="54" fill="hold">
                            <p:stCondLst>
                              <p:cond delay="1000"/>
                            </p:stCondLst>
                            <p:childTnLst>
                              <p:par>
                                <p:cTn id="55" presetID="32" presetClass="emph" presetSubtype="0" fill="hold" nodeType="afterEffect">
                                  <p:stCondLst>
                                    <p:cond delay="0"/>
                                  </p:stCondLst>
                                  <p:childTnLst>
                                    <p:animRot by="120000">
                                      <p:cBhvr>
                                        <p:cTn id="56" dur="50" fill="hold">
                                          <p:stCondLst>
                                            <p:cond delay="0"/>
                                          </p:stCondLst>
                                        </p:cTn>
                                        <p:tgtEl>
                                          <p:spTgt spid="31"/>
                                        </p:tgtEl>
                                        <p:attrNameLst>
                                          <p:attrName>r</p:attrName>
                                        </p:attrNameLst>
                                      </p:cBhvr>
                                    </p:animRot>
                                    <p:animRot by="-240000">
                                      <p:cBhvr>
                                        <p:cTn id="57" dur="100" fill="hold">
                                          <p:stCondLst>
                                            <p:cond delay="100"/>
                                          </p:stCondLst>
                                        </p:cTn>
                                        <p:tgtEl>
                                          <p:spTgt spid="31"/>
                                        </p:tgtEl>
                                        <p:attrNameLst>
                                          <p:attrName>r</p:attrName>
                                        </p:attrNameLst>
                                      </p:cBhvr>
                                    </p:animRot>
                                    <p:animRot by="240000">
                                      <p:cBhvr>
                                        <p:cTn id="58" dur="100" fill="hold">
                                          <p:stCondLst>
                                            <p:cond delay="200"/>
                                          </p:stCondLst>
                                        </p:cTn>
                                        <p:tgtEl>
                                          <p:spTgt spid="31"/>
                                        </p:tgtEl>
                                        <p:attrNameLst>
                                          <p:attrName>r</p:attrName>
                                        </p:attrNameLst>
                                      </p:cBhvr>
                                    </p:animRot>
                                    <p:animRot by="-240000">
                                      <p:cBhvr>
                                        <p:cTn id="59" dur="100" fill="hold">
                                          <p:stCondLst>
                                            <p:cond delay="300"/>
                                          </p:stCondLst>
                                        </p:cTn>
                                        <p:tgtEl>
                                          <p:spTgt spid="31"/>
                                        </p:tgtEl>
                                        <p:attrNameLst>
                                          <p:attrName>r</p:attrName>
                                        </p:attrNameLst>
                                      </p:cBhvr>
                                    </p:animRot>
                                    <p:animRot by="120000">
                                      <p:cBhvr>
                                        <p:cTn id="60"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Long Answer">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4496544" y="2521644"/>
            <a:ext cx="7174755"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02956" y="2131102"/>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324182" y="2521644"/>
            <a:ext cx="3134830" cy="891469"/>
          </a:xfrm>
          <a:prstGeom prst="rect">
            <a:avLst/>
          </a:prstGeom>
        </p:spPr>
      </p:pic>
    </p:spTree>
    <p:custDataLst>
      <p:tags r:id="rId1"/>
    </p:custDataLst>
    <p:extLst>
      <p:ext uri="{BB962C8B-B14F-4D97-AF65-F5344CB8AC3E}">
        <p14:creationId xmlns:p14="http://schemas.microsoft.com/office/powerpoint/2010/main" val="1533764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childTnLst>
                          </p:cTn>
                        </p:par>
                        <p:par>
                          <p:cTn id="38" fill="hold">
                            <p:stCondLst>
                              <p:cond delay="250"/>
                            </p:stCondLst>
                            <p:childTnLst>
                              <p:par>
                                <p:cTn id="39" presetID="32" presetClass="emph" presetSubtype="0" fill="hold" nodeType="afterEffect">
                                  <p:stCondLst>
                                    <p:cond delay="0"/>
                                  </p:stCondLst>
                                  <p:childTnLst>
                                    <p:animRot by="120000">
                                      <p:cBhvr>
                                        <p:cTn id="40" dur="75" fill="hold">
                                          <p:stCondLst>
                                            <p:cond delay="0"/>
                                          </p:stCondLst>
                                        </p:cTn>
                                        <p:tgtEl>
                                          <p:spTgt spid="31"/>
                                        </p:tgtEl>
                                        <p:attrNameLst>
                                          <p:attrName>r</p:attrName>
                                        </p:attrNameLst>
                                      </p:cBhvr>
                                    </p:animRot>
                                    <p:animRot by="-240000">
                                      <p:cBhvr>
                                        <p:cTn id="41" dur="150" fill="hold">
                                          <p:stCondLst>
                                            <p:cond delay="150"/>
                                          </p:stCondLst>
                                        </p:cTn>
                                        <p:tgtEl>
                                          <p:spTgt spid="31"/>
                                        </p:tgtEl>
                                        <p:attrNameLst>
                                          <p:attrName>r</p:attrName>
                                        </p:attrNameLst>
                                      </p:cBhvr>
                                    </p:animRot>
                                    <p:animRot by="240000">
                                      <p:cBhvr>
                                        <p:cTn id="42" dur="150" fill="hold">
                                          <p:stCondLst>
                                            <p:cond delay="300"/>
                                          </p:stCondLst>
                                        </p:cTn>
                                        <p:tgtEl>
                                          <p:spTgt spid="31"/>
                                        </p:tgtEl>
                                        <p:attrNameLst>
                                          <p:attrName>r</p:attrName>
                                        </p:attrNameLst>
                                      </p:cBhvr>
                                    </p:animRot>
                                    <p:animRot by="-240000">
                                      <p:cBhvr>
                                        <p:cTn id="43" dur="150" fill="hold">
                                          <p:stCondLst>
                                            <p:cond delay="450"/>
                                          </p:stCondLst>
                                        </p:cTn>
                                        <p:tgtEl>
                                          <p:spTgt spid="31"/>
                                        </p:tgtEl>
                                        <p:attrNameLst>
                                          <p:attrName>r</p:attrName>
                                        </p:attrNameLst>
                                      </p:cBhvr>
                                    </p:animRot>
                                    <p:animRot by="120000">
                                      <p:cBhvr>
                                        <p:cTn id="44"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31"/>
                    </p:tgtEl>
                  </p:cond>
                </p:stCondLst>
                <p:endSync evt="end" delay="0">
                  <p:rtn val="all"/>
                </p:endSync>
                <p:childTnLst>
                  <p:par>
                    <p:cTn id="46" fill="hold">
                      <p:stCondLst>
                        <p:cond delay="0"/>
                      </p:stCondLst>
                      <p:childTnLst>
                        <p:par>
                          <p:cTn id="47" fill="hold">
                            <p:stCondLst>
                              <p:cond delay="0"/>
                            </p:stCondLst>
                            <p:childTnLst>
                              <p:par>
                                <p:cTn id="48" presetID="32" presetClass="emph" presetSubtype="0" fill="hold" nodeType="clickEffect">
                                  <p:stCondLst>
                                    <p:cond delay="0"/>
                                  </p:stCondLst>
                                  <p:childTnLst>
                                    <p:animRot by="120000">
                                      <p:cBhvr>
                                        <p:cTn id="49" dur="100" fill="hold">
                                          <p:stCondLst>
                                            <p:cond delay="0"/>
                                          </p:stCondLst>
                                        </p:cTn>
                                        <p:tgtEl>
                                          <p:spTgt spid="31"/>
                                        </p:tgtEl>
                                        <p:attrNameLst>
                                          <p:attrName>r</p:attrName>
                                        </p:attrNameLst>
                                      </p:cBhvr>
                                    </p:animRot>
                                    <p:animRot by="-240000">
                                      <p:cBhvr>
                                        <p:cTn id="50" dur="200" fill="hold">
                                          <p:stCondLst>
                                            <p:cond delay="200"/>
                                          </p:stCondLst>
                                        </p:cTn>
                                        <p:tgtEl>
                                          <p:spTgt spid="31"/>
                                        </p:tgtEl>
                                        <p:attrNameLst>
                                          <p:attrName>r</p:attrName>
                                        </p:attrNameLst>
                                      </p:cBhvr>
                                    </p:animRot>
                                    <p:animRot by="240000">
                                      <p:cBhvr>
                                        <p:cTn id="51" dur="200" fill="hold">
                                          <p:stCondLst>
                                            <p:cond delay="400"/>
                                          </p:stCondLst>
                                        </p:cTn>
                                        <p:tgtEl>
                                          <p:spTgt spid="31"/>
                                        </p:tgtEl>
                                        <p:attrNameLst>
                                          <p:attrName>r</p:attrName>
                                        </p:attrNameLst>
                                      </p:cBhvr>
                                    </p:animRot>
                                    <p:animRot by="-240000">
                                      <p:cBhvr>
                                        <p:cTn id="52" dur="200" fill="hold">
                                          <p:stCondLst>
                                            <p:cond delay="600"/>
                                          </p:stCondLst>
                                        </p:cTn>
                                        <p:tgtEl>
                                          <p:spTgt spid="31"/>
                                        </p:tgtEl>
                                        <p:attrNameLst>
                                          <p:attrName>r</p:attrName>
                                        </p:attrNameLst>
                                      </p:cBhvr>
                                    </p:animRot>
                                    <p:animRot by="120000">
                                      <p:cBhvr>
                                        <p:cTn id="53" dur="200" fill="hold">
                                          <p:stCondLst>
                                            <p:cond delay="800"/>
                                          </p:stCondLst>
                                        </p:cTn>
                                        <p:tgtEl>
                                          <p:spTgt spid="31"/>
                                        </p:tgtEl>
                                        <p:attrNameLst>
                                          <p:attrName>r</p:attrName>
                                        </p:attrNameLst>
                                      </p:cBhvr>
                                    </p:animRot>
                                  </p:childTnLst>
                                  <p:subTnLst>
                                    <p:audio>
                                      <p:cMediaNode>
                                        <p:cTn display="0" masterRel="sameClick">
                                          <p:stCondLst>
                                            <p:cond evt="begin" delay="0">
                                              <p:tn val="48"/>
                                            </p:cond>
                                          </p:stCondLst>
                                          <p:endCondLst>
                                            <p:cond evt="onStopAudio" delay="0">
                                              <p:tgtEl>
                                                <p:sldTgt/>
                                              </p:tgtEl>
                                            </p:cond>
                                          </p:endCondLst>
                                        </p:cTn>
                                        <p:tgtEl>
                                          <p:sndTgt r:embed="rId3" name="005.정답들어주세요_후_01.wav"/>
                                        </p:tgtEl>
                                      </p:cMediaNode>
                                    </p:audio>
                                  </p:subTnLst>
                                </p:cTn>
                              </p:par>
                            </p:childTnLst>
                          </p:cTn>
                        </p:par>
                        <p:par>
                          <p:cTn id="54" fill="hold">
                            <p:stCondLst>
                              <p:cond delay="1000"/>
                            </p:stCondLst>
                            <p:childTnLst>
                              <p:par>
                                <p:cTn id="55" presetID="32" presetClass="emph" presetSubtype="0" fill="hold" nodeType="afterEffect">
                                  <p:stCondLst>
                                    <p:cond delay="0"/>
                                  </p:stCondLst>
                                  <p:childTnLst>
                                    <p:animRot by="120000">
                                      <p:cBhvr>
                                        <p:cTn id="56" dur="50" fill="hold">
                                          <p:stCondLst>
                                            <p:cond delay="0"/>
                                          </p:stCondLst>
                                        </p:cTn>
                                        <p:tgtEl>
                                          <p:spTgt spid="31"/>
                                        </p:tgtEl>
                                        <p:attrNameLst>
                                          <p:attrName>r</p:attrName>
                                        </p:attrNameLst>
                                      </p:cBhvr>
                                    </p:animRot>
                                    <p:animRot by="-240000">
                                      <p:cBhvr>
                                        <p:cTn id="57" dur="100" fill="hold">
                                          <p:stCondLst>
                                            <p:cond delay="100"/>
                                          </p:stCondLst>
                                        </p:cTn>
                                        <p:tgtEl>
                                          <p:spTgt spid="31"/>
                                        </p:tgtEl>
                                        <p:attrNameLst>
                                          <p:attrName>r</p:attrName>
                                        </p:attrNameLst>
                                      </p:cBhvr>
                                    </p:animRot>
                                    <p:animRot by="240000">
                                      <p:cBhvr>
                                        <p:cTn id="58" dur="100" fill="hold">
                                          <p:stCondLst>
                                            <p:cond delay="200"/>
                                          </p:stCondLst>
                                        </p:cTn>
                                        <p:tgtEl>
                                          <p:spTgt spid="31"/>
                                        </p:tgtEl>
                                        <p:attrNameLst>
                                          <p:attrName>r</p:attrName>
                                        </p:attrNameLst>
                                      </p:cBhvr>
                                    </p:animRot>
                                    <p:animRot by="-240000">
                                      <p:cBhvr>
                                        <p:cTn id="59" dur="100" fill="hold">
                                          <p:stCondLst>
                                            <p:cond delay="300"/>
                                          </p:stCondLst>
                                        </p:cTn>
                                        <p:tgtEl>
                                          <p:spTgt spid="31"/>
                                        </p:tgtEl>
                                        <p:attrNameLst>
                                          <p:attrName>r</p:attrName>
                                        </p:attrNameLst>
                                      </p:cBhvr>
                                    </p:animRot>
                                    <p:animRot by="120000">
                                      <p:cBhvr>
                                        <p:cTn id="60"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subTnLst>
                    <p:audio>
                      <p:cMediaNode>
                        <p:cTn display="0" masterRel="sameClick">
                          <p:stCondLst>
                            <p:cond delay="0"/>
                          </p:stCondLst>
                          <p:endCondLst>
                            <p:cond evt="onStopAudio" delay="0">
                              <p:tgtEl>
                                <p:sldTgt/>
                              </p:tgtEl>
                            </p:cond>
                          </p:endCondLst>
                        </p:cTn>
                        <p:tgtEl>
                          <p:sndTgt r:embed="rId4" name="006.정답발표전_01.wav"/>
                        </p:tgtEl>
                      </p:cMediaNode>
                    </p:audio>
                  </p:sub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estion with Picture 1">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5074638" y="3371904"/>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186244" y="1967532"/>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5107470" y="2358075"/>
            <a:ext cx="3134830" cy="891469"/>
          </a:xfrm>
          <a:prstGeom prst="rect">
            <a:avLst/>
          </a:prstGeom>
        </p:spPr>
      </p:pic>
      <p:sp>
        <p:nvSpPr>
          <p:cNvPr id="9" name="Content Placeholder 16"/>
          <p:cNvSpPr>
            <a:spLocks noGrp="1"/>
          </p:cNvSpPr>
          <p:nvPr>
            <p:ph sz="quarter" idx="16" hasCustomPrompt="1"/>
          </p:nvPr>
        </p:nvSpPr>
        <p:spPr>
          <a:xfrm>
            <a:off x="651215" y="297608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3879380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p:cTn id="12"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3" name="005.정답들어주세요_후_01.wav"/>
                                        </p:tgtEl>
                                      </p:cMediaNode>
                                    </p:audio>
                                  </p:subTnLst>
                                </p:cTn>
                              </p:par>
                            </p:childTnLst>
                          </p:cTn>
                        </p:par>
                        <p:par>
                          <p:cTn id="19" fill="hold">
                            <p:stCondLst>
                              <p:cond delay="250"/>
                            </p:stCondLst>
                            <p:childTnLst>
                              <p:par>
                                <p:cTn id="20" presetID="32" presetClass="emph" presetSubtype="0" fill="hold" nodeType="afterEffect">
                                  <p:stCondLst>
                                    <p:cond delay="0"/>
                                  </p:stCondLst>
                                  <p:childTnLst>
                                    <p:animRot by="120000">
                                      <p:cBhvr>
                                        <p:cTn id="21" dur="100" fill="hold">
                                          <p:stCondLst>
                                            <p:cond delay="0"/>
                                          </p:stCondLst>
                                        </p:cTn>
                                        <p:tgtEl>
                                          <p:spTgt spid="31"/>
                                        </p:tgtEl>
                                        <p:attrNameLst>
                                          <p:attrName>r</p:attrName>
                                        </p:attrNameLst>
                                      </p:cBhvr>
                                    </p:animRot>
                                    <p:animRot by="-240000">
                                      <p:cBhvr>
                                        <p:cTn id="22" dur="200" fill="hold">
                                          <p:stCondLst>
                                            <p:cond delay="200"/>
                                          </p:stCondLst>
                                        </p:cTn>
                                        <p:tgtEl>
                                          <p:spTgt spid="31"/>
                                        </p:tgtEl>
                                        <p:attrNameLst>
                                          <p:attrName>r</p:attrName>
                                        </p:attrNameLst>
                                      </p:cBhvr>
                                    </p:animRot>
                                    <p:animRot by="240000">
                                      <p:cBhvr>
                                        <p:cTn id="23" dur="200" fill="hold">
                                          <p:stCondLst>
                                            <p:cond delay="400"/>
                                          </p:stCondLst>
                                        </p:cTn>
                                        <p:tgtEl>
                                          <p:spTgt spid="31"/>
                                        </p:tgtEl>
                                        <p:attrNameLst>
                                          <p:attrName>r</p:attrName>
                                        </p:attrNameLst>
                                      </p:cBhvr>
                                    </p:animRot>
                                    <p:animRot by="-240000">
                                      <p:cBhvr>
                                        <p:cTn id="24" dur="200" fill="hold">
                                          <p:stCondLst>
                                            <p:cond delay="600"/>
                                          </p:stCondLst>
                                        </p:cTn>
                                        <p:tgtEl>
                                          <p:spTgt spid="31"/>
                                        </p:tgtEl>
                                        <p:attrNameLst>
                                          <p:attrName>r</p:attrName>
                                        </p:attrNameLst>
                                      </p:cBhvr>
                                    </p:animRot>
                                    <p:animRot by="120000">
                                      <p:cBhvr>
                                        <p:cTn id="25" dur="200" fill="hold">
                                          <p:stCondLst>
                                            <p:cond delay="800"/>
                                          </p:stCondLst>
                                        </p:cTn>
                                        <p:tgtEl>
                                          <p:spTgt spid="31"/>
                                        </p:tgtEl>
                                        <p:attrNameLst>
                                          <p:attrName>r</p:attrName>
                                        </p:attrNameLst>
                                      </p:cBhvr>
                                    </p:animRot>
                                  </p:childTnLst>
                                </p:cTn>
                              </p:par>
                              <p:par>
                                <p:cTn id="26" presetID="22" presetClass="entr" presetSubtype="8" fill="hold" nodeType="withEffect">
                                  <p:stCondLst>
                                    <p:cond delay="25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childTnLst>
                          </p:cTn>
                        </p:par>
                        <p:par>
                          <p:cTn id="29" fill="hold">
                            <p:stCondLst>
                              <p:cond delay="1250"/>
                            </p:stCondLst>
                            <p:childTnLst>
                              <p:par>
                                <p:cTn id="30" presetID="32" presetClass="emph" presetSubtype="0" fill="hold" nodeType="afterEffect">
                                  <p:stCondLst>
                                    <p:cond delay="0"/>
                                  </p:stCondLst>
                                  <p:childTnLst>
                                    <p:animRot by="120000">
                                      <p:cBhvr>
                                        <p:cTn id="31" dur="50" fill="hold">
                                          <p:stCondLst>
                                            <p:cond delay="0"/>
                                          </p:stCondLst>
                                        </p:cTn>
                                        <p:tgtEl>
                                          <p:spTgt spid="31"/>
                                        </p:tgtEl>
                                        <p:attrNameLst>
                                          <p:attrName>r</p:attrName>
                                        </p:attrNameLst>
                                      </p:cBhvr>
                                    </p:animRot>
                                    <p:animRot by="-240000">
                                      <p:cBhvr>
                                        <p:cTn id="32" dur="100" fill="hold">
                                          <p:stCondLst>
                                            <p:cond delay="100"/>
                                          </p:stCondLst>
                                        </p:cTn>
                                        <p:tgtEl>
                                          <p:spTgt spid="31"/>
                                        </p:tgtEl>
                                        <p:attrNameLst>
                                          <p:attrName>r</p:attrName>
                                        </p:attrNameLst>
                                      </p:cBhvr>
                                    </p:animRot>
                                    <p:animRot by="240000">
                                      <p:cBhvr>
                                        <p:cTn id="33" dur="100" fill="hold">
                                          <p:stCondLst>
                                            <p:cond delay="200"/>
                                          </p:stCondLst>
                                        </p:cTn>
                                        <p:tgtEl>
                                          <p:spTgt spid="31"/>
                                        </p:tgtEl>
                                        <p:attrNameLst>
                                          <p:attrName>r</p:attrName>
                                        </p:attrNameLst>
                                      </p:cBhvr>
                                    </p:animRot>
                                    <p:animRot by="-240000">
                                      <p:cBhvr>
                                        <p:cTn id="34" dur="100" fill="hold">
                                          <p:stCondLst>
                                            <p:cond delay="300"/>
                                          </p:stCondLst>
                                        </p:cTn>
                                        <p:tgtEl>
                                          <p:spTgt spid="31"/>
                                        </p:tgtEl>
                                        <p:attrNameLst>
                                          <p:attrName>r</p:attrName>
                                        </p:attrNameLst>
                                      </p:cBhvr>
                                    </p:animRot>
                                    <p:animRot by="120000">
                                      <p:cBhvr>
                                        <p:cTn id="35" dur="100" fill="hold">
                                          <p:stCondLst>
                                            <p:cond delay="400"/>
                                          </p:stCondLst>
                                        </p:cTn>
                                        <p:tgtEl>
                                          <p:spTgt spid="31"/>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250" fill="hold"/>
                                        <p:tgtEl>
                                          <p:spTgt spid="20"/>
                                        </p:tgtEl>
                                        <p:attrNameLst>
                                          <p:attrName>ppt_w</p:attrName>
                                        </p:attrNameLst>
                                      </p:cBhvr>
                                      <p:tavLst>
                                        <p:tav tm="0">
                                          <p:val>
                                            <p:fltVal val="0"/>
                                          </p:val>
                                        </p:tav>
                                        <p:tav tm="100000">
                                          <p:val>
                                            <p:strVal val="#ppt_w"/>
                                          </p:val>
                                        </p:tav>
                                      </p:tavLst>
                                    </p:anim>
                                    <p:anim calcmode="lin" valueType="num">
                                      <p:cBhvr>
                                        <p:cTn id="41" dur="250" fill="hold"/>
                                        <p:tgtEl>
                                          <p:spTgt spid="20"/>
                                        </p:tgtEl>
                                        <p:attrNameLst>
                                          <p:attrName>ppt_h</p:attrName>
                                        </p:attrNameLst>
                                      </p:cBhvr>
                                      <p:tavLst>
                                        <p:tav tm="0">
                                          <p:val>
                                            <p:fltVal val="0"/>
                                          </p:val>
                                        </p:tav>
                                        <p:tav tm="100000">
                                          <p:val>
                                            <p:strVal val="#ppt_h"/>
                                          </p:val>
                                        </p:tav>
                                      </p:tavLst>
                                    </p:anim>
                                    <p:animEffect transition="in" filter="fade">
                                      <p:cBhvr>
                                        <p:cTn id="42" dur="250"/>
                                        <p:tgtEl>
                                          <p:spTgt spid="20"/>
                                        </p:tgtEl>
                                      </p:cBhvr>
                                    </p:animEffect>
                                  </p:childTnLst>
                                  <p:subTnLst>
                                    <p:audio>
                                      <p:cMediaNode>
                                        <p:cTn display="0" masterRel="sameClick">
                                          <p:stCondLst>
                                            <p:cond evt="begin" delay="0">
                                              <p:tn val="38"/>
                                            </p:cond>
                                          </p:stCondLst>
                                          <p:endCondLst>
                                            <p:cond evt="onStopAudio" delay="0">
                                              <p:tgtEl>
                                                <p:sldTgt/>
                                              </p:tgtEl>
                                            </p:cond>
                                          </p:endCondLst>
                                        </p:cTn>
                                        <p:tgtEl>
                                          <p:sndTgt r:embed="rId4" name="006.정답발표전_01.wav"/>
                                        </p:tgtEl>
                                      </p:cMediaNode>
                                    </p:audio>
                                  </p:subTnLst>
                                </p:cTn>
                              </p:par>
                            </p:childTnLst>
                          </p:cTn>
                        </p:par>
                        <p:par>
                          <p:cTn id="43" fill="hold">
                            <p:stCondLst>
                              <p:cond delay="25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Answer with Picture 1">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5074638" y="3371904"/>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186244" y="1967532"/>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5107470" y="2358075"/>
            <a:ext cx="3134830" cy="891469"/>
          </a:xfrm>
          <a:prstGeom prst="rect">
            <a:avLst/>
          </a:prstGeom>
        </p:spPr>
      </p:pic>
      <p:sp>
        <p:nvSpPr>
          <p:cNvPr id="9" name="Content Placeholder 16"/>
          <p:cNvSpPr>
            <a:spLocks noGrp="1"/>
          </p:cNvSpPr>
          <p:nvPr>
            <p:ph sz="quarter" idx="16" hasCustomPrompt="1"/>
          </p:nvPr>
        </p:nvSpPr>
        <p:spPr>
          <a:xfrm>
            <a:off x="651215" y="297608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1472264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par>
                                <p:cTn id="38" presetID="53" presetClass="entr" presetSubtype="16" fill="hold" grpId="0" nodeType="withEffect">
                                  <p:stCondLst>
                                    <p:cond delay="0"/>
                                  </p:stCondLst>
                                  <p:childTnLst>
                                    <p:set>
                                      <p:cBhvr>
                                        <p:cTn id="39" dur="1" fill="hold">
                                          <p:stCondLst>
                                            <p:cond delay="0"/>
                                          </p:stCondLst>
                                        </p:cTn>
                                        <p:tgtEl>
                                          <p:spTgt spid="9">
                                            <p:txEl>
                                              <p:pRg st="0" end="0"/>
                                            </p:txEl>
                                          </p:spTgt>
                                        </p:tgtEl>
                                        <p:attrNameLst>
                                          <p:attrName>style.visibility</p:attrName>
                                        </p:attrNameLst>
                                      </p:cBhvr>
                                      <p:to>
                                        <p:strVal val="visible"/>
                                      </p:to>
                                    </p:set>
                                    <p:anim calcmode="lin" valueType="num">
                                      <p:cBhvr>
                                        <p:cTn id="40"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41"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42" dur="500"/>
                                        <p:tgtEl>
                                          <p:spTgt spid="9">
                                            <p:txEl>
                                              <p:pRg st="0" end="0"/>
                                            </p:txEl>
                                          </p:spTgt>
                                        </p:tgtEl>
                                      </p:cBhvr>
                                    </p:animEffect>
                                  </p:childTnLst>
                                </p:cTn>
                              </p:par>
                            </p:childTnLst>
                          </p:cTn>
                        </p:par>
                        <p:par>
                          <p:cTn id="43" fill="hold">
                            <p:stCondLst>
                              <p:cond delay="50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Question with Picture 2">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742719" y="3348127"/>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74041" y="185344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195267" y="2243991"/>
            <a:ext cx="3134830" cy="891469"/>
          </a:xfrm>
          <a:prstGeom prst="rect">
            <a:avLst/>
          </a:prstGeom>
        </p:spPr>
      </p:pic>
      <p:sp>
        <p:nvSpPr>
          <p:cNvPr id="9" name="Content Placeholder 16"/>
          <p:cNvSpPr>
            <a:spLocks noGrp="1"/>
          </p:cNvSpPr>
          <p:nvPr>
            <p:ph sz="quarter" idx="16" hasCustomPrompt="1"/>
          </p:nvPr>
        </p:nvSpPr>
        <p:spPr>
          <a:xfrm>
            <a:off x="8662332" y="280302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2001021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p:cTn id="12"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3" name="005.정답들어주세요_후_01.wav"/>
                                        </p:tgtEl>
                                      </p:cMediaNode>
                                    </p:audio>
                                  </p:subTnLst>
                                </p:cTn>
                              </p:par>
                            </p:childTnLst>
                          </p:cTn>
                        </p:par>
                        <p:par>
                          <p:cTn id="19" fill="hold">
                            <p:stCondLst>
                              <p:cond delay="250"/>
                            </p:stCondLst>
                            <p:childTnLst>
                              <p:par>
                                <p:cTn id="20" presetID="32" presetClass="emph" presetSubtype="0" fill="hold" nodeType="afterEffect">
                                  <p:stCondLst>
                                    <p:cond delay="0"/>
                                  </p:stCondLst>
                                  <p:childTnLst>
                                    <p:animRot by="120000">
                                      <p:cBhvr>
                                        <p:cTn id="21" dur="100" fill="hold">
                                          <p:stCondLst>
                                            <p:cond delay="0"/>
                                          </p:stCondLst>
                                        </p:cTn>
                                        <p:tgtEl>
                                          <p:spTgt spid="31"/>
                                        </p:tgtEl>
                                        <p:attrNameLst>
                                          <p:attrName>r</p:attrName>
                                        </p:attrNameLst>
                                      </p:cBhvr>
                                    </p:animRot>
                                    <p:animRot by="-240000">
                                      <p:cBhvr>
                                        <p:cTn id="22" dur="200" fill="hold">
                                          <p:stCondLst>
                                            <p:cond delay="200"/>
                                          </p:stCondLst>
                                        </p:cTn>
                                        <p:tgtEl>
                                          <p:spTgt spid="31"/>
                                        </p:tgtEl>
                                        <p:attrNameLst>
                                          <p:attrName>r</p:attrName>
                                        </p:attrNameLst>
                                      </p:cBhvr>
                                    </p:animRot>
                                    <p:animRot by="240000">
                                      <p:cBhvr>
                                        <p:cTn id="23" dur="200" fill="hold">
                                          <p:stCondLst>
                                            <p:cond delay="400"/>
                                          </p:stCondLst>
                                        </p:cTn>
                                        <p:tgtEl>
                                          <p:spTgt spid="31"/>
                                        </p:tgtEl>
                                        <p:attrNameLst>
                                          <p:attrName>r</p:attrName>
                                        </p:attrNameLst>
                                      </p:cBhvr>
                                    </p:animRot>
                                    <p:animRot by="-240000">
                                      <p:cBhvr>
                                        <p:cTn id="24" dur="200" fill="hold">
                                          <p:stCondLst>
                                            <p:cond delay="600"/>
                                          </p:stCondLst>
                                        </p:cTn>
                                        <p:tgtEl>
                                          <p:spTgt spid="31"/>
                                        </p:tgtEl>
                                        <p:attrNameLst>
                                          <p:attrName>r</p:attrName>
                                        </p:attrNameLst>
                                      </p:cBhvr>
                                    </p:animRot>
                                    <p:animRot by="120000">
                                      <p:cBhvr>
                                        <p:cTn id="25" dur="200" fill="hold">
                                          <p:stCondLst>
                                            <p:cond delay="800"/>
                                          </p:stCondLst>
                                        </p:cTn>
                                        <p:tgtEl>
                                          <p:spTgt spid="31"/>
                                        </p:tgtEl>
                                        <p:attrNameLst>
                                          <p:attrName>r</p:attrName>
                                        </p:attrNameLst>
                                      </p:cBhvr>
                                    </p:animRot>
                                  </p:childTnLst>
                                </p:cTn>
                              </p:par>
                              <p:par>
                                <p:cTn id="26" presetID="22" presetClass="entr" presetSubtype="8" fill="hold" nodeType="withEffect">
                                  <p:stCondLst>
                                    <p:cond delay="25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childTnLst>
                          </p:cTn>
                        </p:par>
                        <p:par>
                          <p:cTn id="29" fill="hold">
                            <p:stCondLst>
                              <p:cond delay="1250"/>
                            </p:stCondLst>
                            <p:childTnLst>
                              <p:par>
                                <p:cTn id="30" presetID="32" presetClass="emph" presetSubtype="0" fill="hold" nodeType="afterEffect">
                                  <p:stCondLst>
                                    <p:cond delay="0"/>
                                  </p:stCondLst>
                                  <p:childTnLst>
                                    <p:animRot by="120000">
                                      <p:cBhvr>
                                        <p:cTn id="31" dur="50" fill="hold">
                                          <p:stCondLst>
                                            <p:cond delay="0"/>
                                          </p:stCondLst>
                                        </p:cTn>
                                        <p:tgtEl>
                                          <p:spTgt spid="31"/>
                                        </p:tgtEl>
                                        <p:attrNameLst>
                                          <p:attrName>r</p:attrName>
                                        </p:attrNameLst>
                                      </p:cBhvr>
                                    </p:animRot>
                                    <p:animRot by="-240000">
                                      <p:cBhvr>
                                        <p:cTn id="32" dur="100" fill="hold">
                                          <p:stCondLst>
                                            <p:cond delay="100"/>
                                          </p:stCondLst>
                                        </p:cTn>
                                        <p:tgtEl>
                                          <p:spTgt spid="31"/>
                                        </p:tgtEl>
                                        <p:attrNameLst>
                                          <p:attrName>r</p:attrName>
                                        </p:attrNameLst>
                                      </p:cBhvr>
                                    </p:animRot>
                                    <p:animRot by="240000">
                                      <p:cBhvr>
                                        <p:cTn id="33" dur="100" fill="hold">
                                          <p:stCondLst>
                                            <p:cond delay="200"/>
                                          </p:stCondLst>
                                        </p:cTn>
                                        <p:tgtEl>
                                          <p:spTgt spid="31"/>
                                        </p:tgtEl>
                                        <p:attrNameLst>
                                          <p:attrName>r</p:attrName>
                                        </p:attrNameLst>
                                      </p:cBhvr>
                                    </p:animRot>
                                    <p:animRot by="-240000">
                                      <p:cBhvr>
                                        <p:cTn id="34" dur="100" fill="hold">
                                          <p:stCondLst>
                                            <p:cond delay="300"/>
                                          </p:stCondLst>
                                        </p:cTn>
                                        <p:tgtEl>
                                          <p:spTgt spid="31"/>
                                        </p:tgtEl>
                                        <p:attrNameLst>
                                          <p:attrName>r</p:attrName>
                                        </p:attrNameLst>
                                      </p:cBhvr>
                                    </p:animRot>
                                    <p:animRot by="120000">
                                      <p:cBhvr>
                                        <p:cTn id="35" dur="100" fill="hold">
                                          <p:stCondLst>
                                            <p:cond delay="400"/>
                                          </p:stCondLst>
                                        </p:cTn>
                                        <p:tgtEl>
                                          <p:spTgt spid="31"/>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250" fill="hold"/>
                                        <p:tgtEl>
                                          <p:spTgt spid="20"/>
                                        </p:tgtEl>
                                        <p:attrNameLst>
                                          <p:attrName>ppt_w</p:attrName>
                                        </p:attrNameLst>
                                      </p:cBhvr>
                                      <p:tavLst>
                                        <p:tav tm="0">
                                          <p:val>
                                            <p:fltVal val="0"/>
                                          </p:val>
                                        </p:tav>
                                        <p:tav tm="100000">
                                          <p:val>
                                            <p:strVal val="#ppt_w"/>
                                          </p:val>
                                        </p:tav>
                                      </p:tavLst>
                                    </p:anim>
                                    <p:anim calcmode="lin" valueType="num">
                                      <p:cBhvr>
                                        <p:cTn id="41" dur="250" fill="hold"/>
                                        <p:tgtEl>
                                          <p:spTgt spid="20"/>
                                        </p:tgtEl>
                                        <p:attrNameLst>
                                          <p:attrName>ppt_h</p:attrName>
                                        </p:attrNameLst>
                                      </p:cBhvr>
                                      <p:tavLst>
                                        <p:tav tm="0">
                                          <p:val>
                                            <p:fltVal val="0"/>
                                          </p:val>
                                        </p:tav>
                                        <p:tav tm="100000">
                                          <p:val>
                                            <p:strVal val="#ppt_h"/>
                                          </p:val>
                                        </p:tav>
                                      </p:tavLst>
                                    </p:anim>
                                    <p:animEffect transition="in" filter="fade">
                                      <p:cBhvr>
                                        <p:cTn id="42" dur="250"/>
                                        <p:tgtEl>
                                          <p:spTgt spid="20"/>
                                        </p:tgtEl>
                                      </p:cBhvr>
                                    </p:animEffect>
                                  </p:childTnLst>
                                  <p:subTnLst>
                                    <p:audio>
                                      <p:cMediaNode>
                                        <p:cTn display="0" masterRel="sameClick">
                                          <p:stCondLst>
                                            <p:cond evt="begin" delay="0">
                                              <p:tn val="38"/>
                                            </p:cond>
                                          </p:stCondLst>
                                          <p:endCondLst>
                                            <p:cond evt="onStopAudio" delay="0">
                                              <p:tgtEl>
                                                <p:sldTgt/>
                                              </p:tgtEl>
                                            </p:cond>
                                          </p:endCondLst>
                                        </p:cTn>
                                        <p:tgtEl>
                                          <p:sndTgt r:embed="rId4" name="006.정답발표전_01.wav"/>
                                        </p:tgtEl>
                                      </p:cMediaNode>
                                    </p:audio>
                                  </p:subTnLst>
                                </p:cTn>
                              </p:par>
                            </p:childTnLst>
                          </p:cTn>
                        </p:par>
                        <p:par>
                          <p:cTn id="43" fill="hold">
                            <p:stCondLst>
                              <p:cond delay="25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Answer with Picture 2">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742719" y="3348127"/>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74041" y="185344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195267" y="2243991"/>
            <a:ext cx="3134830" cy="891469"/>
          </a:xfrm>
          <a:prstGeom prst="rect">
            <a:avLst/>
          </a:prstGeom>
        </p:spPr>
      </p:pic>
      <p:sp>
        <p:nvSpPr>
          <p:cNvPr id="9" name="Content Placeholder 16"/>
          <p:cNvSpPr>
            <a:spLocks noGrp="1"/>
          </p:cNvSpPr>
          <p:nvPr>
            <p:ph sz="quarter" idx="16" hasCustomPrompt="1"/>
          </p:nvPr>
        </p:nvSpPr>
        <p:spPr>
          <a:xfrm>
            <a:off x="8662332" y="280302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1553642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par>
                                <p:cTn id="38" presetID="53" presetClass="entr" presetSubtype="16" fill="hold" grpId="0" nodeType="withEffect">
                                  <p:stCondLst>
                                    <p:cond delay="0"/>
                                  </p:stCondLst>
                                  <p:childTnLst>
                                    <p:set>
                                      <p:cBhvr>
                                        <p:cTn id="39" dur="1" fill="hold">
                                          <p:stCondLst>
                                            <p:cond delay="0"/>
                                          </p:stCondLst>
                                        </p:cTn>
                                        <p:tgtEl>
                                          <p:spTgt spid="9">
                                            <p:txEl>
                                              <p:pRg st="0" end="0"/>
                                            </p:txEl>
                                          </p:spTgt>
                                        </p:tgtEl>
                                        <p:attrNameLst>
                                          <p:attrName>style.visibility</p:attrName>
                                        </p:attrNameLst>
                                      </p:cBhvr>
                                      <p:to>
                                        <p:strVal val="visible"/>
                                      </p:to>
                                    </p:set>
                                    <p:anim calcmode="lin" valueType="num">
                                      <p:cBhvr>
                                        <p:cTn id="40"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41"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42" dur="500"/>
                                        <p:tgtEl>
                                          <p:spTgt spid="9">
                                            <p:txEl>
                                              <p:pRg st="0" end="0"/>
                                            </p:txEl>
                                          </p:spTgt>
                                        </p:tgtEl>
                                      </p:cBhvr>
                                    </p:animEffect>
                                  </p:childTnLst>
                                </p:cTn>
                              </p:par>
                            </p:childTnLst>
                          </p:cTn>
                        </p:par>
                        <p:par>
                          <p:cTn id="43" fill="hold">
                            <p:stCondLst>
                              <p:cond delay="50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subTnLst>
                    <p:audio>
                      <p:cMediaNode>
                        <p:cTn display="0" masterRel="sameClick">
                          <p:stCondLst>
                            <p:cond delay="0"/>
                          </p:stCondLst>
                          <p:endCondLst>
                            <p:cond evt="onStopAudio" delay="0">
                              <p:tgtEl>
                                <p:sldTgt/>
                              </p:tgtEl>
                            </p:cond>
                          </p:endCondLst>
                        </p:cTn>
                        <p:tgtEl>
                          <p:sndTgt r:embed="rId4" name="006.정답발표전_01.wav"/>
                        </p:tgtEl>
                      </p:cMediaNode>
                    </p:audio>
                  </p:sub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ABC">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140463"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207150" y="402459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3831971"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a:hlinkClick r:id="" action="ppaction://customshow?id=7"/>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1898050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3" name="General_Question_Appear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50"/>
                                        <p:tgtEl>
                                          <p:spTgt spid="23"/>
                                        </p:tgtEl>
                                      </p:cBhvr>
                                    </p:animEffect>
                                    <p:anim calcmode="lin" valueType="num">
                                      <p:cBhvr>
                                        <p:cTn id="39" dur="250" fill="hold"/>
                                        <p:tgtEl>
                                          <p:spTgt spid="23"/>
                                        </p:tgtEl>
                                        <p:attrNameLst>
                                          <p:attrName>ppt_x</p:attrName>
                                        </p:attrNameLst>
                                      </p:cBhvr>
                                      <p:tavLst>
                                        <p:tav tm="0">
                                          <p:val>
                                            <p:strVal val="#ppt_x"/>
                                          </p:val>
                                        </p:tav>
                                        <p:tav tm="100000">
                                          <p:val>
                                            <p:strVal val="#ppt_x"/>
                                          </p:val>
                                        </p:tav>
                                      </p:tavLst>
                                    </p:anim>
                                    <p:anim calcmode="lin" valueType="num">
                                      <p:cBhvr>
                                        <p:cTn id="40"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4" name="General_Question_Box_Leaves.wav"/>
                                        </p:tgtEl>
                                      </p:cMediaNode>
                                    </p:audio>
                                  </p:sub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250"/>
                                        <p:tgtEl>
                                          <p:spTgt spid="25"/>
                                        </p:tgtEl>
                                      </p:cBhvr>
                                    </p:animEffect>
                                    <p:anim calcmode="lin" valueType="num">
                                      <p:cBhvr>
                                        <p:cTn id="44" dur="250" fill="hold"/>
                                        <p:tgtEl>
                                          <p:spTgt spid="25"/>
                                        </p:tgtEl>
                                        <p:attrNameLst>
                                          <p:attrName>ppt_x</p:attrName>
                                        </p:attrNameLst>
                                      </p:cBhvr>
                                      <p:tavLst>
                                        <p:tav tm="0">
                                          <p:val>
                                            <p:strVal val="#ppt_x"/>
                                          </p:val>
                                        </p:tav>
                                        <p:tav tm="100000">
                                          <p:val>
                                            <p:strVal val="#ppt_x"/>
                                          </p:val>
                                        </p:tav>
                                      </p:tavLst>
                                    </p:anim>
                                    <p:anim calcmode="lin" valueType="num">
                                      <p:cBhvr>
                                        <p:cTn id="4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8"/>
                                            </p:cond>
                                          </p:stCondLst>
                                          <p:endCondLst>
                                            <p:cond evt="onStopAudio" delay="0">
                                              <p:tgtEl>
                                                <p:sldTgt/>
                                              </p:tgtEl>
                                            </p:cond>
                                          </p:endCondLst>
                                        </p:cTn>
                                        <p:tgtEl>
                                          <p:sndTgt r:embed="rId5" name="005.정답들어주세요_후_01.wav"/>
                                        </p:tgtEl>
                                      </p:cMediaNode>
                                    </p:audio>
                                  </p:subTnLst>
                                </p:cTn>
                              </p:par>
                            </p:childTnLst>
                          </p:cTn>
                        </p:par>
                        <p:par>
                          <p:cTn id="50" fill="hold">
                            <p:stCondLst>
                              <p:cond delay="250"/>
                            </p:stCondLst>
                            <p:childTnLst>
                              <p:par>
                                <p:cTn id="51" presetID="32" presetClass="emph" presetSubtype="0" fill="hold" nodeType="afterEffect">
                                  <p:stCondLst>
                                    <p:cond delay="0"/>
                                  </p:stCondLst>
                                  <p:childTnLst>
                                    <p:animRot by="120000">
                                      <p:cBhvr>
                                        <p:cTn id="52" dur="100" fill="hold">
                                          <p:stCondLst>
                                            <p:cond delay="0"/>
                                          </p:stCondLst>
                                        </p:cTn>
                                        <p:tgtEl>
                                          <p:spTgt spid="31"/>
                                        </p:tgtEl>
                                        <p:attrNameLst>
                                          <p:attrName>r</p:attrName>
                                        </p:attrNameLst>
                                      </p:cBhvr>
                                    </p:animRot>
                                    <p:animRot by="-240000">
                                      <p:cBhvr>
                                        <p:cTn id="53" dur="200" fill="hold">
                                          <p:stCondLst>
                                            <p:cond delay="200"/>
                                          </p:stCondLst>
                                        </p:cTn>
                                        <p:tgtEl>
                                          <p:spTgt spid="31"/>
                                        </p:tgtEl>
                                        <p:attrNameLst>
                                          <p:attrName>r</p:attrName>
                                        </p:attrNameLst>
                                      </p:cBhvr>
                                    </p:animRot>
                                    <p:animRot by="240000">
                                      <p:cBhvr>
                                        <p:cTn id="54" dur="200" fill="hold">
                                          <p:stCondLst>
                                            <p:cond delay="400"/>
                                          </p:stCondLst>
                                        </p:cTn>
                                        <p:tgtEl>
                                          <p:spTgt spid="31"/>
                                        </p:tgtEl>
                                        <p:attrNameLst>
                                          <p:attrName>r</p:attrName>
                                        </p:attrNameLst>
                                      </p:cBhvr>
                                    </p:animRot>
                                    <p:animRot by="-240000">
                                      <p:cBhvr>
                                        <p:cTn id="55" dur="200" fill="hold">
                                          <p:stCondLst>
                                            <p:cond delay="600"/>
                                          </p:stCondLst>
                                        </p:cTn>
                                        <p:tgtEl>
                                          <p:spTgt spid="31"/>
                                        </p:tgtEl>
                                        <p:attrNameLst>
                                          <p:attrName>r</p:attrName>
                                        </p:attrNameLst>
                                      </p:cBhvr>
                                    </p:animRot>
                                    <p:animRot by="120000">
                                      <p:cBhvr>
                                        <p:cTn id="56" dur="200" fill="hold">
                                          <p:stCondLst>
                                            <p:cond delay="800"/>
                                          </p:stCondLst>
                                        </p:cTn>
                                        <p:tgtEl>
                                          <p:spTgt spid="31"/>
                                        </p:tgtEl>
                                        <p:attrNameLst>
                                          <p:attrName>r</p:attrName>
                                        </p:attrNameLst>
                                      </p:cBhvr>
                                    </p:animRot>
                                  </p:childTnLst>
                                </p:cTn>
                              </p:par>
                            </p:childTnLst>
                          </p:cTn>
                        </p:par>
                        <p:par>
                          <p:cTn id="57" fill="hold">
                            <p:stCondLst>
                              <p:cond delay="1250"/>
                            </p:stCondLst>
                            <p:childTnLst>
                              <p:par>
                                <p:cTn id="58" presetID="32" presetClass="emph" presetSubtype="0" fill="hold" nodeType="afterEffect">
                                  <p:stCondLst>
                                    <p:cond delay="0"/>
                                  </p:stCondLst>
                                  <p:childTnLst>
                                    <p:animRot by="120000">
                                      <p:cBhvr>
                                        <p:cTn id="59" dur="50" fill="hold">
                                          <p:stCondLst>
                                            <p:cond delay="0"/>
                                          </p:stCondLst>
                                        </p:cTn>
                                        <p:tgtEl>
                                          <p:spTgt spid="31"/>
                                        </p:tgtEl>
                                        <p:attrNameLst>
                                          <p:attrName>r</p:attrName>
                                        </p:attrNameLst>
                                      </p:cBhvr>
                                    </p:animRot>
                                    <p:animRot by="-240000">
                                      <p:cBhvr>
                                        <p:cTn id="60" dur="100" fill="hold">
                                          <p:stCondLst>
                                            <p:cond delay="100"/>
                                          </p:stCondLst>
                                        </p:cTn>
                                        <p:tgtEl>
                                          <p:spTgt spid="31"/>
                                        </p:tgtEl>
                                        <p:attrNameLst>
                                          <p:attrName>r</p:attrName>
                                        </p:attrNameLst>
                                      </p:cBhvr>
                                    </p:animRot>
                                    <p:animRot by="240000">
                                      <p:cBhvr>
                                        <p:cTn id="61" dur="100" fill="hold">
                                          <p:stCondLst>
                                            <p:cond delay="200"/>
                                          </p:stCondLst>
                                        </p:cTn>
                                        <p:tgtEl>
                                          <p:spTgt spid="31"/>
                                        </p:tgtEl>
                                        <p:attrNameLst>
                                          <p:attrName>r</p:attrName>
                                        </p:attrNameLst>
                                      </p:cBhvr>
                                    </p:animRot>
                                    <p:animRot by="-240000">
                                      <p:cBhvr>
                                        <p:cTn id="62" dur="100" fill="hold">
                                          <p:stCondLst>
                                            <p:cond delay="300"/>
                                          </p:stCondLst>
                                        </p:cTn>
                                        <p:tgtEl>
                                          <p:spTgt spid="31"/>
                                        </p:tgtEl>
                                        <p:attrNameLst>
                                          <p:attrName>r</p:attrName>
                                        </p:attrNameLst>
                                      </p:cBhvr>
                                    </p:animRot>
                                    <p:animRot by="120000">
                                      <p:cBhvr>
                                        <p:cTn id="63" dur="100" fill="hold">
                                          <p:stCondLst>
                                            <p:cond delay="400"/>
                                          </p:stCondLst>
                                        </p:cTn>
                                        <p:tgtEl>
                                          <p:spTgt spid="31"/>
                                        </p:tgtEl>
                                        <p:attrNameLst>
                                          <p:attrName>r</p:attrName>
                                        </p:attrNameLst>
                                      </p:cBhvr>
                                    </p:animRot>
                                  </p:childTnLst>
                                </p:cTn>
                              </p:par>
                              <p:par>
                                <p:cTn id="64" presetID="22" presetClass="entr" presetSubtype="8" fill="hold" nodeType="withEffect">
                                  <p:stCondLst>
                                    <p:cond delay="250"/>
                                  </p:stCondLst>
                                  <p:childTnLst>
                                    <p:set>
                                      <p:cBhvr>
                                        <p:cTn id="65" dur="1" fill="hold">
                                          <p:stCondLst>
                                            <p:cond delay="0"/>
                                          </p:stCondLst>
                                        </p:cTn>
                                        <p:tgtEl>
                                          <p:spTgt spid="32"/>
                                        </p:tgtEl>
                                        <p:attrNameLst>
                                          <p:attrName>style.visibility</p:attrName>
                                        </p:attrNameLst>
                                      </p:cBhvr>
                                      <p:to>
                                        <p:strVal val="visible"/>
                                      </p:to>
                                    </p:set>
                                    <p:animEffect transition="in" filter="wipe(left)">
                                      <p:cBhvr>
                                        <p:cTn id="66" dur="500"/>
                                        <p:tgtEl>
                                          <p:spTgt spid="32"/>
                                        </p:tgtEl>
                                      </p:cBhvr>
                                    </p:animEffec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250" fill="hold"/>
                                        <p:tgtEl>
                                          <p:spTgt spid="38"/>
                                        </p:tgtEl>
                                        <p:attrNameLst>
                                          <p:attrName>ppt_w</p:attrName>
                                        </p:attrNameLst>
                                      </p:cBhvr>
                                      <p:tavLst>
                                        <p:tav tm="0">
                                          <p:val>
                                            <p:fltVal val="0"/>
                                          </p:val>
                                        </p:tav>
                                        <p:tav tm="100000">
                                          <p:val>
                                            <p:strVal val="#ppt_w"/>
                                          </p:val>
                                        </p:tav>
                                      </p:tavLst>
                                    </p:anim>
                                    <p:anim calcmode="lin" valueType="num">
                                      <p:cBhvr>
                                        <p:cTn id="72" dur="250" fill="hold"/>
                                        <p:tgtEl>
                                          <p:spTgt spid="38"/>
                                        </p:tgtEl>
                                        <p:attrNameLst>
                                          <p:attrName>ppt_h</p:attrName>
                                        </p:attrNameLst>
                                      </p:cBhvr>
                                      <p:tavLst>
                                        <p:tav tm="0">
                                          <p:val>
                                            <p:fltVal val="0"/>
                                          </p:val>
                                        </p:tav>
                                        <p:tav tm="100000">
                                          <p:val>
                                            <p:strVal val="#ppt_h"/>
                                          </p:val>
                                        </p:tav>
                                      </p:tavLst>
                                    </p:anim>
                                    <p:animEffect transition="in" filter="fade">
                                      <p:cBhvr>
                                        <p:cTn id="73" dur="250"/>
                                        <p:tgtEl>
                                          <p:spTgt spid="38"/>
                                        </p:tgtEl>
                                      </p:cBhvr>
                                    </p:animEffect>
                                  </p:childTnLst>
                                  <p:subTnLst>
                                    <p:audio>
                                      <p:cMediaNode>
                                        <p:cTn display="0" masterRel="sameClick">
                                          <p:stCondLst>
                                            <p:cond evt="begin" delay="0">
                                              <p:tn val="69"/>
                                            </p:cond>
                                          </p:stCondLst>
                                          <p:endCondLst>
                                            <p:cond evt="onStopAudio" delay="0">
                                              <p:tgtEl>
                                                <p:sldTgt/>
                                              </p:tgtEl>
                                            </p:cond>
                                          </p:endCondLst>
                                        </p:cTn>
                                        <p:tgtEl>
                                          <p:sndTgt r:embed="rId6" name="006.정답발표전_01.wav"/>
                                        </p:tgtEl>
                                      </p:cMediaNode>
                                    </p:audio>
                                  </p:subTnLst>
                                </p:cTn>
                              </p:par>
                            </p:childTnLst>
                          </p:cTn>
                        </p:par>
                        <p:par>
                          <p:cTn id="74" fill="hold">
                            <p:stCondLst>
                              <p:cond delay="250"/>
                            </p:stCondLst>
                            <p:childTnLst>
                              <p:par>
                                <p:cTn id="75" presetID="32" presetClass="emph" presetSubtype="0" fill="hold" nodeType="afterEffect">
                                  <p:stCondLst>
                                    <p:cond delay="0"/>
                                  </p:stCondLst>
                                  <p:childTnLst>
                                    <p:animRot by="120000">
                                      <p:cBhvr>
                                        <p:cTn id="76" dur="75" fill="hold">
                                          <p:stCondLst>
                                            <p:cond delay="0"/>
                                          </p:stCondLst>
                                        </p:cTn>
                                        <p:tgtEl>
                                          <p:spTgt spid="31"/>
                                        </p:tgtEl>
                                        <p:attrNameLst>
                                          <p:attrName>r</p:attrName>
                                        </p:attrNameLst>
                                      </p:cBhvr>
                                    </p:animRot>
                                    <p:animRot by="-240000">
                                      <p:cBhvr>
                                        <p:cTn id="77" dur="150" fill="hold">
                                          <p:stCondLst>
                                            <p:cond delay="150"/>
                                          </p:stCondLst>
                                        </p:cTn>
                                        <p:tgtEl>
                                          <p:spTgt spid="31"/>
                                        </p:tgtEl>
                                        <p:attrNameLst>
                                          <p:attrName>r</p:attrName>
                                        </p:attrNameLst>
                                      </p:cBhvr>
                                    </p:animRot>
                                    <p:animRot by="240000">
                                      <p:cBhvr>
                                        <p:cTn id="78" dur="150" fill="hold">
                                          <p:stCondLst>
                                            <p:cond delay="300"/>
                                          </p:stCondLst>
                                        </p:cTn>
                                        <p:tgtEl>
                                          <p:spTgt spid="31"/>
                                        </p:tgtEl>
                                        <p:attrNameLst>
                                          <p:attrName>r</p:attrName>
                                        </p:attrNameLst>
                                      </p:cBhvr>
                                    </p:animRot>
                                    <p:animRot by="-240000">
                                      <p:cBhvr>
                                        <p:cTn id="79" dur="150" fill="hold">
                                          <p:stCondLst>
                                            <p:cond delay="450"/>
                                          </p:stCondLst>
                                        </p:cTn>
                                        <p:tgtEl>
                                          <p:spTgt spid="31"/>
                                        </p:tgtEl>
                                        <p:attrNameLst>
                                          <p:attrName>r</p:attrName>
                                        </p:attrNameLst>
                                      </p:cBhvr>
                                    </p:animRot>
                                    <p:animRot by="120000">
                                      <p:cBhvr>
                                        <p:cTn id="80"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1" restart="whenNotActive" fill="hold" evtFilter="cancelBubble" nodeType="interactiveSeq">
                <p:stCondLst>
                  <p:cond evt="onClick" delay="0">
                    <p:tgtEl>
                      <p:spTgt spid="31"/>
                    </p:tgtEl>
                  </p:cond>
                </p:stCondLst>
                <p:endSync evt="end" delay="0">
                  <p:rtn val="all"/>
                </p:endSync>
                <p:childTnLst>
                  <p:par>
                    <p:cTn id="82" fill="hold">
                      <p:stCondLst>
                        <p:cond delay="0"/>
                      </p:stCondLst>
                      <p:childTnLst>
                        <p:par>
                          <p:cTn id="83" fill="hold">
                            <p:stCondLst>
                              <p:cond delay="0"/>
                            </p:stCondLst>
                            <p:childTnLst>
                              <p:par>
                                <p:cTn id="84" presetID="32" presetClass="emph" presetSubtype="0" fill="hold" nodeType="clickEffect">
                                  <p:stCondLst>
                                    <p:cond delay="0"/>
                                  </p:stCondLst>
                                  <p:childTnLst>
                                    <p:animRot by="120000">
                                      <p:cBhvr>
                                        <p:cTn id="85" dur="100" fill="hold">
                                          <p:stCondLst>
                                            <p:cond delay="0"/>
                                          </p:stCondLst>
                                        </p:cTn>
                                        <p:tgtEl>
                                          <p:spTgt spid="31"/>
                                        </p:tgtEl>
                                        <p:attrNameLst>
                                          <p:attrName>r</p:attrName>
                                        </p:attrNameLst>
                                      </p:cBhvr>
                                    </p:animRot>
                                    <p:animRot by="-240000">
                                      <p:cBhvr>
                                        <p:cTn id="86" dur="200" fill="hold">
                                          <p:stCondLst>
                                            <p:cond delay="200"/>
                                          </p:stCondLst>
                                        </p:cTn>
                                        <p:tgtEl>
                                          <p:spTgt spid="31"/>
                                        </p:tgtEl>
                                        <p:attrNameLst>
                                          <p:attrName>r</p:attrName>
                                        </p:attrNameLst>
                                      </p:cBhvr>
                                    </p:animRot>
                                    <p:animRot by="240000">
                                      <p:cBhvr>
                                        <p:cTn id="87" dur="200" fill="hold">
                                          <p:stCondLst>
                                            <p:cond delay="400"/>
                                          </p:stCondLst>
                                        </p:cTn>
                                        <p:tgtEl>
                                          <p:spTgt spid="31"/>
                                        </p:tgtEl>
                                        <p:attrNameLst>
                                          <p:attrName>r</p:attrName>
                                        </p:attrNameLst>
                                      </p:cBhvr>
                                    </p:animRot>
                                    <p:animRot by="-240000">
                                      <p:cBhvr>
                                        <p:cTn id="88" dur="200" fill="hold">
                                          <p:stCondLst>
                                            <p:cond delay="600"/>
                                          </p:stCondLst>
                                        </p:cTn>
                                        <p:tgtEl>
                                          <p:spTgt spid="31"/>
                                        </p:tgtEl>
                                        <p:attrNameLst>
                                          <p:attrName>r</p:attrName>
                                        </p:attrNameLst>
                                      </p:cBhvr>
                                    </p:animRot>
                                    <p:animRot by="120000">
                                      <p:cBhvr>
                                        <p:cTn id="89" dur="200" fill="hold">
                                          <p:stCondLst>
                                            <p:cond delay="800"/>
                                          </p:stCondLst>
                                        </p:cTn>
                                        <p:tgtEl>
                                          <p:spTgt spid="31"/>
                                        </p:tgtEl>
                                        <p:attrNameLst>
                                          <p:attrName>r</p:attrName>
                                        </p:attrNameLst>
                                      </p:cBhvr>
                                    </p:animRot>
                                  </p:childTnLst>
                                  <p:subTnLst>
                                    <p:audio>
                                      <p:cMediaNode>
                                        <p:cTn display="0" masterRel="sameClick">
                                          <p:stCondLst>
                                            <p:cond evt="begin" delay="0">
                                              <p:tn val="84"/>
                                            </p:cond>
                                          </p:stCondLst>
                                          <p:endCondLst>
                                            <p:cond evt="onStopAudio" delay="0">
                                              <p:tgtEl>
                                                <p:sldTgt/>
                                              </p:tgtEl>
                                            </p:cond>
                                          </p:endCondLst>
                                        </p:cTn>
                                        <p:tgtEl>
                                          <p:sndTgt r:embed="rId5" name="005.정답들어주세요_후_01.wav"/>
                                        </p:tgtEl>
                                      </p:cMediaNode>
                                    </p:audio>
                                  </p:subTnLst>
                                </p:cTn>
                              </p:par>
                            </p:childTnLst>
                          </p:cTn>
                        </p:par>
                        <p:par>
                          <p:cTn id="90" fill="hold">
                            <p:stCondLst>
                              <p:cond delay="1000"/>
                            </p:stCondLst>
                            <p:childTnLst>
                              <p:par>
                                <p:cTn id="91" presetID="32" presetClass="emph" presetSubtype="0" fill="hold" nodeType="afterEffect">
                                  <p:stCondLst>
                                    <p:cond delay="0"/>
                                  </p:stCondLst>
                                  <p:childTnLst>
                                    <p:animRot by="120000">
                                      <p:cBhvr>
                                        <p:cTn id="92" dur="50" fill="hold">
                                          <p:stCondLst>
                                            <p:cond delay="0"/>
                                          </p:stCondLst>
                                        </p:cTn>
                                        <p:tgtEl>
                                          <p:spTgt spid="31"/>
                                        </p:tgtEl>
                                        <p:attrNameLst>
                                          <p:attrName>r</p:attrName>
                                        </p:attrNameLst>
                                      </p:cBhvr>
                                    </p:animRot>
                                    <p:animRot by="-240000">
                                      <p:cBhvr>
                                        <p:cTn id="93" dur="100" fill="hold">
                                          <p:stCondLst>
                                            <p:cond delay="100"/>
                                          </p:stCondLst>
                                        </p:cTn>
                                        <p:tgtEl>
                                          <p:spTgt spid="31"/>
                                        </p:tgtEl>
                                        <p:attrNameLst>
                                          <p:attrName>r</p:attrName>
                                        </p:attrNameLst>
                                      </p:cBhvr>
                                    </p:animRot>
                                    <p:animRot by="240000">
                                      <p:cBhvr>
                                        <p:cTn id="94" dur="100" fill="hold">
                                          <p:stCondLst>
                                            <p:cond delay="200"/>
                                          </p:stCondLst>
                                        </p:cTn>
                                        <p:tgtEl>
                                          <p:spTgt spid="31"/>
                                        </p:tgtEl>
                                        <p:attrNameLst>
                                          <p:attrName>r</p:attrName>
                                        </p:attrNameLst>
                                      </p:cBhvr>
                                    </p:animRot>
                                    <p:animRot by="-240000">
                                      <p:cBhvr>
                                        <p:cTn id="95" dur="100" fill="hold">
                                          <p:stCondLst>
                                            <p:cond delay="300"/>
                                          </p:stCondLst>
                                        </p:cTn>
                                        <p:tgtEl>
                                          <p:spTgt spid="31"/>
                                        </p:tgtEl>
                                        <p:attrNameLst>
                                          <p:attrName>r</p:attrName>
                                        </p:attrNameLst>
                                      </p:cBhvr>
                                    </p:animRot>
                                    <p:animRot by="120000">
                                      <p:cBhvr>
                                        <p:cTn id="96"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ong Answer">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4496544" y="2521644"/>
            <a:ext cx="7174755"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02956" y="2131102"/>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324182" y="2521644"/>
            <a:ext cx="3134830" cy="891469"/>
          </a:xfrm>
          <a:prstGeom prst="rect">
            <a:avLst/>
          </a:prstGeom>
        </p:spPr>
      </p:pic>
    </p:spTree>
    <p:custDataLst>
      <p:tags r:id="rId1"/>
    </p:custDataLst>
    <p:extLst>
      <p:ext uri="{BB962C8B-B14F-4D97-AF65-F5344CB8AC3E}">
        <p14:creationId xmlns:p14="http://schemas.microsoft.com/office/powerpoint/2010/main" val="2408988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childTnLst>
                          </p:cTn>
                        </p:par>
                        <p:par>
                          <p:cTn id="38" fill="hold">
                            <p:stCondLst>
                              <p:cond delay="250"/>
                            </p:stCondLst>
                            <p:childTnLst>
                              <p:par>
                                <p:cTn id="39" presetID="32" presetClass="emph" presetSubtype="0" fill="hold" nodeType="afterEffect">
                                  <p:stCondLst>
                                    <p:cond delay="0"/>
                                  </p:stCondLst>
                                  <p:childTnLst>
                                    <p:animRot by="120000">
                                      <p:cBhvr>
                                        <p:cTn id="40" dur="75" fill="hold">
                                          <p:stCondLst>
                                            <p:cond delay="0"/>
                                          </p:stCondLst>
                                        </p:cTn>
                                        <p:tgtEl>
                                          <p:spTgt spid="31"/>
                                        </p:tgtEl>
                                        <p:attrNameLst>
                                          <p:attrName>r</p:attrName>
                                        </p:attrNameLst>
                                      </p:cBhvr>
                                    </p:animRot>
                                    <p:animRot by="-240000">
                                      <p:cBhvr>
                                        <p:cTn id="41" dur="150" fill="hold">
                                          <p:stCondLst>
                                            <p:cond delay="150"/>
                                          </p:stCondLst>
                                        </p:cTn>
                                        <p:tgtEl>
                                          <p:spTgt spid="31"/>
                                        </p:tgtEl>
                                        <p:attrNameLst>
                                          <p:attrName>r</p:attrName>
                                        </p:attrNameLst>
                                      </p:cBhvr>
                                    </p:animRot>
                                    <p:animRot by="240000">
                                      <p:cBhvr>
                                        <p:cTn id="42" dur="150" fill="hold">
                                          <p:stCondLst>
                                            <p:cond delay="300"/>
                                          </p:stCondLst>
                                        </p:cTn>
                                        <p:tgtEl>
                                          <p:spTgt spid="31"/>
                                        </p:tgtEl>
                                        <p:attrNameLst>
                                          <p:attrName>r</p:attrName>
                                        </p:attrNameLst>
                                      </p:cBhvr>
                                    </p:animRot>
                                    <p:animRot by="-240000">
                                      <p:cBhvr>
                                        <p:cTn id="43" dur="150" fill="hold">
                                          <p:stCondLst>
                                            <p:cond delay="450"/>
                                          </p:stCondLst>
                                        </p:cTn>
                                        <p:tgtEl>
                                          <p:spTgt spid="31"/>
                                        </p:tgtEl>
                                        <p:attrNameLst>
                                          <p:attrName>r</p:attrName>
                                        </p:attrNameLst>
                                      </p:cBhvr>
                                    </p:animRot>
                                    <p:animRot by="120000">
                                      <p:cBhvr>
                                        <p:cTn id="44"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31"/>
                    </p:tgtEl>
                  </p:cond>
                </p:stCondLst>
                <p:endSync evt="end" delay="0">
                  <p:rtn val="all"/>
                </p:endSync>
                <p:childTnLst>
                  <p:par>
                    <p:cTn id="46" fill="hold">
                      <p:stCondLst>
                        <p:cond delay="0"/>
                      </p:stCondLst>
                      <p:childTnLst>
                        <p:par>
                          <p:cTn id="47" fill="hold">
                            <p:stCondLst>
                              <p:cond delay="0"/>
                            </p:stCondLst>
                            <p:childTnLst>
                              <p:par>
                                <p:cTn id="48" presetID="32" presetClass="emph" presetSubtype="0" fill="hold" nodeType="clickEffect">
                                  <p:stCondLst>
                                    <p:cond delay="0"/>
                                  </p:stCondLst>
                                  <p:childTnLst>
                                    <p:animRot by="120000">
                                      <p:cBhvr>
                                        <p:cTn id="49" dur="100" fill="hold">
                                          <p:stCondLst>
                                            <p:cond delay="0"/>
                                          </p:stCondLst>
                                        </p:cTn>
                                        <p:tgtEl>
                                          <p:spTgt spid="31"/>
                                        </p:tgtEl>
                                        <p:attrNameLst>
                                          <p:attrName>r</p:attrName>
                                        </p:attrNameLst>
                                      </p:cBhvr>
                                    </p:animRot>
                                    <p:animRot by="-240000">
                                      <p:cBhvr>
                                        <p:cTn id="50" dur="200" fill="hold">
                                          <p:stCondLst>
                                            <p:cond delay="200"/>
                                          </p:stCondLst>
                                        </p:cTn>
                                        <p:tgtEl>
                                          <p:spTgt spid="31"/>
                                        </p:tgtEl>
                                        <p:attrNameLst>
                                          <p:attrName>r</p:attrName>
                                        </p:attrNameLst>
                                      </p:cBhvr>
                                    </p:animRot>
                                    <p:animRot by="240000">
                                      <p:cBhvr>
                                        <p:cTn id="51" dur="200" fill="hold">
                                          <p:stCondLst>
                                            <p:cond delay="400"/>
                                          </p:stCondLst>
                                        </p:cTn>
                                        <p:tgtEl>
                                          <p:spTgt spid="31"/>
                                        </p:tgtEl>
                                        <p:attrNameLst>
                                          <p:attrName>r</p:attrName>
                                        </p:attrNameLst>
                                      </p:cBhvr>
                                    </p:animRot>
                                    <p:animRot by="-240000">
                                      <p:cBhvr>
                                        <p:cTn id="52" dur="200" fill="hold">
                                          <p:stCondLst>
                                            <p:cond delay="600"/>
                                          </p:stCondLst>
                                        </p:cTn>
                                        <p:tgtEl>
                                          <p:spTgt spid="31"/>
                                        </p:tgtEl>
                                        <p:attrNameLst>
                                          <p:attrName>r</p:attrName>
                                        </p:attrNameLst>
                                      </p:cBhvr>
                                    </p:animRot>
                                    <p:animRot by="120000">
                                      <p:cBhvr>
                                        <p:cTn id="53" dur="200" fill="hold">
                                          <p:stCondLst>
                                            <p:cond delay="800"/>
                                          </p:stCondLst>
                                        </p:cTn>
                                        <p:tgtEl>
                                          <p:spTgt spid="31"/>
                                        </p:tgtEl>
                                        <p:attrNameLst>
                                          <p:attrName>r</p:attrName>
                                        </p:attrNameLst>
                                      </p:cBhvr>
                                    </p:animRot>
                                  </p:childTnLst>
                                  <p:subTnLst>
                                    <p:audio>
                                      <p:cMediaNode>
                                        <p:cTn display="0" masterRel="sameClick">
                                          <p:stCondLst>
                                            <p:cond evt="begin" delay="0">
                                              <p:tn val="48"/>
                                            </p:cond>
                                          </p:stCondLst>
                                          <p:endCondLst>
                                            <p:cond evt="onStopAudio" delay="0">
                                              <p:tgtEl>
                                                <p:sldTgt/>
                                              </p:tgtEl>
                                            </p:cond>
                                          </p:endCondLst>
                                        </p:cTn>
                                        <p:tgtEl>
                                          <p:sndTgt r:embed="rId3" name="005.정답들어주세요_후_01.wav"/>
                                        </p:tgtEl>
                                      </p:cMediaNode>
                                    </p:audio>
                                  </p:subTnLst>
                                </p:cTn>
                              </p:par>
                            </p:childTnLst>
                          </p:cTn>
                        </p:par>
                        <p:par>
                          <p:cTn id="54" fill="hold">
                            <p:stCondLst>
                              <p:cond delay="1000"/>
                            </p:stCondLst>
                            <p:childTnLst>
                              <p:par>
                                <p:cTn id="55" presetID="32" presetClass="emph" presetSubtype="0" fill="hold" nodeType="afterEffect">
                                  <p:stCondLst>
                                    <p:cond delay="0"/>
                                  </p:stCondLst>
                                  <p:childTnLst>
                                    <p:animRot by="120000">
                                      <p:cBhvr>
                                        <p:cTn id="56" dur="50" fill="hold">
                                          <p:stCondLst>
                                            <p:cond delay="0"/>
                                          </p:stCondLst>
                                        </p:cTn>
                                        <p:tgtEl>
                                          <p:spTgt spid="31"/>
                                        </p:tgtEl>
                                        <p:attrNameLst>
                                          <p:attrName>r</p:attrName>
                                        </p:attrNameLst>
                                      </p:cBhvr>
                                    </p:animRot>
                                    <p:animRot by="-240000">
                                      <p:cBhvr>
                                        <p:cTn id="57" dur="100" fill="hold">
                                          <p:stCondLst>
                                            <p:cond delay="100"/>
                                          </p:stCondLst>
                                        </p:cTn>
                                        <p:tgtEl>
                                          <p:spTgt spid="31"/>
                                        </p:tgtEl>
                                        <p:attrNameLst>
                                          <p:attrName>r</p:attrName>
                                        </p:attrNameLst>
                                      </p:cBhvr>
                                    </p:animRot>
                                    <p:animRot by="240000">
                                      <p:cBhvr>
                                        <p:cTn id="58" dur="100" fill="hold">
                                          <p:stCondLst>
                                            <p:cond delay="200"/>
                                          </p:stCondLst>
                                        </p:cTn>
                                        <p:tgtEl>
                                          <p:spTgt spid="31"/>
                                        </p:tgtEl>
                                        <p:attrNameLst>
                                          <p:attrName>r</p:attrName>
                                        </p:attrNameLst>
                                      </p:cBhvr>
                                    </p:animRot>
                                    <p:animRot by="-240000">
                                      <p:cBhvr>
                                        <p:cTn id="59" dur="100" fill="hold">
                                          <p:stCondLst>
                                            <p:cond delay="300"/>
                                          </p:stCondLst>
                                        </p:cTn>
                                        <p:tgtEl>
                                          <p:spTgt spid="31"/>
                                        </p:tgtEl>
                                        <p:attrNameLst>
                                          <p:attrName>r</p:attrName>
                                        </p:attrNameLst>
                                      </p:cBhvr>
                                    </p:animRot>
                                    <p:animRot by="120000">
                                      <p:cBhvr>
                                        <p:cTn id="60"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Long Questio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8651" y="439780"/>
            <a:ext cx="10934700" cy="1882567"/>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baseline="0"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This is for longer questions.</a:t>
            </a:r>
          </a:p>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4496544" y="4619818"/>
            <a:ext cx="7174755"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a:hlinkClick r:id="" action="ppaction://customshow?id=7"/>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572169" y="3231624"/>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3493395" y="3622166"/>
            <a:ext cx="3134830" cy="891469"/>
          </a:xfrm>
          <a:prstGeom prst="rect">
            <a:avLst/>
          </a:prstGeom>
        </p:spPr>
      </p:pic>
    </p:spTree>
    <p:custDataLst>
      <p:tags r:id="rId1"/>
    </p:custDataLst>
    <p:extLst>
      <p:ext uri="{BB962C8B-B14F-4D97-AF65-F5344CB8AC3E}">
        <p14:creationId xmlns:p14="http://schemas.microsoft.com/office/powerpoint/2010/main" val="3016223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childTnLst>
                          </p:cTn>
                        </p:par>
                        <p:par>
                          <p:cTn id="38" fill="hold">
                            <p:stCondLst>
                              <p:cond delay="250"/>
                            </p:stCondLst>
                            <p:childTnLst>
                              <p:par>
                                <p:cTn id="39" presetID="32" presetClass="emph" presetSubtype="0" fill="hold" nodeType="afterEffect">
                                  <p:stCondLst>
                                    <p:cond delay="0"/>
                                  </p:stCondLst>
                                  <p:childTnLst>
                                    <p:animRot by="120000">
                                      <p:cBhvr>
                                        <p:cTn id="40" dur="75" fill="hold">
                                          <p:stCondLst>
                                            <p:cond delay="0"/>
                                          </p:stCondLst>
                                        </p:cTn>
                                        <p:tgtEl>
                                          <p:spTgt spid="31"/>
                                        </p:tgtEl>
                                        <p:attrNameLst>
                                          <p:attrName>r</p:attrName>
                                        </p:attrNameLst>
                                      </p:cBhvr>
                                    </p:animRot>
                                    <p:animRot by="-240000">
                                      <p:cBhvr>
                                        <p:cTn id="41" dur="150" fill="hold">
                                          <p:stCondLst>
                                            <p:cond delay="150"/>
                                          </p:stCondLst>
                                        </p:cTn>
                                        <p:tgtEl>
                                          <p:spTgt spid="31"/>
                                        </p:tgtEl>
                                        <p:attrNameLst>
                                          <p:attrName>r</p:attrName>
                                        </p:attrNameLst>
                                      </p:cBhvr>
                                    </p:animRot>
                                    <p:animRot by="240000">
                                      <p:cBhvr>
                                        <p:cTn id="42" dur="150" fill="hold">
                                          <p:stCondLst>
                                            <p:cond delay="300"/>
                                          </p:stCondLst>
                                        </p:cTn>
                                        <p:tgtEl>
                                          <p:spTgt spid="31"/>
                                        </p:tgtEl>
                                        <p:attrNameLst>
                                          <p:attrName>r</p:attrName>
                                        </p:attrNameLst>
                                      </p:cBhvr>
                                    </p:animRot>
                                    <p:animRot by="-240000">
                                      <p:cBhvr>
                                        <p:cTn id="43" dur="150" fill="hold">
                                          <p:stCondLst>
                                            <p:cond delay="450"/>
                                          </p:stCondLst>
                                        </p:cTn>
                                        <p:tgtEl>
                                          <p:spTgt spid="31"/>
                                        </p:tgtEl>
                                        <p:attrNameLst>
                                          <p:attrName>r</p:attrName>
                                        </p:attrNameLst>
                                      </p:cBhvr>
                                    </p:animRot>
                                    <p:animRot by="120000">
                                      <p:cBhvr>
                                        <p:cTn id="44"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31"/>
                    </p:tgtEl>
                  </p:cond>
                </p:stCondLst>
                <p:endSync evt="end" delay="0">
                  <p:rtn val="all"/>
                </p:endSync>
                <p:childTnLst>
                  <p:par>
                    <p:cTn id="46" fill="hold">
                      <p:stCondLst>
                        <p:cond delay="0"/>
                      </p:stCondLst>
                      <p:childTnLst>
                        <p:par>
                          <p:cTn id="47" fill="hold">
                            <p:stCondLst>
                              <p:cond delay="0"/>
                            </p:stCondLst>
                            <p:childTnLst>
                              <p:par>
                                <p:cTn id="48" presetID="32" presetClass="emph" presetSubtype="0" fill="hold" nodeType="clickEffect">
                                  <p:stCondLst>
                                    <p:cond delay="0"/>
                                  </p:stCondLst>
                                  <p:childTnLst>
                                    <p:animRot by="120000">
                                      <p:cBhvr>
                                        <p:cTn id="49" dur="100" fill="hold">
                                          <p:stCondLst>
                                            <p:cond delay="0"/>
                                          </p:stCondLst>
                                        </p:cTn>
                                        <p:tgtEl>
                                          <p:spTgt spid="31"/>
                                        </p:tgtEl>
                                        <p:attrNameLst>
                                          <p:attrName>r</p:attrName>
                                        </p:attrNameLst>
                                      </p:cBhvr>
                                    </p:animRot>
                                    <p:animRot by="-240000">
                                      <p:cBhvr>
                                        <p:cTn id="50" dur="200" fill="hold">
                                          <p:stCondLst>
                                            <p:cond delay="200"/>
                                          </p:stCondLst>
                                        </p:cTn>
                                        <p:tgtEl>
                                          <p:spTgt spid="31"/>
                                        </p:tgtEl>
                                        <p:attrNameLst>
                                          <p:attrName>r</p:attrName>
                                        </p:attrNameLst>
                                      </p:cBhvr>
                                    </p:animRot>
                                    <p:animRot by="240000">
                                      <p:cBhvr>
                                        <p:cTn id="51" dur="200" fill="hold">
                                          <p:stCondLst>
                                            <p:cond delay="400"/>
                                          </p:stCondLst>
                                        </p:cTn>
                                        <p:tgtEl>
                                          <p:spTgt spid="31"/>
                                        </p:tgtEl>
                                        <p:attrNameLst>
                                          <p:attrName>r</p:attrName>
                                        </p:attrNameLst>
                                      </p:cBhvr>
                                    </p:animRot>
                                    <p:animRot by="-240000">
                                      <p:cBhvr>
                                        <p:cTn id="52" dur="200" fill="hold">
                                          <p:stCondLst>
                                            <p:cond delay="600"/>
                                          </p:stCondLst>
                                        </p:cTn>
                                        <p:tgtEl>
                                          <p:spTgt spid="31"/>
                                        </p:tgtEl>
                                        <p:attrNameLst>
                                          <p:attrName>r</p:attrName>
                                        </p:attrNameLst>
                                      </p:cBhvr>
                                    </p:animRot>
                                    <p:animRot by="120000">
                                      <p:cBhvr>
                                        <p:cTn id="53" dur="200" fill="hold">
                                          <p:stCondLst>
                                            <p:cond delay="800"/>
                                          </p:stCondLst>
                                        </p:cTn>
                                        <p:tgtEl>
                                          <p:spTgt spid="31"/>
                                        </p:tgtEl>
                                        <p:attrNameLst>
                                          <p:attrName>r</p:attrName>
                                        </p:attrNameLst>
                                      </p:cBhvr>
                                    </p:animRot>
                                  </p:childTnLst>
                                  <p:subTnLst>
                                    <p:audio>
                                      <p:cMediaNode>
                                        <p:cTn display="0" masterRel="sameClick">
                                          <p:stCondLst>
                                            <p:cond evt="begin" delay="0">
                                              <p:tn val="48"/>
                                            </p:cond>
                                          </p:stCondLst>
                                          <p:endCondLst>
                                            <p:cond evt="onStopAudio" delay="0">
                                              <p:tgtEl>
                                                <p:sldTgt/>
                                              </p:tgtEl>
                                            </p:cond>
                                          </p:endCondLst>
                                        </p:cTn>
                                        <p:tgtEl>
                                          <p:sndTgt r:embed="rId3" name="005.정답들어주세요_후_01.wav"/>
                                        </p:tgtEl>
                                      </p:cMediaNode>
                                    </p:audio>
                                  </p:subTnLst>
                                </p:cTn>
                              </p:par>
                            </p:childTnLst>
                          </p:cTn>
                        </p:par>
                        <p:par>
                          <p:cTn id="54" fill="hold">
                            <p:stCondLst>
                              <p:cond delay="1000"/>
                            </p:stCondLst>
                            <p:childTnLst>
                              <p:par>
                                <p:cTn id="55" presetID="32" presetClass="emph" presetSubtype="0" fill="hold" nodeType="afterEffect">
                                  <p:stCondLst>
                                    <p:cond delay="0"/>
                                  </p:stCondLst>
                                  <p:childTnLst>
                                    <p:animRot by="120000">
                                      <p:cBhvr>
                                        <p:cTn id="56" dur="50" fill="hold">
                                          <p:stCondLst>
                                            <p:cond delay="0"/>
                                          </p:stCondLst>
                                        </p:cTn>
                                        <p:tgtEl>
                                          <p:spTgt spid="31"/>
                                        </p:tgtEl>
                                        <p:attrNameLst>
                                          <p:attrName>r</p:attrName>
                                        </p:attrNameLst>
                                      </p:cBhvr>
                                    </p:animRot>
                                    <p:animRot by="-240000">
                                      <p:cBhvr>
                                        <p:cTn id="57" dur="100" fill="hold">
                                          <p:stCondLst>
                                            <p:cond delay="100"/>
                                          </p:stCondLst>
                                        </p:cTn>
                                        <p:tgtEl>
                                          <p:spTgt spid="31"/>
                                        </p:tgtEl>
                                        <p:attrNameLst>
                                          <p:attrName>r</p:attrName>
                                        </p:attrNameLst>
                                      </p:cBhvr>
                                    </p:animRot>
                                    <p:animRot by="240000">
                                      <p:cBhvr>
                                        <p:cTn id="58" dur="100" fill="hold">
                                          <p:stCondLst>
                                            <p:cond delay="200"/>
                                          </p:stCondLst>
                                        </p:cTn>
                                        <p:tgtEl>
                                          <p:spTgt spid="31"/>
                                        </p:tgtEl>
                                        <p:attrNameLst>
                                          <p:attrName>r</p:attrName>
                                        </p:attrNameLst>
                                      </p:cBhvr>
                                    </p:animRot>
                                    <p:animRot by="-240000">
                                      <p:cBhvr>
                                        <p:cTn id="59" dur="100" fill="hold">
                                          <p:stCondLst>
                                            <p:cond delay="300"/>
                                          </p:stCondLst>
                                        </p:cTn>
                                        <p:tgtEl>
                                          <p:spTgt spid="31"/>
                                        </p:tgtEl>
                                        <p:attrNameLst>
                                          <p:attrName>r</p:attrName>
                                        </p:attrNameLst>
                                      </p:cBhvr>
                                    </p:animRot>
                                    <p:animRot by="120000">
                                      <p:cBhvr>
                                        <p:cTn id="60"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subTnLst>
                    <p:audio>
                      <p:cMediaNode>
                        <p:cTn display="0" masterRel="sameClick">
                          <p:stCondLst>
                            <p:cond delay="0"/>
                          </p:stCondLst>
                          <p:endCondLst>
                            <p:cond evt="onStopAudio" delay="0">
                              <p:tgtEl>
                                <p:sldTgt/>
                              </p:tgtEl>
                            </p:cond>
                          </p:endCondLst>
                        </p:cTn>
                        <p:tgtEl>
                          <p:sndTgt r:embed="rId4" name="006.정답발표전_01.wav"/>
                        </p:tgtEl>
                      </p:cMediaNode>
                    </p:audio>
                  </p:sub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Long Answer">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140463"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4496544" y="2521644"/>
            <a:ext cx="7174755"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a:hlinkClick r:id="" action="ppaction://customshow?id=7"/>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74041" y="185344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195267" y="2243991"/>
            <a:ext cx="3134830" cy="891469"/>
          </a:xfrm>
          <a:prstGeom prst="rect">
            <a:avLst/>
          </a:prstGeom>
        </p:spPr>
      </p:pic>
    </p:spTree>
    <p:custDataLst>
      <p:tags r:id="rId1"/>
    </p:custDataLst>
    <p:extLst>
      <p:ext uri="{BB962C8B-B14F-4D97-AF65-F5344CB8AC3E}">
        <p14:creationId xmlns:p14="http://schemas.microsoft.com/office/powerpoint/2010/main" val="3347618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childTnLst>
                          </p:cTn>
                        </p:par>
                        <p:par>
                          <p:cTn id="38" fill="hold">
                            <p:stCondLst>
                              <p:cond delay="250"/>
                            </p:stCondLst>
                            <p:childTnLst>
                              <p:par>
                                <p:cTn id="39" presetID="32" presetClass="emph" presetSubtype="0" fill="hold" nodeType="afterEffect">
                                  <p:stCondLst>
                                    <p:cond delay="0"/>
                                  </p:stCondLst>
                                  <p:childTnLst>
                                    <p:animRot by="120000">
                                      <p:cBhvr>
                                        <p:cTn id="40" dur="75" fill="hold">
                                          <p:stCondLst>
                                            <p:cond delay="0"/>
                                          </p:stCondLst>
                                        </p:cTn>
                                        <p:tgtEl>
                                          <p:spTgt spid="31"/>
                                        </p:tgtEl>
                                        <p:attrNameLst>
                                          <p:attrName>r</p:attrName>
                                        </p:attrNameLst>
                                      </p:cBhvr>
                                    </p:animRot>
                                    <p:animRot by="-240000">
                                      <p:cBhvr>
                                        <p:cTn id="41" dur="150" fill="hold">
                                          <p:stCondLst>
                                            <p:cond delay="150"/>
                                          </p:stCondLst>
                                        </p:cTn>
                                        <p:tgtEl>
                                          <p:spTgt spid="31"/>
                                        </p:tgtEl>
                                        <p:attrNameLst>
                                          <p:attrName>r</p:attrName>
                                        </p:attrNameLst>
                                      </p:cBhvr>
                                    </p:animRot>
                                    <p:animRot by="240000">
                                      <p:cBhvr>
                                        <p:cTn id="42" dur="150" fill="hold">
                                          <p:stCondLst>
                                            <p:cond delay="300"/>
                                          </p:stCondLst>
                                        </p:cTn>
                                        <p:tgtEl>
                                          <p:spTgt spid="31"/>
                                        </p:tgtEl>
                                        <p:attrNameLst>
                                          <p:attrName>r</p:attrName>
                                        </p:attrNameLst>
                                      </p:cBhvr>
                                    </p:animRot>
                                    <p:animRot by="-240000">
                                      <p:cBhvr>
                                        <p:cTn id="43" dur="150" fill="hold">
                                          <p:stCondLst>
                                            <p:cond delay="450"/>
                                          </p:stCondLst>
                                        </p:cTn>
                                        <p:tgtEl>
                                          <p:spTgt spid="31"/>
                                        </p:tgtEl>
                                        <p:attrNameLst>
                                          <p:attrName>r</p:attrName>
                                        </p:attrNameLst>
                                      </p:cBhvr>
                                    </p:animRot>
                                    <p:animRot by="120000">
                                      <p:cBhvr>
                                        <p:cTn id="44"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31"/>
                    </p:tgtEl>
                  </p:cond>
                </p:stCondLst>
                <p:endSync evt="end" delay="0">
                  <p:rtn val="all"/>
                </p:endSync>
                <p:childTnLst>
                  <p:par>
                    <p:cTn id="46" fill="hold">
                      <p:stCondLst>
                        <p:cond delay="0"/>
                      </p:stCondLst>
                      <p:childTnLst>
                        <p:par>
                          <p:cTn id="47" fill="hold">
                            <p:stCondLst>
                              <p:cond delay="0"/>
                            </p:stCondLst>
                            <p:childTnLst>
                              <p:par>
                                <p:cTn id="48" presetID="32" presetClass="emph" presetSubtype="0" fill="hold" nodeType="clickEffect">
                                  <p:stCondLst>
                                    <p:cond delay="0"/>
                                  </p:stCondLst>
                                  <p:childTnLst>
                                    <p:animRot by="120000">
                                      <p:cBhvr>
                                        <p:cTn id="49" dur="100" fill="hold">
                                          <p:stCondLst>
                                            <p:cond delay="0"/>
                                          </p:stCondLst>
                                        </p:cTn>
                                        <p:tgtEl>
                                          <p:spTgt spid="31"/>
                                        </p:tgtEl>
                                        <p:attrNameLst>
                                          <p:attrName>r</p:attrName>
                                        </p:attrNameLst>
                                      </p:cBhvr>
                                    </p:animRot>
                                    <p:animRot by="-240000">
                                      <p:cBhvr>
                                        <p:cTn id="50" dur="200" fill="hold">
                                          <p:stCondLst>
                                            <p:cond delay="200"/>
                                          </p:stCondLst>
                                        </p:cTn>
                                        <p:tgtEl>
                                          <p:spTgt spid="31"/>
                                        </p:tgtEl>
                                        <p:attrNameLst>
                                          <p:attrName>r</p:attrName>
                                        </p:attrNameLst>
                                      </p:cBhvr>
                                    </p:animRot>
                                    <p:animRot by="240000">
                                      <p:cBhvr>
                                        <p:cTn id="51" dur="200" fill="hold">
                                          <p:stCondLst>
                                            <p:cond delay="400"/>
                                          </p:stCondLst>
                                        </p:cTn>
                                        <p:tgtEl>
                                          <p:spTgt spid="31"/>
                                        </p:tgtEl>
                                        <p:attrNameLst>
                                          <p:attrName>r</p:attrName>
                                        </p:attrNameLst>
                                      </p:cBhvr>
                                    </p:animRot>
                                    <p:animRot by="-240000">
                                      <p:cBhvr>
                                        <p:cTn id="52" dur="200" fill="hold">
                                          <p:stCondLst>
                                            <p:cond delay="600"/>
                                          </p:stCondLst>
                                        </p:cTn>
                                        <p:tgtEl>
                                          <p:spTgt spid="31"/>
                                        </p:tgtEl>
                                        <p:attrNameLst>
                                          <p:attrName>r</p:attrName>
                                        </p:attrNameLst>
                                      </p:cBhvr>
                                    </p:animRot>
                                    <p:animRot by="120000">
                                      <p:cBhvr>
                                        <p:cTn id="53" dur="200" fill="hold">
                                          <p:stCondLst>
                                            <p:cond delay="800"/>
                                          </p:stCondLst>
                                        </p:cTn>
                                        <p:tgtEl>
                                          <p:spTgt spid="31"/>
                                        </p:tgtEl>
                                        <p:attrNameLst>
                                          <p:attrName>r</p:attrName>
                                        </p:attrNameLst>
                                      </p:cBhvr>
                                    </p:animRot>
                                  </p:childTnLst>
                                  <p:subTnLst>
                                    <p:audio>
                                      <p:cMediaNode>
                                        <p:cTn display="0" masterRel="sameClick">
                                          <p:stCondLst>
                                            <p:cond evt="begin" delay="0">
                                              <p:tn val="48"/>
                                            </p:cond>
                                          </p:stCondLst>
                                          <p:endCondLst>
                                            <p:cond evt="onStopAudio" delay="0">
                                              <p:tgtEl>
                                                <p:sldTgt/>
                                              </p:tgtEl>
                                            </p:cond>
                                          </p:endCondLst>
                                        </p:cTn>
                                        <p:tgtEl>
                                          <p:sndTgt r:embed="rId3" name="005.정답들어주세요_후_01.wav"/>
                                        </p:tgtEl>
                                      </p:cMediaNode>
                                    </p:audio>
                                  </p:subTnLst>
                                </p:cTn>
                              </p:par>
                            </p:childTnLst>
                          </p:cTn>
                        </p:par>
                        <p:par>
                          <p:cTn id="54" fill="hold">
                            <p:stCondLst>
                              <p:cond delay="1000"/>
                            </p:stCondLst>
                            <p:childTnLst>
                              <p:par>
                                <p:cTn id="55" presetID="32" presetClass="emph" presetSubtype="0" fill="hold" nodeType="afterEffect">
                                  <p:stCondLst>
                                    <p:cond delay="0"/>
                                  </p:stCondLst>
                                  <p:childTnLst>
                                    <p:animRot by="120000">
                                      <p:cBhvr>
                                        <p:cTn id="56" dur="50" fill="hold">
                                          <p:stCondLst>
                                            <p:cond delay="0"/>
                                          </p:stCondLst>
                                        </p:cTn>
                                        <p:tgtEl>
                                          <p:spTgt spid="31"/>
                                        </p:tgtEl>
                                        <p:attrNameLst>
                                          <p:attrName>r</p:attrName>
                                        </p:attrNameLst>
                                      </p:cBhvr>
                                    </p:animRot>
                                    <p:animRot by="-240000">
                                      <p:cBhvr>
                                        <p:cTn id="57" dur="100" fill="hold">
                                          <p:stCondLst>
                                            <p:cond delay="100"/>
                                          </p:stCondLst>
                                        </p:cTn>
                                        <p:tgtEl>
                                          <p:spTgt spid="31"/>
                                        </p:tgtEl>
                                        <p:attrNameLst>
                                          <p:attrName>r</p:attrName>
                                        </p:attrNameLst>
                                      </p:cBhvr>
                                    </p:animRot>
                                    <p:animRot by="240000">
                                      <p:cBhvr>
                                        <p:cTn id="58" dur="100" fill="hold">
                                          <p:stCondLst>
                                            <p:cond delay="200"/>
                                          </p:stCondLst>
                                        </p:cTn>
                                        <p:tgtEl>
                                          <p:spTgt spid="31"/>
                                        </p:tgtEl>
                                        <p:attrNameLst>
                                          <p:attrName>r</p:attrName>
                                        </p:attrNameLst>
                                      </p:cBhvr>
                                    </p:animRot>
                                    <p:animRot by="-240000">
                                      <p:cBhvr>
                                        <p:cTn id="59" dur="100" fill="hold">
                                          <p:stCondLst>
                                            <p:cond delay="300"/>
                                          </p:stCondLst>
                                        </p:cTn>
                                        <p:tgtEl>
                                          <p:spTgt spid="31"/>
                                        </p:tgtEl>
                                        <p:attrNameLst>
                                          <p:attrName>r</p:attrName>
                                        </p:attrNameLst>
                                      </p:cBhvr>
                                    </p:animRot>
                                    <p:animRot by="120000">
                                      <p:cBhvr>
                                        <p:cTn id="60"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subTnLst>
                    <p:audio>
                      <p:cMediaNode>
                        <p:cTn display="0" masterRel="sameClick">
                          <p:stCondLst>
                            <p:cond delay="0"/>
                          </p:stCondLst>
                          <p:endCondLst>
                            <p:cond evt="onStopAudio" delay="0">
                              <p:tgtEl>
                                <p:sldTgt/>
                              </p:tgtEl>
                            </p:cond>
                          </p:endCondLst>
                        </p:cTn>
                        <p:tgtEl>
                          <p:sndTgt r:embed="rId4" name="006.정답발표전_01.wav"/>
                        </p:tgtEl>
                      </p:cMediaNode>
                    </p:audio>
                  </p:sub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140463"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3546623" y="3241643"/>
            <a:ext cx="4890476" cy="1431161"/>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74041" y="185344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195267" y="2243991"/>
            <a:ext cx="3134830" cy="891469"/>
          </a:xfrm>
          <a:prstGeom prst="rect">
            <a:avLst/>
          </a:prstGeom>
        </p:spPr>
      </p:pic>
      <p:sp>
        <p:nvSpPr>
          <p:cNvPr id="9" name="Content Placeholder 16"/>
          <p:cNvSpPr>
            <a:spLocks noGrp="1"/>
          </p:cNvSpPr>
          <p:nvPr>
            <p:ph sz="quarter" idx="16" hasCustomPrompt="1"/>
          </p:nvPr>
        </p:nvSpPr>
        <p:spPr>
          <a:xfrm>
            <a:off x="9161000" y="2354349"/>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1849699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p:cTn id="12"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3" name="005.정답들어주세요_후_01.wav"/>
                                        </p:tgtEl>
                                      </p:cMediaNode>
                                    </p:audio>
                                  </p:subTnLst>
                                </p:cTn>
                              </p:par>
                            </p:childTnLst>
                          </p:cTn>
                        </p:par>
                        <p:par>
                          <p:cTn id="19" fill="hold">
                            <p:stCondLst>
                              <p:cond delay="250"/>
                            </p:stCondLst>
                            <p:childTnLst>
                              <p:par>
                                <p:cTn id="20" presetID="32" presetClass="emph" presetSubtype="0" fill="hold" nodeType="afterEffect">
                                  <p:stCondLst>
                                    <p:cond delay="0"/>
                                  </p:stCondLst>
                                  <p:childTnLst>
                                    <p:animRot by="120000">
                                      <p:cBhvr>
                                        <p:cTn id="21" dur="100" fill="hold">
                                          <p:stCondLst>
                                            <p:cond delay="0"/>
                                          </p:stCondLst>
                                        </p:cTn>
                                        <p:tgtEl>
                                          <p:spTgt spid="31"/>
                                        </p:tgtEl>
                                        <p:attrNameLst>
                                          <p:attrName>r</p:attrName>
                                        </p:attrNameLst>
                                      </p:cBhvr>
                                    </p:animRot>
                                    <p:animRot by="-240000">
                                      <p:cBhvr>
                                        <p:cTn id="22" dur="200" fill="hold">
                                          <p:stCondLst>
                                            <p:cond delay="200"/>
                                          </p:stCondLst>
                                        </p:cTn>
                                        <p:tgtEl>
                                          <p:spTgt spid="31"/>
                                        </p:tgtEl>
                                        <p:attrNameLst>
                                          <p:attrName>r</p:attrName>
                                        </p:attrNameLst>
                                      </p:cBhvr>
                                    </p:animRot>
                                    <p:animRot by="240000">
                                      <p:cBhvr>
                                        <p:cTn id="23" dur="200" fill="hold">
                                          <p:stCondLst>
                                            <p:cond delay="400"/>
                                          </p:stCondLst>
                                        </p:cTn>
                                        <p:tgtEl>
                                          <p:spTgt spid="31"/>
                                        </p:tgtEl>
                                        <p:attrNameLst>
                                          <p:attrName>r</p:attrName>
                                        </p:attrNameLst>
                                      </p:cBhvr>
                                    </p:animRot>
                                    <p:animRot by="-240000">
                                      <p:cBhvr>
                                        <p:cTn id="24" dur="200" fill="hold">
                                          <p:stCondLst>
                                            <p:cond delay="600"/>
                                          </p:stCondLst>
                                        </p:cTn>
                                        <p:tgtEl>
                                          <p:spTgt spid="31"/>
                                        </p:tgtEl>
                                        <p:attrNameLst>
                                          <p:attrName>r</p:attrName>
                                        </p:attrNameLst>
                                      </p:cBhvr>
                                    </p:animRot>
                                    <p:animRot by="120000">
                                      <p:cBhvr>
                                        <p:cTn id="25" dur="200" fill="hold">
                                          <p:stCondLst>
                                            <p:cond delay="800"/>
                                          </p:stCondLst>
                                        </p:cTn>
                                        <p:tgtEl>
                                          <p:spTgt spid="31"/>
                                        </p:tgtEl>
                                        <p:attrNameLst>
                                          <p:attrName>r</p:attrName>
                                        </p:attrNameLst>
                                      </p:cBhvr>
                                    </p:animRot>
                                  </p:childTnLst>
                                </p:cTn>
                              </p:par>
                              <p:par>
                                <p:cTn id="26" presetID="22" presetClass="entr" presetSubtype="8" fill="hold" nodeType="withEffect">
                                  <p:stCondLst>
                                    <p:cond delay="25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childTnLst>
                          </p:cTn>
                        </p:par>
                        <p:par>
                          <p:cTn id="29" fill="hold">
                            <p:stCondLst>
                              <p:cond delay="1250"/>
                            </p:stCondLst>
                            <p:childTnLst>
                              <p:par>
                                <p:cTn id="30" presetID="32" presetClass="emph" presetSubtype="0" fill="hold" nodeType="afterEffect">
                                  <p:stCondLst>
                                    <p:cond delay="0"/>
                                  </p:stCondLst>
                                  <p:childTnLst>
                                    <p:animRot by="120000">
                                      <p:cBhvr>
                                        <p:cTn id="31" dur="50" fill="hold">
                                          <p:stCondLst>
                                            <p:cond delay="0"/>
                                          </p:stCondLst>
                                        </p:cTn>
                                        <p:tgtEl>
                                          <p:spTgt spid="31"/>
                                        </p:tgtEl>
                                        <p:attrNameLst>
                                          <p:attrName>r</p:attrName>
                                        </p:attrNameLst>
                                      </p:cBhvr>
                                    </p:animRot>
                                    <p:animRot by="-240000">
                                      <p:cBhvr>
                                        <p:cTn id="32" dur="100" fill="hold">
                                          <p:stCondLst>
                                            <p:cond delay="100"/>
                                          </p:stCondLst>
                                        </p:cTn>
                                        <p:tgtEl>
                                          <p:spTgt spid="31"/>
                                        </p:tgtEl>
                                        <p:attrNameLst>
                                          <p:attrName>r</p:attrName>
                                        </p:attrNameLst>
                                      </p:cBhvr>
                                    </p:animRot>
                                    <p:animRot by="240000">
                                      <p:cBhvr>
                                        <p:cTn id="33" dur="100" fill="hold">
                                          <p:stCondLst>
                                            <p:cond delay="200"/>
                                          </p:stCondLst>
                                        </p:cTn>
                                        <p:tgtEl>
                                          <p:spTgt spid="31"/>
                                        </p:tgtEl>
                                        <p:attrNameLst>
                                          <p:attrName>r</p:attrName>
                                        </p:attrNameLst>
                                      </p:cBhvr>
                                    </p:animRot>
                                    <p:animRot by="-240000">
                                      <p:cBhvr>
                                        <p:cTn id="34" dur="100" fill="hold">
                                          <p:stCondLst>
                                            <p:cond delay="300"/>
                                          </p:stCondLst>
                                        </p:cTn>
                                        <p:tgtEl>
                                          <p:spTgt spid="31"/>
                                        </p:tgtEl>
                                        <p:attrNameLst>
                                          <p:attrName>r</p:attrName>
                                        </p:attrNameLst>
                                      </p:cBhvr>
                                    </p:animRot>
                                    <p:animRot by="120000">
                                      <p:cBhvr>
                                        <p:cTn id="35" dur="100" fill="hold">
                                          <p:stCondLst>
                                            <p:cond delay="400"/>
                                          </p:stCondLst>
                                        </p:cTn>
                                        <p:tgtEl>
                                          <p:spTgt spid="31"/>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250" fill="hold"/>
                                        <p:tgtEl>
                                          <p:spTgt spid="20"/>
                                        </p:tgtEl>
                                        <p:attrNameLst>
                                          <p:attrName>ppt_w</p:attrName>
                                        </p:attrNameLst>
                                      </p:cBhvr>
                                      <p:tavLst>
                                        <p:tav tm="0">
                                          <p:val>
                                            <p:fltVal val="0"/>
                                          </p:val>
                                        </p:tav>
                                        <p:tav tm="100000">
                                          <p:val>
                                            <p:strVal val="#ppt_w"/>
                                          </p:val>
                                        </p:tav>
                                      </p:tavLst>
                                    </p:anim>
                                    <p:anim calcmode="lin" valueType="num">
                                      <p:cBhvr>
                                        <p:cTn id="41" dur="250" fill="hold"/>
                                        <p:tgtEl>
                                          <p:spTgt spid="20"/>
                                        </p:tgtEl>
                                        <p:attrNameLst>
                                          <p:attrName>ppt_h</p:attrName>
                                        </p:attrNameLst>
                                      </p:cBhvr>
                                      <p:tavLst>
                                        <p:tav tm="0">
                                          <p:val>
                                            <p:fltVal val="0"/>
                                          </p:val>
                                        </p:tav>
                                        <p:tav tm="100000">
                                          <p:val>
                                            <p:strVal val="#ppt_h"/>
                                          </p:val>
                                        </p:tav>
                                      </p:tavLst>
                                    </p:anim>
                                    <p:animEffect transition="in" filter="fade">
                                      <p:cBhvr>
                                        <p:cTn id="42" dur="250"/>
                                        <p:tgtEl>
                                          <p:spTgt spid="20"/>
                                        </p:tgtEl>
                                      </p:cBhvr>
                                    </p:animEffect>
                                  </p:childTnLst>
                                  <p:subTnLst>
                                    <p:audio>
                                      <p:cMediaNode>
                                        <p:cTn display="0" masterRel="sameClick">
                                          <p:stCondLst>
                                            <p:cond evt="begin" delay="0">
                                              <p:tn val="38"/>
                                            </p:cond>
                                          </p:stCondLst>
                                          <p:endCondLst>
                                            <p:cond evt="onStopAudio" delay="0">
                                              <p:tgtEl>
                                                <p:sldTgt/>
                                              </p:tgtEl>
                                            </p:cond>
                                          </p:endCondLst>
                                        </p:cTn>
                                        <p:tgtEl>
                                          <p:sndTgt r:embed="rId4" name="006.정답발표전_01.wav"/>
                                        </p:tgtEl>
                                      </p:cMediaNode>
                                    </p:audio>
                                  </p:subTnLst>
                                </p:cTn>
                              </p:par>
                            </p:childTnLst>
                          </p:cTn>
                        </p:par>
                        <p:par>
                          <p:cTn id="43" fill="hold">
                            <p:stCondLst>
                              <p:cond delay="25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subTnLst>
                    <p:audio>
                      <p:cMediaNode>
                        <p:cTn display="0" masterRel="sameClick">
                          <p:stCondLst>
                            <p:cond delay="0"/>
                          </p:stCondLst>
                          <p:endCondLst>
                            <p:cond evt="onStopAudio" delay="0">
                              <p:tgtEl>
                                <p:sldTgt/>
                              </p:tgtEl>
                            </p:cond>
                          </p:endCondLst>
                        </p:cTn>
                        <p:tgtEl>
                          <p:sndTgt r:embed="rId4" name="006.정답발표전_01.wav"/>
                        </p:tgtEl>
                      </p:cMediaNode>
                    </p:audio>
                  </p:sub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140463"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3606197" y="3241643"/>
            <a:ext cx="4771328" cy="1431161"/>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74041" y="185344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1195267" y="2243991"/>
            <a:ext cx="3134830" cy="891469"/>
          </a:xfrm>
          <a:prstGeom prst="rect">
            <a:avLst/>
          </a:prstGeom>
        </p:spPr>
      </p:pic>
      <p:sp>
        <p:nvSpPr>
          <p:cNvPr id="9" name="Content Placeholder 16"/>
          <p:cNvSpPr>
            <a:spLocks noGrp="1"/>
          </p:cNvSpPr>
          <p:nvPr>
            <p:ph sz="quarter" idx="16" hasCustomPrompt="1"/>
          </p:nvPr>
        </p:nvSpPr>
        <p:spPr>
          <a:xfrm>
            <a:off x="9161000" y="2354349"/>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4024258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3" name="005.정답들어주세요_후_01.wav"/>
                                        </p:tgtEl>
                                      </p:cMediaNode>
                                    </p:audio>
                                  </p:subTnLst>
                                </p:cTn>
                              </p:par>
                            </p:childTnLst>
                          </p:cTn>
                        </p:par>
                        <p:par>
                          <p:cTn id="14" fill="hold">
                            <p:stCondLst>
                              <p:cond delay="250"/>
                            </p:stCondLst>
                            <p:childTnLst>
                              <p:par>
                                <p:cTn id="15" presetID="32" presetClass="emph" presetSubtype="0" fill="hold" nodeType="afterEffect">
                                  <p:stCondLst>
                                    <p:cond delay="0"/>
                                  </p:stCondLst>
                                  <p:childTnLst>
                                    <p:animRot by="120000">
                                      <p:cBhvr>
                                        <p:cTn id="16" dur="100" fill="hold">
                                          <p:stCondLst>
                                            <p:cond delay="0"/>
                                          </p:stCondLst>
                                        </p:cTn>
                                        <p:tgtEl>
                                          <p:spTgt spid="31"/>
                                        </p:tgtEl>
                                        <p:attrNameLst>
                                          <p:attrName>r</p:attrName>
                                        </p:attrNameLst>
                                      </p:cBhvr>
                                    </p:animRot>
                                    <p:animRot by="-240000">
                                      <p:cBhvr>
                                        <p:cTn id="17" dur="200" fill="hold">
                                          <p:stCondLst>
                                            <p:cond delay="200"/>
                                          </p:stCondLst>
                                        </p:cTn>
                                        <p:tgtEl>
                                          <p:spTgt spid="31"/>
                                        </p:tgtEl>
                                        <p:attrNameLst>
                                          <p:attrName>r</p:attrName>
                                        </p:attrNameLst>
                                      </p:cBhvr>
                                    </p:animRot>
                                    <p:animRot by="240000">
                                      <p:cBhvr>
                                        <p:cTn id="18" dur="200" fill="hold">
                                          <p:stCondLst>
                                            <p:cond delay="400"/>
                                          </p:stCondLst>
                                        </p:cTn>
                                        <p:tgtEl>
                                          <p:spTgt spid="31"/>
                                        </p:tgtEl>
                                        <p:attrNameLst>
                                          <p:attrName>r</p:attrName>
                                        </p:attrNameLst>
                                      </p:cBhvr>
                                    </p:animRot>
                                    <p:animRot by="-240000">
                                      <p:cBhvr>
                                        <p:cTn id="19" dur="200" fill="hold">
                                          <p:stCondLst>
                                            <p:cond delay="600"/>
                                          </p:stCondLst>
                                        </p:cTn>
                                        <p:tgtEl>
                                          <p:spTgt spid="31"/>
                                        </p:tgtEl>
                                        <p:attrNameLst>
                                          <p:attrName>r</p:attrName>
                                        </p:attrNameLst>
                                      </p:cBhvr>
                                    </p:animRot>
                                    <p:animRot by="120000">
                                      <p:cBhvr>
                                        <p:cTn id="20" dur="200" fill="hold">
                                          <p:stCondLst>
                                            <p:cond delay="800"/>
                                          </p:stCondLst>
                                        </p:cTn>
                                        <p:tgtEl>
                                          <p:spTgt spid="31"/>
                                        </p:tgtEl>
                                        <p:attrNameLst>
                                          <p:attrName>r</p:attrName>
                                        </p:attrNameLst>
                                      </p:cBhvr>
                                    </p:animRot>
                                  </p:childTnLst>
                                </p:cTn>
                              </p:par>
                              <p:par>
                                <p:cTn id="21" presetID="22" presetClass="entr" presetSubtype="8" fill="hold"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250"/>
                            </p:stCondLst>
                            <p:childTnLst>
                              <p:par>
                                <p:cTn id="25" presetID="32" presetClass="emph" presetSubtype="0" fill="hold" nodeType="afterEffect">
                                  <p:stCondLst>
                                    <p:cond delay="0"/>
                                  </p:stCondLst>
                                  <p:childTnLst>
                                    <p:animRot by="120000">
                                      <p:cBhvr>
                                        <p:cTn id="26" dur="50" fill="hold">
                                          <p:stCondLst>
                                            <p:cond delay="0"/>
                                          </p:stCondLst>
                                        </p:cTn>
                                        <p:tgtEl>
                                          <p:spTgt spid="31"/>
                                        </p:tgtEl>
                                        <p:attrNameLst>
                                          <p:attrName>r</p:attrName>
                                        </p:attrNameLst>
                                      </p:cBhvr>
                                    </p:animRot>
                                    <p:animRot by="-240000">
                                      <p:cBhvr>
                                        <p:cTn id="27" dur="100" fill="hold">
                                          <p:stCondLst>
                                            <p:cond delay="100"/>
                                          </p:stCondLst>
                                        </p:cTn>
                                        <p:tgtEl>
                                          <p:spTgt spid="31"/>
                                        </p:tgtEl>
                                        <p:attrNameLst>
                                          <p:attrName>r</p:attrName>
                                        </p:attrNameLst>
                                      </p:cBhvr>
                                    </p:animRot>
                                    <p:animRot by="240000">
                                      <p:cBhvr>
                                        <p:cTn id="28" dur="100" fill="hold">
                                          <p:stCondLst>
                                            <p:cond delay="200"/>
                                          </p:stCondLst>
                                        </p:cTn>
                                        <p:tgtEl>
                                          <p:spTgt spid="31"/>
                                        </p:tgtEl>
                                        <p:attrNameLst>
                                          <p:attrName>r</p:attrName>
                                        </p:attrNameLst>
                                      </p:cBhvr>
                                    </p:animRot>
                                    <p:animRot by="-240000">
                                      <p:cBhvr>
                                        <p:cTn id="29" dur="100" fill="hold">
                                          <p:stCondLst>
                                            <p:cond delay="300"/>
                                          </p:stCondLst>
                                        </p:cTn>
                                        <p:tgtEl>
                                          <p:spTgt spid="31"/>
                                        </p:tgtEl>
                                        <p:attrNameLst>
                                          <p:attrName>r</p:attrName>
                                        </p:attrNameLst>
                                      </p:cBhvr>
                                    </p:animRot>
                                    <p:animRot by="120000">
                                      <p:cBhvr>
                                        <p:cTn id="30" dur="100" fill="hold">
                                          <p:stCondLst>
                                            <p:cond delay="400"/>
                                          </p:stCondLst>
                                        </p:cTn>
                                        <p:tgtEl>
                                          <p:spTgt spid="31"/>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ppt_w</p:attrName>
                                        </p:attrNameLst>
                                      </p:cBhvr>
                                      <p:tavLst>
                                        <p:tav tm="0">
                                          <p:val>
                                            <p:fltVal val="0"/>
                                          </p:val>
                                        </p:tav>
                                        <p:tav tm="100000">
                                          <p:val>
                                            <p:strVal val="#ppt_w"/>
                                          </p:val>
                                        </p:tav>
                                      </p:tavLst>
                                    </p:anim>
                                    <p:anim calcmode="lin" valueType="num">
                                      <p:cBhvr>
                                        <p:cTn id="36" dur="250" fill="hold"/>
                                        <p:tgtEl>
                                          <p:spTgt spid="20"/>
                                        </p:tgtEl>
                                        <p:attrNameLst>
                                          <p:attrName>ppt_h</p:attrName>
                                        </p:attrNameLst>
                                      </p:cBhvr>
                                      <p:tavLst>
                                        <p:tav tm="0">
                                          <p:val>
                                            <p:fltVal val="0"/>
                                          </p:val>
                                        </p:tav>
                                        <p:tav tm="100000">
                                          <p:val>
                                            <p:strVal val="#ppt_h"/>
                                          </p:val>
                                        </p:tav>
                                      </p:tavLst>
                                    </p:anim>
                                    <p:animEffect transition="in" filter="fade">
                                      <p:cBhvr>
                                        <p:cTn id="37" dur="250"/>
                                        <p:tgtEl>
                                          <p:spTgt spid="20"/>
                                        </p:tgtEl>
                                      </p:cBhvr>
                                    </p:animEffect>
                                  </p:childTnLst>
                                  <p:subTnLst>
                                    <p:audio>
                                      <p:cMediaNode>
                                        <p:cTn display="0" masterRel="sameClick">
                                          <p:stCondLst>
                                            <p:cond evt="begin" delay="0">
                                              <p:tn val="33"/>
                                            </p:cond>
                                          </p:stCondLst>
                                          <p:endCondLst>
                                            <p:cond evt="onStopAudio" delay="0">
                                              <p:tgtEl>
                                                <p:sldTgt/>
                                              </p:tgtEl>
                                            </p:cond>
                                          </p:endCondLst>
                                        </p:cTn>
                                        <p:tgtEl>
                                          <p:sndTgt r:embed="rId4" name="006.정답발표전_01.wav"/>
                                        </p:tgtEl>
                                      </p:cMediaNode>
                                    </p:audio>
                                  </p:subTnLst>
                                </p:cTn>
                              </p:par>
                              <p:par>
                                <p:cTn id="38" presetID="53" presetClass="entr" presetSubtype="16" fill="hold" grpId="0" nodeType="withEffect">
                                  <p:stCondLst>
                                    <p:cond delay="0"/>
                                  </p:stCondLst>
                                  <p:childTnLst>
                                    <p:set>
                                      <p:cBhvr>
                                        <p:cTn id="39" dur="1" fill="hold">
                                          <p:stCondLst>
                                            <p:cond delay="0"/>
                                          </p:stCondLst>
                                        </p:cTn>
                                        <p:tgtEl>
                                          <p:spTgt spid="9">
                                            <p:txEl>
                                              <p:pRg st="0" end="0"/>
                                            </p:txEl>
                                          </p:spTgt>
                                        </p:tgtEl>
                                        <p:attrNameLst>
                                          <p:attrName>style.visibility</p:attrName>
                                        </p:attrNameLst>
                                      </p:cBhvr>
                                      <p:to>
                                        <p:strVal val="visible"/>
                                      </p:to>
                                    </p:set>
                                    <p:anim calcmode="lin" valueType="num">
                                      <p:cBhvr>
                                        <p:cTn id="40"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41"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42" dur="500"/>
                                        <p:tgtEl>
                                          <p:spTgt spid="9">
                                            <p:txEl>
                                              <p:pRg st="0" end="0"/>
                                            </p:txEl>
                                          </p:spTgt>
                                        </p:tgtEl>
                                      </p:cBhvr>
                                    </p:animEffect>
                                  </p:childTnLst>
                                </p:cTn>
                              </p:par>
                            </p:childTnLst>
                          </p:cTn>
                        </p:par>
                        <p:par>
                          <p:cTn id="43" fill="hold">
                            <p:stCondLst>
                              <p:cond delay="50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subTnLst>
                    <p:audio>
                      <p:cMediaNode>
                        <p:cTn display="0" masterRel="sameClick">
                          <p:stCondLst>
                            <p:cond delay="0"/>
                          </p:stCondLst>
                          <p:endCondLst>
                            <p:cond evt="onStopAudio" delay="0">
                              <p:tgtEl>
                                <p:sldTgt/>
                              </p:tgtEl>
                            </p:cond>
                          </p:endCondLst>
                        </p:cTn>
                        <p:tgtEl>
                          <p:sndTgt r:embed="rId4" name="006.정답발표전_01.wav"/>
                        </p:tgtEl>
                      </p:cMediaNode>
                    </p:audio>
                  </p:sub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ABCD">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sp>
        <p:nvSpPr>
          <p:cNvPr id="27" name="D"/>
          <p:cNvSpPr txBox="1"/>
          <p:nvPr/>
        </p:nvSpPr>
        <p:spPr>
          <a:xfrm>
            <a:off x="6694969"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d</a:t>
            </a:r>
          </a:p>
        </p:txBody>
      </p:sp>
      <p:sp>
        <p:nvSpPr>
          <p:cNvPr id="30" name="Answer D"/>
          <p:cNvSpPr>
            <a:spLocks noGrp="1"/>
          </p:cNvSpPr>
          <p:nvPr>
            <p:ph type="body" sz="quarter" idx="14" hasCustomPrompt="1"/>
          </p:nvPr>
        </p:nvSpPr>
        <p:spPr>
          <a:xfrm>
            <a:off x="7319790"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D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userDrawn="1">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3952889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3" name="General_Question_Appear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50"/>
                                        <p:tgtEl>
                                          <p:spTgt spid="23"/>
                                        </p:tgtEl>
                                      </p:cBhvr>
                                    </p:animEffect>
                                    <p:anim calcmode="lin" valueType="num">
                                      <p:cBhvr>
                                        <p:cTn id="39" dur="250" fill="hold"/>
                                        <p:tgtEl>
                                          <p:spTgt spid="23"/>
                                        </p:tgtEl>
                                        <p:attrNameLst>
                                          <p:attrName>ppt_x</p:attrName>
                                        </p:attrNameLst>
                                      </p:cBhvr>
                                      <p:tavLst>
                                        <p:tav tm="0">
                                          <p:val>
                                            <p:strVal val="#ppt_x"/>
                                          </p:val>
                                        </p:tav>
                                        <p:tav tm="100000">
                                          <p:val>
                                            <p:strVal val="#ppt_x"/>
                                          </p:val>
                                        </p:tav>
                                      </p:tavLst>
                                    </p:anim>
                                    <p:anim calcmode="lin" valueType="num">
                                      <p:cBhvr>
                                        <p:cTn id="40"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3" name="General_Question_Appears.wav"/>
                                        </p:tgtEl>
                                      </p:cMediaNode>
                                    </p:audio>
                                  </p:sub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250"/>
                                        <p:tgtEl>
                                          <p:spTgt spid="25"/>
                                        </p:tgtEl>
                                      </p:cBhvr>
                                    </p:animEffect>
                                    <p:anim calcmode="lin" valueType="num">
                                      <p:cBhvr>
                                        <p:cTn id="44" dur="250" fill="hold"/>
                                        <p:tgtEl>
                                          <p:spTgt spid="25"/>
                                        </p:tgtEl>
                                        <p:attrNameLst>
                                          <p:attrName>ppt_x</p:attrName>
                                        </p:attrNameLst>
                                      </p:cBhvr>
                                      <p:tavLst>
                                        <p:tav tm="0">
                                          <p:val>
                                            <p:strVal val="#ppt_x"/>
                                          </p:val>
                                        </p:tav>
                                        <p:tav tm="100000">
                                          <p:val>
                                            <p:strVal val="#ppt_x"/>
                                          </p:val>
                                        </p:tav>
                                      </p:tavLst>
                                    </p:anim>
                                    <p:anim calcmode="lin" valueType="num">
                                      <p:cBhvr>
                                        <p:cTn id="4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250"/>
                                        <p:tgtEl>
                                          <p:spTgt spid="27"/>
                                        </p:tgtEl>
                                      </p:cBhvr>
                                    </p:animEffect>
                                    <p:anim calcmode="lin" valueType="num">
                                      <p:cBhvr>
                                        <p:cTn id="51" dur="250" fill="hold"/>
                                        <p:tgtEl>
                                          <p:spTgt spid="27"/>
                                        </p:tgtEl>
                                        <p:attrNameLst>
                                          <p:attrName>ppt_x</p:attrName>
                                        </p:attrNameLst>
                                      </p:cBhvr>
                                      <p:tavLst>
                                        <p:tav tm="0">
                                          <p:val>
                                            <p:strVal val="#ppt_x"/>
                                          </p:val>
                                        </p:tav>
                                        <p:tav tm="100000">
                                          <p:val>
                                            <p:strVal val="#ppt_x"/>
                                          </p:val>
                                        </p:tav>
                                      </p:tavLst>
                                    </p:anim>
                                    <p:anim calcmode="lin" valueType="num">
                                      <p:cBhvr>
                                        <p:cTn id="52" dur="250" fill="hold"/>
                                        <p:tgtEl>
                                          <p:spTgt spid="27"/>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8"/>
                                            </p:cond>
                                          </p:stCondLst>
                                          <p:endCondLst>
                                            <p:cond evt="onStopAudio" delay="0">
                                              <p:tgtEl>
                                                <p:sldTgt/>
                                              </p:tgtEl>
                                            </p:cond>
                                          </p:endCondLst>
                                        </p:cTn>
                                        <p:tgtEl>
                                          <p:sndTgt r:embed="rId4" name="General_Question_Box_Leaves.wav"/>
                                        </p:tgtEl>
                                      </p:cMediaNode>
                                    </p:audio>
                                  </p:subTnLst>
                                </p:cTn>
                              </p:par>
                              <p:par>
                                <p:cTn id="53" presetID="42"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250"/>
                                        <p:tgtEl>
                                          <p:spTgt spid="30"/>
                                        </p:tgtEl>
                                      </p:cBhvr>
                                    </p:animEffect>
                                    <p:anim calcmode="lin" valueType="num">
                                      <p:cBhvr>
                                        <p:cTn id="56" dur="250" fill="hold"/>
                                        <p:tgtEl>
                                          <p:spTgt spid="30"/>
                                        </p:tgtEl>
                                        <p:attrNameLst>
                                          <p:attrName>ppt_x</p:attrName>
                                        </p:attrNameLst>
                                      </p:cBhvr>
                                      <p:tavLst>
                                        <p:tav tm="0">
                                          <p:val>
                                            <p:strVal val="#ppt_x"/>
                                          </p:val>
                                        </p:tav>
                                        <p:tav tm="100000">
                                          <p:val>
                                            <p:strVal val="#ppt_x"/>
                                          </p:val>
                                        </p:tav>
                                      </p:tavLst>
                                    </p:anim>
                                    <p:anim calcmode="lin" valueType="num">
                                      <p:cBhvr>
                                        <p:cTn id="57" dur="25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5" name="005.정답들어주세요_후_01.wav"/>
                                        </p:tgtEl>
                                      </p:cMediaNode>
                                    </p:audio>
                                  </p:subTnLst>
                                </p:cTn>
                              </p:par>
                            </p:childTnLst>
                          </p:cTn>
                        </p:par>
                        <p:par>
                          <p:cTn id="62" fill="hold">
                            <p:stCondLst>
                              <p:cond delay="250"/>
                            </p:stCondLst>
                            <p:childTnLst>
                              <p:par>
                                <p:cTn id="63" presetID="32" presetClass="emph" presetSubtype="0" fill="hold" nodeType="afterEffect">
                                  <p:stCondLst>
                                    <p:cond delay="0"/>
                                  </p:stCondLst>
                                  <p:childTnLst>
                                    <p:animRot by="120000">
                                      <p:cBhvr>
                                        <p:cTn id="64" dur="100" fill="hold">
                                          <p:stCondLst>
                                            <p:cond delay="0"/>
                                          </p:stCondLst>
                                        </p:cTn>
                                        <p:tgtEl>
                                          <p:spTgt spid="31"/>
                                        </p:tgtEl>
                                        <p:attrNameLst>
                                          <p:attrName>r</p:attrName>
                                        </p:attrNameLst>
                                      </p:cBhvr>
                                    </p:animRot>
                                    <p:animRot by="-240000">
                                      <p:cBhvr>
                                        <p:cTn id="65" dur="200" fill="hold">
                                          <p:stCondLst>
                                            <p:cond delay="200"/>
                                          </p:stCondLst>
                                        </p:cTn>
                                        <p:tgtEl>
                                          <p:spTgt spid="31"/>
                                        </p:tgtEl>
                                        <p:attrNameLst>
                                          <p:attrName>r</p:attrName>
                                        </p:attrNameLst>
                                      </p:cBhvr>
                                    </p:animRot>
                                    <p:animRot by="240000">
                                      <p:cBhvr>
                                        <p:cTn id="66" dur="200" fill="hold">
                                          <p:stCondLst>
                                            <p:cond delay="400"/>
                                          </p:stCondLst>
                                        </p:cTn>
                                        <p:tgtEl>
                                          <p:spTgt spid="31"/>
                                        </p:tgtEl>
                                        <p:attrNameLst>
                                          <p:attrName>r</p:attrName>
                                        </p:attrNameLst>
                                      </p:cBhvr>
                                    </p:animRot>
                                    <p:animRot by="-240000">
                                      <p:cBhvr>
                                        <p:cTn id="67" dur="200" fill="hold">
                                          <p:stCondLst>
                                            <p:cond delay="600"/>
                                          </p:stCondLst>
                                        </p:cTn>
                                        <p:tgtEl>
                                          <p:spTgt spid="31"/>
                                        </p:tgtEl>
                                        <p:attrNameLst>
                                          <p:attrName>r</p:attrName>
                                        </p:attrNameLst>
                                      </p:cBhvr>
                                    </p:animRot>
                                    <p:animRot by="120000">
                                      <p:cBhvr>
                                        <p:cTn id="68" dur="200" fill="hold">
                                          <p:stCondLst>
                                            <p:cond delay="800"/>
                                          </p:stCondLst>
                                        </p:cTn>
                                        <p:tgtEl>
                                          <p:spTgt spid="31"/>
                                        </p:tgtEl>
                                        <p:attrNameLst>
                                          <p:attrName>r</p:attrName>
                                        </p:attrNameLst>
                                      </p:cBhvr>
                                    </p:animRot>
                                  </p:childTnLst>
                                </p:cTn>
                              </p:par>
                              <p:par>
                                <p:cTn id="69" presetID="22" presetClass="entr" presetSubtype="8" fill="hold" nodeType="withEffect">
                                  <p:stCondLst>
                                    <p:cond delay="250"/>
                                  </p:stCondLst>
                                  <p:childTnLst>
                                    <p:set>
                                      <p:cBhvr>
                                        <p:cTn id="70" dur="1" fill="hold">
                                          <p:stCondLst>
                                            <p:cond delay="0"/>
                                          </p:stCondLst>
                                        </p:cTn>
                                        <p:tgtEl>
                                          <p:spTgt spid="32"/>
                                        </p:tgtEl>
                                        <p:attrNameLst>
                                          <p:attrName>style.visibility</p:attrName>
                                        </p:attrNameLst>
                                      </p:cBhvr>
                                      <p:to>
                                        <p:strVal val="visible"/>
                                      </p:to>
                                    </p:set>
                                    <p:animEffect transition="in" filter="wipe(left)">
                                      <p:cBhvr>
                                        <p:cTn id="71" dur="500"/>
                                        <p:tgtEl>
                                          <p:spTgt spid="32"/>
                                        </p:tgtEl>
                                      </p:cBhvr>
                                    </p:animEffect>
                                  </p:childTnLst>
                                </p:cTn>
                              </p:par>
                            </p:childTnLst>
                          </p:cTn>
                        </p:par>
                        <p:par>
                          <p:cTn id="72" fill="hold">
                            <p:stCondLst>
                              <p:cond delay="1250"/>
                            </p:stCondLst>
                            <p:childTnLst>
                              <p:par>
                                <p:cTn id="73" presetID="32" presetClass="emph" presetSubtype="0" fill="hold" nodeType="afterEffect">
                                  <p:stCondLst>
                                    <p:cond delay="0"/>
                                  </p:stCondLst>
                                  <p:childTnLst>
                                    <p:animRot by="120000">
                                      <p:cBhvr>
                                        <p:cTn id="74" dur="50" fill="hold">
                                          <p:stCondLst>
                                            <p:cond delay="0"/>
                                          </p:stCondLst>
                                        </p:cTn>
                                        <p:tgtEl>
                                          <p:spTgt spid="31"/>
                                        </p:tgtEl>
                                        <p:attrNameLst>
                                          <p:attrName>r</p:attrName>
                                        </p:attrNameLst>
                                      </p:cBhvr>
                                    </p:animRot>
                                    <p:animRot by="-240000">
                                      <p:cBhvr>
                                        <p:cTn id="75" dur="100" fill="hold">
                                          <p:stCondLst>
                                            <p:cond delay="100"/>
                                          </p:stCondLst>
                                        </p:cTn>
                                        <p:tgtEl>
                                          <p:spTgt spid="31"/>
                                        </p:tgtEl>
                                        <p:attrNameLst>
                                          <p:attrName>r</p:attrName>
                                        </p:attrNameLst>
                                      </p:cBhvr>
                                    </p:animRot>
                                    <p:animRot by="240000">
                                      <p:cBhvr>
                                        <p:cTn id="76" dur="100" fill="hold">
                                          <p:stCondLst>
                                            <p:cond delay="200"/>
                                          </p:stCondLst>
                                        </p:cTn>
                                        <p:tgtEl>
                                          <p:spTgt spid="31"/>
                                        </p:tgtEl>
                                        <p:attrNameLst>
                                          <p:attrName>r</p:attrName>
                                        </p:attrNameLst>
                                      </p:cBhvr>
                                    </p:animRot>
                                    <p:animRot by="-240000">
                                      <p:cBhvr>
                                        <p:cTn id="77" dur="100" fill="hold">
                                          <p:stCondLst>
                                            <p:cond delay="300"/>
                                          </p:stCondLst>
                                        </p:cTn>
                                        <p:tgtEl>
                                          <p:spTgt spid="31"/>
                                        </p:tgtEl>
                                        <p:attrNameLst>
                                          <p:attrName>r</p:attrName>
                                        </p:attrNameLst>
                                      </p:cBhvr>
                                    </p:animRot>
                                    <p:animRot by="120000">
                                      <p:cBhvr>
                                        <p:cTn id="78" dur="100" fill="hold">
                                          <p:stCondLst>
                                            <p:cond delay="400"/>
                                          </p:stCondLst>
                                        </p:cTn>
                                        <p:tgtEl>
                                          <p:spTgt spid="31"/>
                                        </p:tgtEl>
                                        <p:attrNameLst>
                                          <p:attrName>r</p:attrName>
                                        </p:attrNameLst>
                                      </p:cBhvr>
                                    </p:animRo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grpId="0" nodeType="clickEffect">
                                  <p:stCondLst>
                                    <p:cond delay="0"/>
                                  </p:stCondLst>
                                  <p:childTnLst>
                                    <p:set>
                                      <p:cBhvr>
                                        <p:cTn id="82" dur="1" fill="hold">
                                          <p:stCondLst>
                                            <p:cond delay="0"/>
                                          </p:stCondLst>
                                        </p:cTn>
                                        <p:tgtEl>
                                          <p:spTgt spid="38"/>
                                        </p:tgtEl>
                                        <p:attrNameLst>
                                          <p:attrName>style.visibility</p:attrName>
                                        </p:attrNameLst>
                                      </p:cBhvr>
                                      <p:to>
                                        <p:strVal val="visible"/>
                                      </p:to>
                                    </p:set>
                                    <p:anim calcmode="lin" valueType="num">
                                      <p:cBhvr>
                                        <p:cTn id="83" dur="250" fill="hold"/>
                                        <p:tgtEl>
                                          <p:spTgt spid="38"/>
                                        </p:tgtEl>
                                        <p:attrNameLst>
                                          <p:attrName>ppt_w</p:attrName>
                                        </p:attrNameLst>
                                      </p:cBhvr>
                                      <p:tavLst>
                                        <p:tav tm="0">
                                          <p:val>
                                            <p:fltVal val="0"/>
                                          </p:val>
                                        </p:tav>
                                        <p:tav tm="100000">
                                          <p:val>
                                            <p:strVal val="#ppt_w"/>
                                          </p:val>
                                        </p:tav>
                                      </p:tavLst>
                                    </p:anim>
                                    <p:anim calcmode="lin" valueType="num">
                                      <p:cBhvr>
                                        <p:cTn id="84" dur="250" fill="hold"/>
                                        <p:tgtEl>
                                          <p:spTgt spid="38"/>
                                        </p:tgtEl>
                                        <p:attrNameLst>
                                          <p:attrName>ppt_h</p:attrName>
                                        </p:attrNameLst>
                                      </p:cBhvr>
                                      <p:tavLst>
                                        <p:tav tm="0">
                                          <p:val>
                                            <p:fltVal val="0"/>
                                          </p:val>
                                        </p:tav>
                                        <p:tav tm="100000">
                                          <p:val>
                                            <p:strVal val="#ppt_h"/>
                                          </p:val>
                                        </p:tav>
                                      </p:tavLst>
                                    </p:anim>
                                    <p:animEffect transition="in" filter="fade">
                                      <p:cBhvr>
                                        <p:cTn id="85" dur="250"/>
                                        <p:tgtEl>
                                          <p:spTgt spid="38"/>
                                        </p:tgtEl>
                                      </p:cBhvr>
                                    </p:animEffect>
                                  </p:childTnLst>
                                  <p:subTnLst>
                                    <p:audio>
                                      <p:cMediaNode>
                                        <p:cTn display="0" masterRel="sameClick">
                                          <p:stCondLst>
                                            <p:cond evt="begin" delay="0">
                                              <p:tn val="81"/>
                                            </p:cond>
                                          </p:stCondLst>
                                          <p:endCondLst>
                                            <p:cond evt="onStopAudio" delay="0">
                                              <p:tgtEl>
                                                <p:sldTgt/>
                                              </p:tgtEl>
                                            </p:cond>
                                          </p:endCondLst>
                                        </p:cTn>
                                        <p:tgtEl>
                                          <p:sndTgt r:embed="rId6" name="006.정답발표전_01.wav"/>
                                        </p:tgtEl>
                                      </p:cMediaNode>
                                    </p:audio>
                                  </p:subTnLst>
                                </p:cTn>
                              </p:par>
                            </p:childTnLst>
                          </p:cTn>
                        </p:par>
                        <p:par>
                          <p:cTn id="86" fill="hold">
                            <p:stCondLst>
                              <p:cond delay="250"/>
                            </p:stCondLst>
                            <p:childTnLst>
                              <p:par>
                                <p:cTn id="87" presetID="32" presetClass="emph" presetSubtype="0" fill="hold" nodeType="afterEffect">
                                  <p:stCondLst>
                                    <p:cond delay="0"/>
                                  </p:stCondLst>
                                  <p:childTnLst>
                                    <p:animRot by="120000">
                                      <p:cBhvr>
                                        <p:cTn id="88" dur="75" fill="hold">
                                          <p:stCondLst>
                                            <p:cond delay="0"/>
                                          </p:stCondLst>
                                        </p:cTn>
                                        <p:tgtEl>
                                          <p:spTgt spid="31"/>
                                        </p:tgtEl>
                                        <p:attrNameLst>
                                          <p:attrName>r</p:attrName>
                                        </p:attrNameLst>
                                      </p:cBhvr>
                                    </p:animRot>
                                    <p:animRot by="-240000">
                                      <p:cBhvr>
                                        <p:cTn id="89" dur="150" fill="hold">
                                          <p:stCondLst>
                                            <p:cond delay="150"/>
                                          </p:stCondLst>
                                        </p:cTn>
                                        <p:tgtEl>
                                          <p:spTgt spid="31"/>
                                        </p:tgtEl>
                                        <p:attrNameLst>
                                          <p:attrName>r</p:attrName>
                                        </p:attrNameLst>
                                      </p:cBhvr>
                                    </p:animRot>
                                    <p:animRot by="240000">
                                      <p:cBhvr>
                                        <p:cTn id="90" dur="150" fill="hold">
                                          <p:stCondLst>
                                            <p:cond delay="300"/>
                                          </p:stCondLst>
                                        </p:cTn>
                                        <p:tgtEl>
                                          <p:spTgt spid="31"/>
                                        </p:tgtEl>
                                        <p:attrNameLst>
                                          <p:attrName>r</p:attrName>
                                        </p:attrNameLst>
                                      </p:cBhvr>
                                    </p:animRot>
                                    <p:animRot by="-240000">
                                      <p:cBhvr>
                                        <p:cTn id="91" dur="150" fill="hold">
                                          <p:stCondLst>
                                            <p:cond delay="450"/>
                                          </p:stCondLst>
                                        </p:cTn>
                                        <p:tgtEl>
                                          <p:spTgt spid="31"/>
                                        </p:tgtEl>
                                        <p:attrNameLst>
                                          <p:attrName>r</p:attrName>
                                        </p:attrNameLst>
                                      </p:cBhvr>
                                    </p:animRot>
                                    <p:animRot by="120000">
                                      <p:cBhvr>
                                        <p:cTn id="92"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3" restart="whenNotActive" fill="hold" evtFilter="cancelBubble" nodeType="interactiveSeq">
                <p:stCondLst>
                  <p:cond evt="onClick" delay="0">
                    <p:tgtEl>
                      <p:spTgt spid="31"/>
                    </p:tgtEl>
                  </p:cond>
                </p:stCondLst>
                <p:endSync evt="end" delay="0">
                  <p:rtn val="all"/>
                </p:endSync>
                <p:childTnLst>
                  <p:par>
                    <p:cTn id="94" fill="hold">
                      <p:stCondLst>
                        <p:cond delay="0"/>
                      </p:stCondLst>
                      <p:childTnLst>
                        <p:par>
                          <p:cTn id="95" fill="hold">
                            <p:stCondLst>
                              <p:cond delay="0"/>
                            </p:stCondLst>
                            <p:childTnLst>
                              <p:par>
                                <p:cTn id="96" presetID="32" presetClass="emph" presetSubtype="0" fill="hold" nodeType="clickEffect">
                                  <p:stCondLst>
                                    <p:cond delay="0"/>
                                  </p:stCondLst>
                                  <p:childTnLst>
                                    <p:animRot by="120000">
                                      <p:cBhvr>
                                        <p:cTn id="97" dur="100" fill="hold">
                                          <p:stCondLst>
                                            <p:cond delay="0"/>
                                          </p:stCondLst>
                                        </p:cTn>
                                        <p:tgtEl>
                                          <p:spTgt spid="31"/>
                                        </p:tgtEl>
                                        <p:attrNameLst>
                                          <p:attrName>r</p:attrName>
                                        </p:attrNameLst>
                                      </p:cBhvr>
                                    </p:animRot>
                                    <p:animRot by="-240000">
                                      <p:cBhvr>
                                        <p:cTn id="98" dur="200" fill="hold">
                                          <p:stCondLst>
                                            <p:cond delay="200"/>
                                          </p:stCondLst>
                                        </p:cTn>
                                        <p:tgtEl>
                                          <p:spTgt spid="31"/>
                                        </p:tgtEl>
                                        <p:attrNameLst>
                                          <p:attrName>r</p:attrName>
                                        </p:attrNameLst>
                                      </p:cBhvr>
                                    </p:animRot>
                                    <p:animRot by="240000">
                                      <p:cBhvr>
                                        <p:cTn id="99" dur="200" fill="hold">
                                          <p:stCondLst>
                                            <p:cond delay="400"/>
                                          </p:stCondLst>
                                        </p:cTn>
                                        <p:tgtEl>
                                          <p:spTgt spid="31"/>
                                        </p:tgtEl>
                                        <p:attrNameLst>
                                          <p:attrName>r</p:attrName>
                                        </p:attrNameLst>
                                      </p:cBhvr>
                                    </p:animRot>
                                    <p:animRot by="-240000">
                                      <p:cBhvr>
                                        <p:cTn id="100" dur="200" fill="hold">
                                          <p:stCondLst>
                                            <p:cond delay="600"/>
                                          </p:stCondLst>
                                        </p:cTn>
                                        <p:tgtEl>
                                          <p:spTgt spid="31"/>
                                        </p:tgtEl>
                                        <p:attrNameLst>
                                          <p:attrName>r</p:attrName>
                                        </p:attrNameLst>
                                      </p:cBhvr>
                                    </p:animRot>
                                    <p:animRot by="120000">
                                      <p:cBhvr>
                                        <p:cTn id="101" dur="200" fill="hold">
                                          <p:stCondLst>
                                            <p:cond delay="800"/>
                                          </p:stCondLst>
                                        </p:cTn>
                                        <p:tgtEl>
                                          <p:spTgt spid="31"/>
                                        </p:tgtEl>
                                        <p:attrNameLst>
                                          <p:attrName>r</p:attrName>
                                        </p:attrNameLst>
                                      </p:cBhvr>
                                    </p:animRot>
                                  </p:childTnLst>
                                  <p:subTnLst>
                                    <p:audio>
                                      <p:cMediaNode>
                                        <p:cTn display="0" masterRel="sameClick">
                                          <p:stCondLst>
                                            <p:cond evt="begin" delay="0">
                                              <p:tn val="96"/>
                                            </p:cond>
                                          </p:stCondLst>
                                          <p:endCondLst>
                                            <p:cond evt="onStopAudio" delay="0">
                                              <p:tgtEl>
                                                <p:sldTgt/>
                                              </p:tgtEl>
                                            </p:cond>
                                          </p:endCondLst>
                                        </p:cTn>
                                        <p:tgtEl>
                                          <p:sndTgt r:embed="rId5" name="005.정답들어주세요_후_01.wav"/>
                                        </p:tgtEl>
                                      </p:cMediaNode>
                                    </p:audio>
                                  </p:subTnLst>
                                </p:cTn>
                              </p:par>
                            </p:childTnLst>
                          </p:cTn>
                        </p:par>
                        <p:par>
                          <p:cTn id="102" fill="hold">
                            <p:stCondLst>
                              <p:cond delay="1000"/>
                            </p:stCondLst>
                            <p:childTnLst>
                              <p:par>
                                <p:cTn id="103" presetID="32" presetClass="emph" presetSubtype="0" fill="hold" nodeType="afterEffect">
                                  <p:stCondLst>
                                    <p:cond delay="0"/>
                                  </p:stCondLst>
                                  <p:childTnLst>
                                    <p:animRot by="120000">
                                      <p:cBhvr>
                                        <p:cTn id="104" dur="50" fill="hold">
                                          <p:stCondLst>
                                            <p:cond delay="0"/>
                                          </p:stCondLst>
                                        </p:cTn>
                                        <p:tgtEl>
                                          <p:spTgt spid="31"/>
                                        </p:tgtEl>
                                        <p:attrNameLst>
                                          <p:attrName>r</p:attrName>
                                        </p:attrNameLst>
                                      </p:cBhvr>
                                    </p:animRot>
                                    <p:animRot by="-240000">
                                      <p:cBhvr>
                                        <p:cTn id="105" dur="100" fill="hold">
                                          <p:stCondLst>
                                            <p:cond delay="100"/>
                                          </p:stCondLst>
                                        </p:cTn>
                                        <p:tgtEl>
                                          <p:spTgt spid="31"/>
                                        </p:tgtEl>
                                        <p:attrNameLst>
                                          <p:attrName>r</p:attrName>
                                        </p:attrNameLst>
                                      </p:cBhvr>
                                    </p:animRot>
                                    <p:animRot by="240000">
                                      <p:cBhvr>
                                        <p:cTn id="106" dur="100" fill="hold">
                                          <p:stCondLst>
                                            <p:cond delay="200"/>
                                          </p:stCondLst>
                                        </p:cTn>
                                        <p:tgtEl>
                                          <p:spTgt spid="31"/>
                                        </p:tgtEl>
                                        <p:attrNameLst>
                                          <p:attrName>r</p:attrName>
                                        </p:attrNameLst>
                                      </p:cBhvr>
                                    </p:animRot>
                                    <p:animRot by="-240000">
                                      <p:cBhvr>
                                        <p:cTn id="107" dur="100" fill="hold">
                                          <p:stCondLst>
                                            <p:cond delay="300"/>
                                          </p:stCondLst>
                                        </p:cTn>
                                        <p:tgtEl>
                                          <p:spTgt spid="31"/>
                                        </p:tgtEl>
                                        <p:attrNameLst>
                                          <p:attrName>r</p:attrName>
                                        </p:attrNameLst>
                                      </p:cBhvr>
                                    </p:animRot>
                                    <p:animRot by="120000">
                                      <p:cBhvr>
                                        <p:cTn id="108"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27" grpId="0"/>
      <p:bldP spid="30" grpId="0" animBg="1">
        <p:tmplLst>
          <p:tmpl>
            <p:tnLst>
              <p:par>
                <p:cTn presetID="42"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250"/>
                        <p:tgtEl>
                          <p:spTgt spid="30"/>
                        </p:tgtEl>
                      </p:cBhvr>
                    </p:animEffect>
                    <p:anim calcmode="lin" valueType="num">
                      <p:cBhvr>
                        <p:cTn dur="250" fill="hold"/>
                        <p:tgtEl>
                          <p:spTgt spid="30"/>
                        </p:tgtEl>
                        <p:attrNameLst>
                          <p:attrName>ppt_x</p:attrName>
                        </p:attrNameLst>
                      </p:cBhvr>
                      <p:tavLst>
                        <p:tav tm="0">
                          <p:val>
                            <p:strVal val="#ppt_x"/>
                          </p:val>
                        </p:tav>
                        <p:tav tm="100000">
                          <p:val>
                            <p:strVal val="#ppt_x"/>
                          </p:val>
                        </p:tav>
                      </p:tavLst>
                    </p:anim>
                    <p:anim calcmode="lin" valueType="num">
                      <p:cBhvr>
                        <p:cTn dur="250" fill="hold"/>
                        <p:tgtEl>
                          <p:spTgt spid="3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 ABC">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207150" y="402459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3831971"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2685320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3" name="General_Question_Appear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50"/>
                                        <p:tgtEl>
                                          <p:spTgt spid="23"/>
                                        </p:tgtEl>
                                      </p:cBhvr>
                                    </p:animEffect>
                                    <p:anim calcmode="lin" valueType="num">
                                      <p:cBhvr>
                                        <p:cTn id="39" dur="250" fill="hold"/>
                                        <p:tgtEl>
                                          <p:spTgt spid="23"/>
                                        </p:tgtEl>
                                        <p:attrNameLst>
                                          <p:attrName>ppt_x</p:attrName>
                                        </p:attrNameLst>
                                      </p:cBhvr>
                                      <p:tavLst>
                                        <p:tav tm="0">
                                          <p:val>
                                            <p:strVal val="#ppt_x"/>
                                          </p:val>
                                        </p:tav>
                                        <p:tav tm="100000">
                                          <p:val>
                                            <p:strVal val="#ppt_x"/>
                                          </p:val>
                                        </p:tav>
                                      </p:tavLst>
                                    </p:anim>
                                    <p:anim calcmode="lin" valueType="num">
                                      <p:cBhvr>
                                        <p:cTn id="40"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4" name="General_Question_Box_Leaves.wav"/>
                                        </p:tgtEl>
                                      </p:cMediaNode>
                                    </p:audio>
                                  </p:sub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250"/>
                                        <p:tgtEl>
                                          <p:spTgt spid="25"/>
                                        </p:tgtEl>
                                      </p:cBhvr>
                                    </p:animEffect>
                                    <p:anim calcmode="lin" valueType="num">
                                      <p:cBhvr>
                                        <p:cTn id="44" dur="250" fill="hold"/>
                                        <p:tgtEl>
                                          <p:spTgt spid="25"/>
                                        </p:tgtEl>
                                        <p:attrNameLst>
                                          <p:attrName>ppt_x</p:attrName>
                                        </p:attrNameLst>
                                      </p:cBhvr>
                                      <p:tavLst>
                                        <p:tav tm="0">
                                          <p:val>
                                            <p:strVal val="#ppt_x"/>
                                          </p:val>
                                        </p:tav>
                                        <p:tav tm="100000">
                                          <p:val>
                                            <p:strVal val="#ppt_x"/>
                                          </p:val>
                                        </p:tav>
                                      </p:tavLst>
                                    </p:anim>
                                    <p:anim calcmode="lin" valueType="num">
                                      <p:cBhvr>
                                        <p:cTn id="4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8"/>
                                            </p:cond>
                                          </p:stCondLst>
                                          <p:endCondLst>
                                            <p:cond evt="onStopAudio" delay="0">
                                              <p:tgtEl>
                                                <p:sldTgt/>
                                              </p:tgtEl>
                                            </p:cond>
                                          </p:endCondLst>
                                        </p:cTn>
                                        <p:tgtEl>
                                          <p:sndTgt r:embed="rId5" name="005.정답들어주세요_후_01.wav"/>
                                        </p:tgtEl>
                                      </p:cMediaNode>
                                    </p:audio>
                                  </p:subTnLst>
                                </p:cTn>
                              </p:par>
                            </p:childTnLst>
                          </p:cTn>
                        </p:par>
                        <p:par>
                          <p:cTn id="50" fill="hold">
                            <p:stCondLst>
                              <p:cond delay="250"/>
                            </p:stCondLst>
                            <p:childTnLst>
                              <p:par>
                                <p:cTn id="51" presetID="32" presetClass="emph" presetSubtype="0" fill="hold" nodeType="afterEffect">
                                  <p:stCondLst>
                                    <p:cond delay="0"/>
                                  </p:stCondLst>
                                  <p:childTnLst>
                                    <p:animRot by="120000">
                                      <p:cBhvr>
                                        <p:cTn id="52" dur="100" fill="hold">
                                          <p:stCondLst>
                                            <p:cond delay="0"/>
                                          </p:stCondLst>
                                        </p:cTn>
                                        <p:tgtEl>
                                          <p:spTgt spid="31"/>
                                        </p:tgtEl>
                                        <p:attrNameLst>
                                          <p:attrName>r</p:attrName>
                                        </p:attrNameLst>
                                      </p:cBhvr>
                                    </p:animRot>
                                    <p:animRot by="-240000">
                                      <p:cBhvr>
                                        <p:cTn id="53" dur="200" fill="hold">
                                          <p:stCondLst>
                                            <p:cond delay="200"/>
                                          </p:stCondLst>
                                        </p:cTn>
                                        <p:tgtEl>
                                          <p:spTgt spid="31"/>
                                        </p:tgtEl>
                                        <p:attrNameLst>
                                          <p:attrName>r</p:attrName>
                                        </p:attrNameLst>
                                      </p:cBhvr>
                                    </p:animRot>
                                    <p:animRot by="240000">
                                      <p:cBhvr>
                                        <p:cTn id="54" dur="200" fill="hold">
                                          <p:stCondLst>
                                            <p:cond delay="400"/>
                                          </p:stCondLst>
                                        </p:cTn>
                                        <p:tgtEl>
                                          <p:spTgt spid="31"/>
                                        </p:tgtEl>
                                        <p:attrNameLst>
                                          <p:attrName>r</p:attrName>
                                        </p:attrNameLst>
                                      </p:cBhvr>
                                    </p:animRot>
                                    <p:animRot by="-240000">
                                      <p:cBhvr>
                                        <p:cTn id="55" dur="200" fill="hold">
                                          <p:stCondLst>
                                            <p:cond delay="600"/>
                                          </p:stCondLst>
                                        </p:cTn>
                                        <p:tgtEl>
                                          <p:spTgt spid="31"/>
                                        </p:tgtEl>
                                        <p:attrNameLst>
                                          <p:attrName>r</p:attrName>
                                        </p:attrNameLst>
                                      </p:cBhvr>
                                    </p:animRot>
                                    <p:animRot by="120000">
                                      <p:cBhvr>
                                        <p:cTn id="56" dur="200" fill="hold">
                                          <p:stCondLst>
                                            <p:cond delay="800"/>
                                          </p:stCondLst>
                                        </p:cTn>
                                        <p:tgtEl>
                                          <p:spTgt spid="31"/>
                                        </p:tgtEl>
                                        <p:attrNameLst>
                                          <p:attrName>r</p:attrName>
                                        </p:attrNameLst>
                                      </p:cBhvr>
                                    </p:animRot>
                                  </p:childTnLst>
                                </p:cTn>
                              </p:par>
                              <p:par>
                                <p:cTn id="57" presetID="22" presetClass="entr" presetSubtype="8" fill="hold" nodeType="withEffect">
                                  <p:stCondLst>
                                    <p:cond delay="25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500"/>
                                        <p:tgtEl>
                                          <p:spTgt spid="32"/>
                                        </p:tgtEl>
                                      </p:cBhvr>
                                    </p:animEffect>
                                  </p:childTnLst>
                                </p:cTn>
                              </p:par>
                            </p:childTnLst>
                          </p:cTn>
                        </p:par>
                        <p:par>
                          <p:cTn id="60" fill="hold">
                            <p:stCondLst>
                              <p:cond delay="1250"/>
                            </p:stCondLst>
                            <p:childTnLst>
                              <p:par>
                                <p:cTn id="61" presetID="32" presetClass="emph" presetSubtype="0" fill="hold" nodeType="afterEffect">
                                  <p:stCondLst>
                                    <p:cond delay="0"/>
                                  </p:stCondLst>
                                  <p:childTnLst>
                                    <p:animRot by="120000">
                                      <p:cBhvr>
                                        <p:cTn id="62" dur="50" fill="hold">
                                          <p:stCondLst>
                                            <p:cond delay="0"/>
                                          </p:stCondLst>
                                        </p:cTn>
                                        <p:tgtEl>
                                          <p:spTgt spid="31"/>
                                        </p:tgtEl>
                                        <p:attrNameLst>
                                          <p:attrName>r</p:attrName>
                                        </p:attrNameLst>
                                      </p:cBhvr>
                                    </p:animRot>
                                    <p:animRot by="-240000">
                                      <p:cBhvr>
                                        <p:cTn id="63" dur="100" fill="hold">
                                          <p:stCondLst>
                                            <p:cond delay="100"/>
                                          </p:stCondLst>
                                        </p:cTn>
                                        <p:tgtEl>
                                          <p:spTgt spid="31"/>
                                        </p:tgtEl>
                                        <p:attrNameLst>
                                          <p:attrName>r</p:attrName>
                                        </p:attrNameLst>
                                      </p:cBhvr>
                                    </p:animRot>
                                    <p:animRot by="240000">
                                      <p:cBhvr>
                                        <p:cTn id="64" dur="100" fill="hold">
                                          <p:stCondLst>
                                            <p:cond delay="200"/>
                                          </p:stCondLst>
                                        </p:cTn>
                                        <p:tgtEl>
                                          <p:spTgt spid="31"/>
                                        </p:tgtEl>
                                        <p:attrNameLst>
                                          <p:attrName>r</p:attrName>
                                        </p:attrNameLst>
                                      </p:cBhvr>
                                    </p:animRot>
                                    <p:animRot by="-240000">
                                      <p:cBhvr>
                                        <p:cTn id="65" dur="100" fill="hold">
                                          <p:stCondLst>
                                            <p:cond delay="300"/>
                                          </p:stCondLst>
                                        </p:cTn>
                                        <p:tgtEl>
                                          <p:spTgt spid="31"/>
                                        </p:tgtEl>
                                        <p:attrNameLst>
                                          <p:attrName>r</p:attrName>
                                        </p:attrNameLst>
                                      </p:cBhvr>
                                    </p:animRot>
                                    <p:animRot by="120000">
                                      <p:cBhvr>
                                        <p:cTn id="66" dur="100" fill="hold">
                                          <p:stCondLst>
                                            <p:cond delay="400"/>
                                          </p:stCondLst>
                                        </p:cTn>
                                        <p:tgtEl>
                                          <p:spTgt spid="31"/>
                                        </p:tgtEl>
                                        <p:attrNameLst>
                                          <p:attrName>r</p:attrName>
                                        </p:attrNameLst>
                                      </p:cBhvr>
                                    </p:animRo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250" fill="hold"/>
                                        <p:tgtEl>
                                          <p:spTgt spid="38"/>
                                        </p:tgtEl>
                                        <p:attrNameLst>
                                          <p:attrName>ppt_w</p:attrName>
                                        </p:attrNameLst>
                                      </p:cBhvr>
                                      <p:tavLst>
                                        <p:tav tm="0">
                                          <p:val>
                                            <p:fltVal val="0"/>
                                          </p:val>
                                        </p:tav>
                                        <p:tav tm="100000">
                                          <p:val>
                                            <p:strVal val="#ppt_w"/>
                                          </p:val>
                                        </p:tav>
                                      </p:tavLst>
                                    </p:anim>
                                    <p:anim calcmode="lin" valueType="num">
                                      <p:cBhvr>
                                        <p:cTn id="72" dur="250" fill="hold"/>
                                        <p:tgtEl>
                                          <p:spTgt spid="38"/>
                                        </p:tgtEl>
                                        <p:attrNameLst>
                                          <p:attrName>ppt_h</p:attrName>
                                        </p:attrNameLst>
                                      </p:cBhvr>
                                      <p:tavLst>
                                        <p:tav tm="0">
                                          <p:val>
                                            <p:fltVal val="0"/>
                                          </p:val>
                                        </p:tav>
                                        <p:tav tm="100000">
                                          <p:val>
                                            <p:strVal val="#ppt_h"/>
                                          </p:val>
                                        </p:tav>
                                      </p:tavLst>
                                    </p:anim>
                                    <p:animEffect transition="in" filter="fade">
                                      <p:cBhvr>
                                        <p:cTn id="73" dur="250"/>
                                        <p:tgtEl>
                                          <p:spTgt spid="38"/>
                                        </p:tgtEl>
                                      </p:cBhvr>
                                    </p:animEffect>
                                  </p:childTnLst>
                                  <p:subTnLst>
                                    <p:audio>
                                      <p:cMediaNode>
                                        <p:cTn display="0" masterRel="sameClick">
                                          <p:stCondLst>
                                            <p:cond evt="begin" delay="0">
                                              <p:tn val="69"/>
                                            </p:cond>
                                          </p:stCondLst>
                                          <p:endCondLst>
                                            <p:cond evt="onStopAudio" delay="0">
                                              <p:tgtEl>
                                                <p:sldTgt/>
                                              </p:tgtEl>
                                            </p:cond>
                                          </p:endCondLst>
                                        </p:cTn>
                                        <p:tgtEl>
                                          <p:sndTgt r:embed="rId6" name="006.정답발표전_01.wav"/>
                                        </p:tgtEl>
                                      </p:cMediaNode>
                                    </p:audio>
                                  </p:subTnLst>
                                </p:cTn>
                              </p:par>
                            </p:childTnLst>
                          </p:cTn>
                        </p:par>
                        <p:par>
                          <p:cTn id="74" fill="hold">
                            <p:stCondLst>
                              <p:cond delay="250"/>
                            </p:stCondLst>
                            <p:childTnLst>
                              <p:par>
                                <p:cTn id="75" presetID="32" presetClass="emph" presetSubtype="0" fill="hold" nodeType="afterEffect">
                                  <p:stCondLst>
                                    <p:cond delay="0"/>
                                  </p:stCondLst>
                                  <p:childTnLst>
                                    <p:animRot by="120000">
                                      <p:cBhvr>
                                        <p:cTn id="76" dur="75" fill="hold">
                                          <p:stCondLst>
                                            <p:cond delay="0"/>
                                          </p:stCondLst>
                                        </p:cTn>
                                        <p:tgtEl>
                                          <p:spTgt spid="31"/>
                                        </p:tgtEl>
                                        <p:attrNameLst>
                                          <p:attrName>r</p:attrName>
                                        </p:attrNameLst>
                                      </p:cBhvr>
                                    </p:animRot>
                                    <p:animRot by="-240000">
                                      <p:cBhvr>
                                        <p:cTn id="77" dur="150" fill="hold">
                                          <p:stCondLst>
                                            <p:cond delay="150"/>
                                          </p:stCondLst>
                                        </p:cTn>
                                        <p:tgtEl>
                                          <p:spTgt spid="31"/>
                                        </p:tgtEl>
                                        <p:attrNameLst>
                                          <p:attrName>r</p:attrName>
                                        </p:attrNameLst>
                                      </p:cBhvr>
                                    </p:animRot>
                                    <p:animRot by="240000">
                                      <p:cBhvr>
                                        <p:cTn id="78" dur="150" fill="hold">
                                          <p:stCondLst>
                                            <p:cond delay="300"/>
                                          </p:stCondLst>
                                        </p:cTn>
                                        <p:tgtEl>
                                          <p:spTgt spid="31"/>
                                        </p:tgtEl>
                                        <p:attrNameLst>
                                          <p:attrName>r</p:attrName>
                                        </p:attrNameLst>
                                      </p:cBhvr>
                                    </p:animRot>
                                    <p:animRot by="-240000">
                                      <p:cBhvr>
                                        <p:cTn id="79" dur="150" fill="hold">
                                          <p:stCondLst>
                                            <p:cond delay="450"/>
                                          </p:stCondLst>
                                        </p:cTn>
                                        <p:tgtEl>
                                          <p:spTgt spid="31"/>
                                        </p:tgtEl>
                                        <p:attrNameLst>
                                          <p:attrName>r</p:attrName>
                                        </p:attrNameLst>
                                      </p:cBhvr>
                                    </p:animRot>
                                    <p:animRot by="120000">
                                      <p:cBhvr>
                                        <p:cTn id="80"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1" restart="whenNotActive" fill="hold" evtFilter="cancelBubble" nodeType="interactiveSeq">
                <p:stCondLst>
                  <p:cond evt="onClick" delay="0">
                    <p:tgtEl>
                      <p:spTgt spid="31"/>
                    </p:tgtEl>
                  </p:cond>
                </p:stCondLst>
                <p:endSync evt="end" delay="0">
                  <p:rtn val="all"/>
                </p:endSync>
                <p:childTnLst>
                  <p:par>
                    <p:cTn id="82" fill="hold">
                      <p:stCondLst>
                        <p:cond delay="0"/>
                      </p:stCondLst>
                      <p:childTnLst>
                        <p:par>
                          <p:cTn id="83" fill="hold">
                            <p:stCondLst>
                              <p:cond delay="0"/>
                            </p:stCondLst>
                            <p:childTnLst>
                              <p:par>
                                <p:cTn id="84" presetID="32" presetClass="emph" presetSubtype="0" fill="hold" nodeType="clickEffect">
                                  <p:stCondLst>
                                    <p:cond delay="0"/>
                                  </p:stCondLst>
                                  <p:childTnLst>
                                    <p:animRot by="120000">
                                      <p:cBhvr>
                                        <p:cTn id="85" dur="100" fill="hold">
                                          <p:stCondLst>
                                            <p:cond delay="0"/>
                                          </p:stCondLst>
                                        </p:cTn>
                                        <p:tgtEl>
                                          <p:spTgt spid="31"/>
                                        </p:tgtEl>
                                        <p:attrNameLst>
                                          <p:attrName>r</p:attrName>
                                        </p:attrNameLst>
                                      </p:cBhvr>
                                    </p:animRot>
                                    <p:animRot by="-240000">
                                      <p:cBhvr>
                                        <p:cTn id="86" dur="200" fill="hold">
                                          <p:stCondLst>
                                            <p:cond delay="200"/>
                                          </p:stCondLst>
                                        </p:cTn>
                                        <p:tgtEl>
                                          <p:spTgt spid="31"/>
                                        </p:tgtEl>
                                        <p:attrNameLst>
                                          <p:attrName>r</p:attrName>
                                        </p:attrNameLst>
                                      </p:cBhvr>
                                    </p:animRot>
                                    <p:animRot by="240000">
                                      <p:cBhvr>
                                        <p:cTn id="87" dur="200" fill="hold">
                                          <p:stCondLst>
                                            <p:cond delay="400"/>
                                          </p:stCondLst>
                                        </p:cTn>
                                        <p:tgtEl>
                                          <p:spTgt spid="31"/>
                                        </p:tgtEl>
                                        <p:attrNameLst>
                                          <p:attrName>r</p:attrName>
                                        </p:attrNameLst>
                                      </p:cBhvr>
                                    </p:animRot>
                                    <p:animRot by="-240000">
                                      <p:cBhvr>
                                        <p:cTn id="88" dur="200" fill="hold">
                                          <p:stCondLst>
                                            <p:cond delay="600"/>
                                          </p:stCondLst>
                                        </p:cTn>
                                        <p:tgtEl>
                                          <p:spTgt spid="31"/>
                                        </p:tgtEl>
                                        <p:attrNameLst>
                                          <p:attrName>r</p:attrName>
                                        </p:attrNameLst>
                                      </p:cBhvr>
                                    </p:animRot>
                                    <p:animRot by="120000">
                                      <p:cBhvr>
                                        <p:cTn id="89" dur="200" fill="hold">
                                          <p:stCondLst>
                                            <p:cond delay="800"/>
                                          </p:stCondLst>
                                        </p:cTn>
                                        <p:tgtEl>
                                          <p:spTgt spid="31"/>
                                        </p:tgtEl>
                                        <p:attrNameLst>
                                          <p:attrName>r</p:attrName>
                                        </p:attrNameLst>
                                      </p:cBhvr>
                                    </p:animRot>
                                  </p:childTnLst>
                                  <p:subTnLst>
                                    <p:audio>
                                      <p:cMediaNode>
                                        <p:cTn display="0" masterRel="sameClick">
                                          <p:stCondLst>
                                            <p:cond evt="begin" delay="0">
                                              <p:tn val="84"/>
                                            </p:cond>
                                          </p:stCondLst>
                                          <p:endCondLst>
                                            <p:cond evt="onStopAudio" delay="0">
                                              <p:tgtEl>
                                                <p:sldTgt/>
                                              </p:tgtEl>
                                            </p:cond>
                                          </p:endCondLst>
                                        </p:cTn>
                                        <p:tgtEl>
                                          <p:sndTgt r:embed="rId5" name="005.정답들어주세요_후_01.wav"/>
                                        </p:tgtEl>
                                      </p:cMediaNode>
                                    </p:audio>
                                  </p:subTnLst>
                                </p:cTn>
                              </p:par>
                            </p:childTnLst>
                          </p:cTn>
                        </p:par>
                        <p:par>
                          <p:cTn id="90" fill="hold">
                            <p:stCondLst>
                              <p:cond delay="1000"/>
                            </p:stCondLst>
                            <p:childTnLst>
                              <p:par>
                                <p:cTn id="91" presetID="32" presetClass="emph" presetSubtype="0" fill="hold" nodeType="afterEffect">
                                  <p:stCondLst>
                                    <p:cond delay="0"/>
                                  </p:stCondLst>
                                  <p:childTnLst>
                                    <p:animRot by="120000">
                                      <p:cBhvr>
                                        <p:cTn id="92" dur="50" fill="hold">
                                          <p:stCondLst>
                                            <p:cond delay="0"/>
                                          </p:stCondLst>
                                        </p:cTn>
                                        <p:tgtEl>
                                          <p:spTgt spid="31"/>
                                        </p:tgtEl>
                                        <p:attrNameLst>
                                          <p:attrName>r</p:attrName>
                                        </p:attrNameLst>
                                      </p:cBhvr>
                                    </p:animRot>
                                    <p:animRot by="-240000">
                                      <p:cBhvr>
                                        <p:cTn id="93" dur="100" fill="hold">
                                          <p:stCondLst>
                                            <p:cond delay="100"/>
                                          </p:stCondLst>
                                        </p:cTn>
                                        <p:tgtEl>
                                          <p:spTgt spid="31"/>
                                        </p:tgtEl>
                                        <p:attrNameLst>
                                          <p:attrName>r</p:attrName>
                                        </p:attrNameLst>
                                      </p:cBhvr>
                                    </p:animRot>
                                    <p:animRot by="240000">
                                      <p:cBhvr>
                                        <p:cTn id="94" dur="100" fill="hold">
                                          <p:stCondLst>
                                            <p:cond delay="200"/>
                                          </p:stCondLst>
                                        </p:cTn>
                                        <p:tgtEl>
                                          <p:spTgt spid="31"/>
                                        </p:tgtEl>
                                        <p:attrNameLst>
                                          <p:attrName>r</p:attrName>
                                        </p:attrNameLst>
                                      </p:cBhvr>
                                    </p:animRot>
                                    <p:animRot by="-240000">
                                      <p:cBhvr>
                                        <p:cTn id="95" dur="100" fill="hold">
                                          <p:stCondLst>
                                            <p:cond delay="300"/>
                                          </p:stCondLst>
                                        </p:cTn>
                                        <p:tgtEl>
                                          <p:spTgt spid="31"/>
                                        </p:tgtEl>
                                        <p:attrNameLst>
                                          <p:attrName>r</p:attrName>
                                        </p:attrNameLst>
                                      </p:cBhvr>
                                    </p:animRot>
                                    <p:animRot by="120000">
                                      <p:cBhvr>
                                        <p:cTn id="96"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 ABC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4055723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50"/>
                                        <p:tgtEl>
                                          <p:spTgt spid="18"/>
                                        </p:tgtEl>
                                      </p:cBhvr>
                                    </p:animEffect>
                                    <p:anim calcmode="lin" valueType="num">
                                      <p:cBhvr>
                                        <p:cTn id="32" dur="250" fill="hold"/>
                                        <p:tgtEl>
                                          <p:spTgt spid="18"/>
                                        </p:tgtEl>
                                        <p:attrNameLst>
                                          <p:attrName>ppt_x</p:attrName>
                                        </p:attrNameLst>
                                      </p:cBhvr>
                                      <p:tavLst>
                                        <p:tav tm="0">
                                          <p:val>
                                            <p:strVal val="#ppt_x"/>
                                          </p:val>
                                        </p:tav>
                                        <p:tav tm="100000">
                                          <p:val>
                                            <p:strVal val="#ppt_x"/>
                                          </p:val>
                                        </p:tav>
                                      </p:tavLst>
                                    </p:anim>
                                    <p:anim calcmode="lin" valueType="num">
                                      <p:cBhvr>
                                        <p:cTn id="33"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General_Question_Appears.wav"/>
                                        </p:tgtEl>
                                      </p:cMediaNode>
                                    </p:audio>
                                  </p:subTnLst>
                                </p:cTn>
                              </p:par>
                              <p:par>
                                <p:cTn id="34" presetID="42"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250"/>
                                        <p:tgtEl>
                                          <p:spTgt spid="20"/>
                                        </p:tgtEl>
                                      </p:cBhvr>
                                    </p:animEffect>
                                    <p:anim calcmode="lin" valueType="num">
                                      <p:cBhvr>
                                        <p:cTn id="37" dur="250" fill="hold"/>
                                        <p:tgtEl>
                                          <p:spTgt spid="20"/>
                                        </p:tgtEl>
                                        <p:attrNameLst>
                                          <p:attrName>ppt_x</p:attrName>
                                        </p:attrNameLst>
                                      </p:cBhvr>
                                      <p:tavLst>
                                        <p:tav tm="0">
                                          <p:val>
                                            <p:strVal val="#ppt_x"/>
                                          </p:val>
                                        </p:tav>
                                        <p:tav tm="100000">
                                          <p:val>
                                            <p:strVal val="#ppt_x"/>
                                          </p:val>
                                        </p:tav>
                                      </p:tavLst>
                                    </p:anim>
                                    <p:anim calcmode="lin" valueType="num">
                                      <p:cBhvr>
                                        <p:cTn id="38"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250"/>
                                        <p:tgtEl>
                                          <p:spTgt spid="23"/>
                                        </p:tgtEl>
                                      </p:cBhvr>
                                    </p:animEffect>
                                    <p:anim calcmode="lin" valueType="num">
                                      <p:cBhvr>
                                        <p:cTn id="44" dur="250" fill="hold"/>
                                        <p:tgtEl>
                                          <p:spTgt spid="23"/>
                                        </p:tgtEl>
                                        <p:attrNameLst>
                                          <p:attrName>ppt_x</p:attrName>
                                        </p:attrNameLst>
                                      </p:cBhvr>
                                      <p:tavLst>
                                        <p:tav tm="0">
                                          <p:val>
                                            <p:strVal val="#ppt_x"/>
                                          </p:val>
                                        </p:tav>
                                        <p:tav tm="100000">
                                          <p:val>
                                            <p:strVal val="#ppt_x"/>
                                          </p:val>
                                        </p:tav>
                                      </p:tavLst>
                                    </p:anim>
                                    <p:anim calcmode="lin" valueType="num">
                                      <p:cBhvr>
                                        <p:cTn id="45"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4" name="General_Question_Box_Leaves.wav"/>
                                        </p:tgtEl>
                                      </p:cMediaNode>
                                    </p:audio>
                                  </p:subTnLst>
                                </p:cTn>
                              </p:par>
                              <p:par>
                                <p:cTn id="46" presetID="42"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250"/>
                                        <p:tgtEl>
                                          <p:spTgt spid="25"/>
                                        </p:tgtEl>
                                      </p:cBhvr>
                                    </p:animEffect>
                                    <p:anim calcmode="lin" valueType="num">
                                      <p:cBhvr>
                                        <p:cTn id="49" dur="250" fill="hold"/>
                                        <p:tgtEl>
                                          <p:spTgt spid="25"/>
                                        </p:tgtEl>
                                        <p:attrNameLst>
                                          <p:attrName>ppt_x</p:attrName>
                                        </p:attrNameLst>
                                      </p:cBhvr>
                                      <p:tavLst>
                                        <p:tav tm="0">
                                          <p:val>
                                            <p:strVal val="#ppt_x"/>
                                          </p:val>
                                        </p:tav>
                                        <p:tav tm="100000">
                                          <p:val>
                                            <p:strVal val="#ppt_x"/>
                                          </p:val>
                                        </p:tav>
                                      </p:tavLst>
                                    </p:anim>
                                    <p:anim calcmode="lin" valueType="num">
                                      <p:cBhvr>
                                        <p:cTn id="50"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5" name="005.정답들어주세요_후_01.wav"/>
                                        </p:tgtEl>
                                      </p:cMediaNode>
                                    </p:audio>
                                  </p:subTnLst>
                                </p:cTn>
                              </p:par>
                            </p:childTnLst>
                          </p:cTn>
                        </p:par>
                        <p:par>
                          <p:cTn id="55" fill="hold">
                            <p:stCondLst>
                              <p:cond delay="250"/>
                            </p:stCondLst>
                            <p:childTnLst>
                              <p:par>
                                <p:cTn id="56" presetID="32" presetClass="emph" presetSubtype="0" fill="hold" nodeType="afterEffect">
                                  <p:stCondLst>
                                    <p:cond delay="0"/>
                                  </p:stCondLst>
                                  <p:childTnLst>
                                    <p:animRot by="120000">
                                      <p:cBhvr>
                                        <p:cTn id="57" dur="100" fill="hold">
                                          <p:stCondLst>
                                            <p:cond delay="0"/>
                                          </p:stCondLst>
                                        </p:cTn>
                                        <p:tgtEl>
                                          <p:spTgt spid="31"/>
                                        </p:tgtEl>
                                        <p:attrNameLst>
                                          <p:attrName>r</p:attrName>
                                        </p:attrNameLst>
                                      </p:cBhvr>
                                    </p:animRot>
                                    <p:animRot by="-240000">
                                      <p:cBhvr>
                                        <p:cTn id="58" dur="200" fill="hold">
                                          <p:stCondLst>
                                            <p:cond delay="200"/>
                                          </p:stCondLst>
                                        </p:cTn>
                                        <p:tgtEl>
                                          <p:spTgt spid="31"/>
                                        </p:tgtEl>
                                        <p:attrNameLst>
                                          <p:attrName>r</p:attrName>
                                        </p:attrNameLst>
                                      </p:cBhvr>
                                    </p:animRot>
                                    <p:animRot by="240000">
                                      <p:cBhvr>
                                        <p:cTn id="59" dur="200" fill="hold">
                                          <p:stCondLst>
                                            <p:cond delay="400"/>
                                          </p:stCondLst>
                                        </p:cTn>
                                        <p:tgtEl>
                                          <p:spTgt spid="31"/>
                                        </p:tgtEl>
                                        <p:attrNameLst>
                                          <p:attrName>r</p:attrName>
                                        </p:attrNameLst>
                                      </p:cBhvr>
                                    </p:animRot>
                                    <p:animRot by="-240000">
                                      <p:cBhvr>
                                        <p:cTn id="60" dur="200" fill="hold">
                                          <p:stCondLst>
                                            <p:cond delay="600"/>
                                          </p:stCondLst>
                                        </p:cTn>
                                        <p:tgtEl>
                                          <p:spTgt spid="31"/>
                                        </p:tgtEl>
                                        <p:attrNameLst>
                                          <p:attrName>r</p:attrName>
                                        </p:attrNameLst>
                                      </p:cBhvr>
                                    </p:animRot>
                                    <p:animRot by="120000">
                                      <p:cBhvr>
                                        <p:cTn id="61" dur="200" fill="hold">
                                          <p:stCondLst>
                                            <p:cond delay="800"/>
                                          </p:stCondLst>
                                        </p:cTn>
                                        <p:tgtEl>
                                          <p:spTgt spid="31"/>
                                        </p:tgtEl>
                                        <p:attrNameLst>
                                          <p:attrName>r</p:attrName>
                                        </p:attrNameLst>
                                      </p:cBhvr>
                                    </p:animRot>
                                  </p:childTnLst>
                                </p:cTn>
                              </p:par>
                              <p:par>
                                <p:cTn id="62" presetID="22" presetClass="entr" presetSubtype="8" fill="hold" nodeType="withEffect">
                                  <p:stCondLst>
                                    <p:cond delay="25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500"/>
                                        <p:tgtEl>
                                          <p:spTgt spid="32"/>
                                        </p:tgtEl>
                                      </p:cBhvr>
                                    </p:animEffect>
                                  </p:childTnLst>
                                </p:cTn>
                              </p:par>
                            </p:childTnLst>
                          </p:cTn>
                        </p:par>
                        <p:par>
                          <p:cTn id="65" fill="hold">
                            <p:stCondLst>
                              <p:cond delay="1250"/>
                            </p:stCondLst>
                            <p:childTnLst>
                              <p:par>
                                <p:cTn id="66" presetID="32" presetClass="emph" presetSubtype="0" fill="hold" nodeType="afterEffect">
                                  <p:stCondLst>
                                    <p:cond delay="0"/>
                                  </p:stCondLst>
                                  <p:childTnLst>
                                    <p:animRot by="120000">
                                      <p:cBhvr>
                                        <p:cTn id="67" dur="50" fill="hold">
                                          <p:stCondLst>
                                            <p:cond delay="0"/>
                                          </p:stCondLst>
                                        </p:cTn>
                                        <p:tgtEl>
                                          <p:spTgt spid="31"/>
                                        </p:tgtEl>
                                        <p:attrNameLst>
                                          <p:attrName>r</p:attrName>
                                        </p:attrNameLst>
                                      </p:cBhvr>
                                    </p:animRot>
                                    <p:animRot by="-240000">
                                      <p:cBhvr>
                                        <p:cTn id="68" dur="100" fill="hold">
                                          <p:stCondLst>
                                            <p:cond delay="100"/>
                                          </p:stCondLst>
                                        </p:cTn>
                                        <p:tgtEl>
                                          <p:spTgt spid="31"/>
                                        </p:tgtEl>
                                        <p:attrNameLst>
                                          <p:attrName>r</p:attrName>
                                        </p:attrNameLst>
                                      </p:cBhvr>
                                    </p:animRot>
                                    <p:animRot by="240000">
                                      <p:cBhvr>
                                        <p:cTn id="69" dur="100" fill="hold">
                                          <p:stCondLst>
                                            <p:cond delay="200"/>
                                          </p:stCondLst>
                                        </p:cTn>
                                        <p:tgtEl>
                                          <p:spTgt spid="31"/>
                                        </p:tgtEl>
                                        <p:attrNameLst>
                                          <p:attrName>r</p:attrName>
                                        </p:attrNameLst>
                                      </p:cBhvr>
                                    </p:animRot>
                                    <p:animRot by="-240000">
                                      <p:cBhvr>
                                        <p:cTn id="70" dur="100" fill="hold">
                                          <p:stCondLst>
                                            <p:cond delay="300"/>
                                          </p:stCondLst>
                                        </p:cTn>
                                        <p:tgtEl>
                                          <p:spTgt spid="31"/>
                                        </p:tgtEl>
                                        <p:attrNameLst>
                                          <p:attrName>r</p:attrName>
                                        </p:attrNameLst>
                                      </p:cBhvr>
                                    </p:animRot>
                                    <p:animRot by="120000">
                                      <p:cBhvr>
                                        <p:cTn id="71" dur="100" fill="hold">
                                          <p:stCondLst>
                                            <p:cond delay="400"/>
                                          </p:stCondLst>
                                        </p:cTn>
                                        <p:tgtEl>
                                          <p:spTgt spid="31"/>
                                        </p:tgtEl>
                                        <p:attrNameLst>
                                          <p:attrName>r</p:attrName>
                                        </p:attrNameLst>
                                      </p:cBhvr>
                                    </p:animRo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250" fill="hold"/>
                                        <p:tgtEl>
                                          <p:spTgt spid="38"/>
                                        </p:tgtEl>
                                        <p:attrNameLst>
                                          <p:attrName>ppt_w</p:attrName>
                                        </p:attrNameLst>
                                      </p:cBhvr>
                                      <p:tavLst>
                                        <p:tav tm="0">
                                          <p:val>
                                            <p:fltVal val="0"/>
                                          </p:val>
                                        </p:tav>
                                        <p:tav tm="100000">
                                          <p:val>
                                            <p:strVal val="#ppt_w"/>
                                          </p:val>
                                        </p:tav>
                                      </p:tavLst>
                                    </p:anim>
                                    <p:anim calcmode="lin" valueType="num">
                                      <p:cBhvr>
                                        <p:cTn id="77" dur="250" fill="hold"/>
                                        <p:tgtEl>
                                          <p:spTgt spid="38"/>
                                        </p:tgtEl>
                                        <p:attrNameLst>
                                          <p:attrName>ppt_h</p:attrName>
                                        </p:attrNameLst>
                                      </p:cBhvr>
                                      <p:tavLst>
                                        <p:tav tm="0">
                                          <p:val>
                                            <p:fltVal val="0"/>
                                          </p:val>
                                        </p:tav>
                                        <p:tav tm="100000">
                                          <p:val>
                                            <p:strVal val="#ppt_h"/>
                                          </p:val>
                                        </p:tav>
                                      </p:tavLst>
                                    </p:anim>
                                    <p:animEffect transition="in" filter="fade">
                                      <p:cBhvr>
                                        <p:cTn id="78" dur="250"/>
                                        <p:tgtEl>
                                          <p:spTgt spid="38"/>
                                        </p:tgtEl>
                                      </p:cBhvr>
                                    </p:animEffect>
                                  </p:childTnLst>
                                  <p:subTnLst>
                                    <p:audio>
                                      <p:cMediaNode>
                                        <p:cTn display="0" masterRel="sameClick">
                                          <p:stCondLst>
                                            <p:cond evt="begin" delay="0">
                                              <p:tn val="74"/>
                                            </p:cond>
                                          </p:stCondLst>
                                          <p:endCondLst>
                                            <p:cond evt="onStopAudio" delay="0">
                                              <p:tgtEl>
                                                <p:sldTgt/>
                                              </p:tgtEl>
                                            </p:cond>
                                          </p:endCondLst>
                                        </p:cTn>
                                        <p:tgtEl>
                                          <p:sndTgt r:embed="rId6" name="006.정답발표전_01.wav"/>
                                        </p:tgtEl>
                                      </p:cMediaNode>
                                    </p:audio>
                                  </p:subTnLst>
                                </p:cTn>
                              </p:par>
                            </p:childTnLst>
                          </p:cTn>
                        </p:par>
                        <p:par>
                          <p:cTn id="79" fill="hold">
                            <p:stCondLst>
                              <p:cond delay="250"/>
                            </p:stCondLst>
                            <p:childTnLst>
                              <p:par>
                                <p:cTn id="80" presetID="32" presetClass="emph" presetSubtype="0" fill="hold" nodeType="afterEffect">
                                  <p:stCondLst>
                                    <p:cond delay="0"/>
                                  </p:stCondLst>
                                  <p:childTnLst>
                                    <p:animRot by="120000">
                                      <p:cBhvr>
                                        <p:cTn id="81" dur="75" fill="hold">
                                          <p:stCondLst>
                                            <p:cond delay="0"/>
                                          </p:stCondLst>
                                        </p:cTn>
                                        <p:tgtEl>
                                          <p:spTgt spid="31"/>
                                        </p:tgtEl>
                                        <p:attrNameLst>
                                          <p:attrName>r</p:attrName>
                                        </p:attrNameLst>
                                      </p:cBhvr>
                                    </p:animRot>
                                    <p:animRot by="-240000">
                                      <p:cBhvr>
                                        <p:cTn id="82" dur="150" fill="hold">
                                          <p:stCondLst>
                                            <p:cond delay="150"/>
                                          </p:stCondLst>
                                        </p:cTn>
                                        <p:tgtEl>
                                          <p:spTgt spid="31"/>
                                        </p:tgtEl>
                                        <p:attrNameLst>
                                          <p:attrName>r</p:attrName>
                                        </p:attrNameLst>
                                      </p:cBhvr>
                                    </p:animRot>
                                    <p:animRot by="240000">
                                      <p:cBhvr>
                                        <p:cTn id="83" dur="150" fill="hold">
                                          <p:stCondLst>
                                            <p:cond delay="300"/>
                                          </p:stCondLst>
                                        </p:cTn>
                                        <p:tgtEl>
                                          <p:spTgt spid="31"/>
                                        </p:tgtEl>
                                        <p:attrNameLst>
                                          <p:attrName>r</p:attrName>
                                        </p:attrNameLst>
                                      </p:cBhvr>
                                    </p:animRot>
                                    <p:animRot by="-240000">
                                      <p:cBhvr>
                                        <p:cTn id="84" dur="150" fill="hold">
                                          <p:stCondLst>
                                            <p:cond delay="450"/>
                                          </p:stCondLst>
                                        </p:cTn>
                                        <p:tgtEl>
                                          <p:spTgt spid="31"/>
                                        </p:tgtEl>
                                        <p:attrNameLst>
                                          <p:attrName>r</p:attrName>
                                        </p:attrNameLst>
                                      </p:cBhvr>
                                    </p:animRot>
                                    <p:animRot by="120000">
                                      <p:cBhvr>
                                        <p:cTn id="85"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6" restart="whenNotActive" fill="hold" evtFilter="cancelBubble" nodeType="interactiveSeq">
                <p:stCondLst>
                  <p:cond evt="onClick" delay="0">
                    <p:tgtEl>
                      <p:spTgt spid="31"/>
                    </p:tgtEl>
                  </p:cond>
                </p:stCondLst>
                <p:endSync evt="end" delay="0">
                  <p:rtn val="all"/>
                </p:endSync>
                <p:childTnLst>
                  <p:par>
                    <p:cTn id="87" fill="hold">
                      <p:stCondLst>
                        <p:cond delay="0"/>
                      </p:stCondLst>
                      <p:childTnLst>
                        <p:par>
                          <p:cTn id="88" fill="hold">
                            <p:stCondLst>
                              <p:cond delay="0"/>
                            </p:stCondLst>
                            <p:childTnLst>
                              <p:par>
                                <p:cTn id="89" presetID="32" presetClass="emph" presetSubtype="0" fill="hold" nodeType="clickEffect">
                                  <p:stCondLst>
                                    <p:cond delay="0"/>
                                  </p:stCondLst>
                                  <p:childTnLst>
                                    <p:animRot by="120000">
                                      <p:cBhvr>
                                        <p:cTn id="90" dur="100" fill="hold">
                                          <p:stCondLst>
                                            <p:cond delay="0"/>
                                          </p:stCondLst>
                                        </p:cTn>
                                        <p:tgtEl>
                                          <p:spTgt spid="31"/>
                                        </p:tgtEl>
                                        <p:attrNameLst>
                                          <p:attrName>r</p:attrName>
                                        </p:attrNameLst>
                                      </p:cBhvr>
                                    </p:animRot>
                                    <p:animRot by="-240000">
                                      <p:cBhvr>
                                        <p:cTn id="91" dur="200" fill="hold">
                                          <p:stCondLst>
                                            <p:cond delay="200"/>
                                          </p:stCondLst>
                                        </p:cTn>
                                        <p:tgtEl>
                                          <p:spTgt spid="31"/>
                                        </p:tgtEl>
                                        <p:attrNameLst>
                                          <p:attrName>r</p:attrName>
                                        </p:attrNameLst>
                                      </p:cBhvr>
                                    </p:animRot>
                                    <p:animRot by="240000">
                                      <p:cBhvr>
                                        <p:cTn id="92" dur="200" fill="hold">
                                          <p:stCondLst>
                                            <p:cond delay="400"/>
                                          </p:stCondLst>
                                        </p:cTn>
                                        <p:tgtEl>
                                          <p:spTgt spid="31"/>
                                        </p:tgtEl>
                                        <p:attrNameLst>
                                          <p:attrName>r</p:attrName>
                                        </p:attrNameLst>
                                      </p:cBhvr>
                                    </p:animRot>
                                    <p:animRot by="-240000">
                                      <p:cBhvr>
                                        <p:cTn id="93" dur="200" fill="hold">
                                          <p:stCondLst>
                                            <p:cond delay="600"/>
                                          </p:stCondLst>
                                        </p:cTn>
                                        <p:tgtEl>
                                          <p:spTgt spid="31"/>
                                        </p:tgtEl>
                                        <p:attrNameLst>
                                          <p:attrName>r</p:attrName>
                                        </p:attrNameLst>
                                      </p:cBhvr>
                                    </p:animRot>
                                    <p:animRot by="120000">
                                      <p:cBhvr>
                                        <p:cTn id="94" dur="200" fill="hold">
                                          <p:stCondLst>
                                            <p:cond delay="800"/>
                                          </p:stCondLst>
                                        </p:cTn>
                                        <p:tgtEl>
                                          <p:spTgt spid="31"/>
                                        </p:tgtEl>
                                        <p:attrNameLst>
                                          <p:attrName>r</p:attrName>
                                        </p:attrNameLst>
                                      </p:cBhvr>
                                    </p:animRot>
                                  </p:childTnLst>
                                  <p:subTnLst>
                                    <p:audio>
                                      <p:cMediaNode>
                                        <p:cTn display="0" masterRel="sameClick">
                                          <p:stCondLst>
                                            <p:cond evt="begin" delay="0">
                                              <p:tn val="89"/>
                                            </p:cond>
                                          </p:stCondLst>
                                          <p:endCondLst>
                                            <p:cond evt="onStopAudio" delay="0">
                                              <p:tgtEl>
                                                <p:sldTgt/>
                                              </p:tgtEl>
                                            </p:cond>
                                          </p:endCondLst>
                                        </p:cTn>
                                        <p:tgtEl>
                                          <p:sndTgt r:embed="rId5" name="005.정답들어주세요_후_01.wav"/>
                                        </p:tgtEl>
                                      </p:cMediaNode>
                                    </p:audio>
                                  </p:subTnLst>
                                </p:cTn>
                              </p:par>
                            </p:childTnLst>
                          </p:cTn>
                        </p:par>
                        <p:par>
                          <p:cTn id="95" fill="hold">
                            <p:stCondLst>
                              <p:cond delay="1000"/>
                            </p:stCondLst>
                            <p:childTnLst>
                              <p:par>
                                <p:cTn id="96" presetID="32" presetClass="emph" presetSubtype="0" fill="hold" nodeType="afterEffect">
                                  <p:stCondLst>
                                    <p:cond delay="0"/>
                                  </p:stCondLst>
                                  <p:childTnLst>
                                    <p:animRot by="120000">
                                      <p:cBhvr>
                                        <p:cTn id="97" dur="50" fill="hold">
                                          <p:stCondLst>
                                            <p:cond delay="0"/>
                                          </p:stCondLst>
                                        </p:cTn>
                                        <p:tgtEl>
                                          <p:spTgt spid="31"/>
                                        </p:tgtEl>
                                        <p:attrNameLst>
                                          <p:attrName>r</p:attrName>
                                        </p:attrNameLst>
                                      </p:cBhvr>
                                    </p:animRot>
                                    <p:animRot by="-240000">
                                      <p:cBhvr>
                                        <p:cTn id="98" dur="100" fill="hold">
                                          <p:stCondLst>
                                            <p:cond delay="100"/>
                                          </p:stCondLst>
                                        </p:cTn>
                                        <p:tgtEl>
                                          <p:spTgt spid="31"/>
                                        </p:tgtEl>
                                        <p:attrNameLst>
                                          <p:attrName>r</p:attrName>
                                        </p:attrNameLst>
                                      </p:cBhvr>
                                    </p:animRot>
                                    <p:animRot by="240000">
                                      <p:cBhvr>
                                        <p:cTn id="99" dur="100" fill="hold">
                                          <p:stCondLst>
                                            <p:cond delay="200"/>
                                          </p:stCondLst>
                                        </p:cTn>
                                        <p:tgtEl>
                                          <p:spTgt spid="31"/>
                                        </p:tgtEl>
                                        <p:attrNameLst>
                                          <p:attrName>r</p:attrName>
                                        </p:attrNameLst>
                                      </p:cBhvr>
                                    </p:animRot>
                                    <p:animRot by="-240000">
                                      <p:cBhvr>
                                        <p:cTn id="100" dur="100" fill="hold">
                                          <p:stCondLst>
                                            <p:cond delay="300"/>
                                          </p:stCondLst>
                                        </p:cTn>
                                        <p:tgtEl>
                                          <p:spTgt spid="31"/>
                                        </p:tgtEl>
                                        <p:attrNameLst>
                                          <p:attrName>r</p:attrName>
                                        </p:attrNameLst>
                                      </p:cBhvr>
                                    </p:animRot>
                                    <p:animRot by="120000">
                                      <p:cBhvr>
                                        <p:cTn id="101"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ABC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1236042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3" name="General_Question_Appear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50"/>
                                        <p:tgtEl>
                                          <p:spTgt spid="23"/>
                                        </p:tgtEl>
                                      </p:cBhvr>
                                    </p:animEffect>
                                    <p:anim calcmode="lin" valueType="num">
                                      <p:cBhvr>
                                        <p:cTn id="39" dur="250" fill="hold"/>
                                        <p:tgtEl>
                                          <p:spTgt spid="23"/>
                                        </p:tgtEl>
                                        <p:attrNameLst>
                                          <p:attrName>ppt_x</p:attrName>
                                        </p:attrNameLst>
                                      </p:cBhvr>
                                      <p:tavLst>
                                        <p:tav tm="0">
                                          <p:val>
                                            <p:strVal val="#ppt_x"/>
                                          </p:val>
                                        </p:tav>
                                        <p:tav tm="100000">
                                          <p:val>
                                            <p:strVal val="#ppt_x"/>
                                          </p:val>
                                        </p:tav>
                                      </p:tavLst>
                                    </p:anim>
                                    <p:anim calcmode="lin" valueType="num">
                                      <p:cBhvr>
                                        <p:cTn id="40"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4" name="General_Question_Box_Leaves.wav"/>
                                        </p:tgtEl>
                                      </p:cMediaNode>
                                    </p:audio>
                                  </p:sub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250"/>
                                        <p:tgtEl>
                                          <p:spTgt spid="25"/>
                                        </p:tgtEl>
                                      </p:cBhvr>
                                    </p:animEffect>
                                    <p:anim calcmode="lin" valueType="num">
                                      <p:cBhvr>
                                        <p:cTn id="44" dur="250" fill="hold"/>
                                        <p:tgtEl>
                                          <p:spTgt spid="25"/>
                                        </p:tgtEl>
                                        <p:attrNameLst>
                                          <p:attrName>ppt_x</p:attrName>
                                        </p:attrNameLst>
                                      </p:cBhvr>
                                      <p:tavLst>
                                        <p:tav tm="0">
                                          <p:val>
                                            <p:strVal val="#ppt_x"/>
                                          </p:val>
                                        </p:tav>
                                        <p:tav tm="100000">
                                          <p:val>
                                            <p:strVal val="#ppt_x"/>
                                          </p:val>
                                        </p:tav>
                                      </p:tavLst>
                                    </p:anim>
                                    <p:anim calcmode="lin" valueType="num">
                                      <p:cBhvr>
                                        <p:cTn id="4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8"/>
                                            </p:cond>
                                          </p:stCondLst>
                                          <p:endCondLst>
                                            <p:cond evt="onStopAudio" delay="0">
                                              <p:tgtEl>
                                                <p:sldTgt/>
                                              </p:tgtEl>
                                            </p:cond>
                                          </p:endCondLst>
                                        </p:cTn>
                                        <p:tgtEl>
                                          <p:sndTgt r:embed="rId5" name="005.정답들어주세요_후_01.wav"/>
                                        </p:tgtEl>
                                      </p:cMediaNode>
                                    </p:audio>
                                  </p:subTnLst>
                                </p:cTn>
                              </p:par>
                            </p:childTnLst>
                          </p:cTn>
                        </p:par>
                        <p:par>
                          <p:cTn id="50" fill="hold">
                            <p:stCondLst>
                              <p:cond delay="250"/>
                            </p:stCondLst>
                            <p:childTnLst>
                              <p:par>
                                <p:cTn id="51" presetID="32" presetClass="emph" presetSubtype="0" fill="hold" nodeType="afterEffect">
                                  <p:stCondLst>
                                    <p:cond delay="0"/>
                                  </p:stCondLst>
                                  <p:childTnLst>
                                    <p:animRot by="120000">
                                      <p:cBhvr>
                                        <p:cTn id="52" dur="100" fill="hold">
                                          <p:stCondLst>
                                            <p:cond delay="0"/>
                                          </p:stCondLst>
                                        </p:cTn>
                                        <p:tgtEl>
                                          <p:spTgt spid="31"/>
                                        </p:tgtEl>
                                        <p:attrNameLst>
                                          <p:attrName>r</p:attrName>
                                        </p:attrNameLst>
                                      </p:cBhvr>
                                    </p:animRot>
                                    <p:animRot by="-240000">
                                      <p:cBhvr>
                                        <p:cTn id="53" dur="200" fill="hold">
                                          <p:stCondLst>
                                            <p:cond delay="200"/>
                                          </p:stCondLst>
                                        </p:cTn>
                                        <p:tgtEl>
                                          <p:spTgt spid="31"/>
                                        </p:tgtEl>
                                        <p:attrNameLst>
                                          <p:attrName>r</p:attrName>
                                        </p:attrNameLst>
                                      </p:cBhvr>
                                    </p:animRot>
                                    <p:animRot by="240000">
                                      <p:cBhvr>
                                        <p:cTn id="54" dur="200" fill="hold">
                                          <p:stCondLst>
                                            <p:cond delay="400"/>
                                          </p:stCondLst>
                                        </p:cTn>
                                        <p:tgtEl>
                                          <p:spTgt spid="31"/>
                                        </p:tgtEl>
                                        <p:attrNameLst>
                                          <p:attrName>r</p:attrName>
                                        </p:attrNameLst>
                                      </p:cBhvr>
                                    </p:animRot>
                                    <p:animRot by="-240000">
                                      <p:cBhvr>
                                        <p:cTn id="55" dur="200" fill="hold">
                                          <p:stCondLst>
                                            <p:cond delay="600"/>
                                          </p:stCondLst>
                                        </p:cTn>
                                        <p:tgtEl>
                                          <p:spTgt spid="31"/>
                                        </p:tgtEl>
                                        <p:attrNameLst>
                                          <p:attrName>r</p:attrName>
                                        </p:attrNameLst>
                                      </p:cBhvr>
                                    </p:animRot>
                                    <p:animRot by="120000">
                                      <p:cBhvr>
                                        <p:cTn id="56" dur="200" fill="hold">
                                          <p:stCondLst>
                                            <p:cond delay="800"/>
                                          </p:stCondLst>
                                        </p:cTn>
                                        <p:tgtEl>
                                          <p:spTgt spid="31"/>
                                        </p:tgtEl>
                                        <p:attrNameLst>
                                          <p:attrName>r</p:attrName>
                                        </p:attrNameLst>
                                      </p:cBhvr>
                                    </p:animRot>
                                  </p:childTnLst>
                                </p:cTn>
                              </p:par>
                              <p:par>
                                <p:cTn id="57" presetID="22" presetClass="entr" presetSubtype="8" fill="hold" nodeType="withEffect">
                                  <p:stCondLst>
                                    <p:cond delay="25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500"/>
                                        <p:tgtEl>
                                          <p:spTgt spid="32"/>
                                        </p:tgtEl>
                                      </p:cBhvr>
                                    </p:animEffect>
                                  </p:childTnLst>
                                </p:cTn>
                              </p:par>
                            </p:childTnLst>
                          </p:cTn>
                        </p:par>
                        <p:par>
                          <p:cTn id="60" fill="hold">
                            <p:stCondLst>
                              <p:cond delay="1250"/>
                            </p:stCondLst>
                            <p:childTnLst>
                              <p:par>
                                <p:cTn id="61" presetID="32" presetClass="emph" presetSubtype="0" fill="hold" nodeType="afterEffect">
                                  <p:stCondLst>
                                    <p:cond delay="0"/>
                                  </p:stCondLst>
                                  <p:childTnLst>
                                    <p:animRot by="120000">
                                      <p:cBhvr>
                                        <p:cTn id="62" dur="50" fill="hold">
                                          <p:stCondLst>
                                            <p:cond delay="0"/>
                                          </p:stCondLst>
                                        </p:cTn>
                                        <p:tgtEl>
                                          <p:spTgt spid="31"/>
                                        </p:tgtEl>
                                        <p:attrNameLst>
                                          <p:attrName>r</p:attrName>
                                        </p:attrNameLst>
                                      </p:cBhvr>
                                    </p:animRot>
                                    <p:animRot by="-240000">
                                      <p:cBhvr>
                                        <p:cTn id="63" dur="100" fill="hold">
                                          <p:stCondLst>
                                            <p:cond delay="100"/>
                                          </p:stCondLst>
                                        </p:cTn>
                                        <p:tgtEl>
                                          <p:spTgt spid="31"/>
                                        </p:tgtEl>
                                        <p:attrNameLst>
                                          <p:attrName>r</p:attrName>
                                        </p:attrNameLst>
                                      </p:cBhvr>
                                    </p:animRot>
                                    <p:animRot by="240000">
                                      <p:cBhvr>
                                        <p:cTn id="64" dur="100" fill="hold">
                                          <p:stCondLst>
                                            <p:cond delay="200"/>
                                          </p:stCondLst>
                                        </p:cTn>
                                        <p:tgtEl>
                                          <p:spTgt spid="31"/>
                                        </p:tgtEl>
                                        <p:attrNameLst>
                                          <p:attrName>r</p:attrName>
                                        </p:attrNameLst>
                                      </p:cBhvr>
                                    </p:animRot>
                                    <p:animRot by="-240000">
                                      <p:cBhvr>
                                        <p:cTn id="65" dur="100" fill="hold">
                                          <p:stCondLst>
                                            <p:cond delay="300"/>
                                          </p:stCondLst>
                                        </p:cTn>
                                        <p:tgtEl>
                                          <p:spTgt spid="31"/>
                                        </p:tgtEl>
                                        <p:attrNameLst>
                                          <p:attrName>r</p:attrName>
                                        </p:attrNameLst>
                                      </p:cBhvr>
                                    </p:animRot>
                                    <p:animRot by="120000">
                                      <p:cBhvr>
                                        <p:cTn id="66" dur="100" fill="hold">
                                          <p:stCondLst>
                                            <p:cond delay="400"/>
                                          </p:stCondLst>
                                        </p:cTn>
                                        <p:tgtEl>
                                          <p:spTgt spid="31"/>
                                        </p:tgtEl>
                                        <p:attrNameLst>
                                          <p:attrName>r</p:attrName>
                                        </p:attrNameLst>
                                      </p:cBhvr>
                                    </p:animRo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250" fill="hold"/>
                                        <p:tgtEl>
                                          <p:spTgt spid="38"/>
                                        </p:tgtEl>
                                        <p:attrNameLst>
                                          <p:attrName>ppt_w</p:attrName>
                                        </p:attrNameLst>
                                      </p:cBhvr>
                                      <p:tavLst>
                                        <p:tav tm="0">
                                          <p:val>
                                            <p:fltVal val="0"/>
                                          </p:val>
                                        </p:tav>
                                        <p:tav tm="100000">
                                          <p:val>
                                            <p:strVal val="#ppt_w"/>
                                          </p:val>
                                        </p:tav>
                                      </p:tavLst>
                                    </p:anim>
                                    <p:anim calcmode="lin" valueType="num">
                                      <p:cBhvr>
                                        <p:cTn id="72" dur="250" fill="hold"/>
                                        <p:tgtEl>
                                          <p:spTgt spid="38"/>
                                        </p:tgtEl>
                                        <p:attrNameLst>
                                          <p:attrName>ppt_h</p:attrName>
                                        </p:attrNameLst>
                                      </p:cBhvr>
                                      <p:tavLst>
                                        <p:tav tm="0">
                                          <p:val>
                                            <p:fltVal val="0"/>
                                          </p:val>
                                        </p:tav>
                                        <p:tav tm="100000">
                                          <p:val>
                                            <p:strVal val="#ppt_h"/>
                                          </p:val>
                                        </p:tav>
                                      </p:tavLst>
                                    </p:anim>
                                    <p:animEffect transition="in" filter="fade">
                                      <p:cBhvr>
                                        <p:cTn id="73" dur="250"/>
                                        <p:tgtEl>
                                          <p:spTgt spid="38"/>
                                        </p:tgtEl>
                                      </p:cBhvr>
                                    </p:animEffect>
                                  </p:childTnLst>
                                  <p:subTnLst>
                                    <p:audio>
                                      <p:cMediaNode>
                                        <p:cTn display="0" masterRel="sameClick">
                                          <p:stCondLst>
                                            <p:cond evt="begin" delay="0">
                                              <p:tn val="69"/>
                                            </p:cond>
                                          </p:stCondLst>
                                          <p:endCondLst>
                                            <p:cond evt="onStopAudio" delay="0">
                                              <p:tgtEl>
                                                <p:sldTgt/>
                                              </p:tgtEl>
                                            </p:cond>
                                          </p:endCondLst>
                                        </p:cTn>
                                        <p:tgtEl>
                                          <p:sndTgt r:embed="rId6" name="006.정답발표전_01.wav"/>
                                        </p:tgtEl>
                                      </p:cMediaNode>
                                    </p:audio>
                                  </p:subTnLst>
                                </p:cTn>
                              </p:par>
                              <p:par>
                                <p:cTn id="74" presetID="53" presetClass="entr" presetSubtype="16" fill="hold" grpId="0" nodeType="withEffect">
                                  <p:stCondLst>
                                    <p:cond delay="0"/>
                                  </p:stCondLst>
                                  <p:childTnLst>
                                    <p:set>
                                      <p:cBhvr>
                                        <p:cTn id="75" dur="1" fill="hold">
                                          <p:stCondLst>
                                            <p:cond delay="0"/>
                                          </p:stCondLst>
                                        </p:cTn>
                                        <p:tgtEl>
                                          <p:spTgt spid="15">
                                            <p:txEl>
                                              <p:pRg st="0" end="0"/>
                                            </p:txEl>
                                          </p:spTgt>
                                        </p:tgtEl>
                                        <p:attrNameLst>
                                          <p:attrName>style.visibility</p:attrName>
                                        </p:attrNameLst>
                                      </p:cBhvr>
                                      <p:to>
                                        <p:strVal val="visible"/>
                                      </p:to>
                                    </p:set>
                                    <p:anim calcmode="lin" valueType="num">
                                      <p:cBhvr>
                                        <p:cTn id="76"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15">
                                            <p:txEl>
                                              <p:pRg st="0" end="0"/>
                                            </p:txEl>
                                          </p:spTgt>
                                        </p:tgtEl>
                                      </p:cBhvr>
                                    </p:animEffect>
                                  </p:childTnLst>
                                </p:cTn>
                              </p:par>
                            </p:childTnLst>
                          </p:cTn>
                        </p:par>
                        <p:par>
                          <p:cTn id="79" fill="hold">
                            <p:stCondLst>
                              <p:cond delay="500"/>
                            </p:stCondLst>
                            <p:childTnLst>
                              <p:par>
                                <p:cTn id="80" presetID="32" presetClass="emph" presetSubtype="0" fill="hold" nodeType="afterEffect">
                                  <p:stCondLst>
                                    <p:cond delay="0"/>
                                  </p:stCondLst>
                                  <p:childTnLst>
                                    <p:animRot by="120000">
                                      <p:cBhvr>
                                        <p:cTn id="81" dur="75" fill="hold">
                                          <p:stCondLst>
                                            <p:cond delay="0"/>
                                          </p:stCondLst>
                                        </p:cTn>
                                        <p:tgtEl>
                                          <p:spTgt spid="31"/>
                                        </p:tgtEl>
                                        <p:attrNameLst>
                                          <p:attrName>r</p:attrName>
                                        </p:attrNameLst>
                                      </p:cBhvr>
                                    </p:animRot>
                                    <p:animRot by="-240000">
                                      <p:cBhvr>
                                        <p:cTn id="82" dur="150" fill="hold">
                                          <p:stCondLst>
                                            <p:cond delay="150"/>
                                          </p:stCondLst>
                                        </p:cTn>
                                        <p:tgtEl>
                                          <p:spTgt spid="31"/>
                                        </p:tgtEl>
                                        <p:attrNameLst>
                                          <p:attrName>r</p:attrName>
                                        </p:attrNameLst>
                                      </p:cBhvr>
                                    </p:animRot>
                                    <p:animRot by="240000">
                                      <p:cBhvr>
                                        <p:cTn id="83" dur="150" fill="hold">
                                          <p:stCondLst>
                                            <p:cond delay="300"/>
                                          </p:stCondLst>
                                        </p:cTn>
                                        <p:tgtEl>
                                          <p:spTgt spid="31"/>
                                        </p:tgtEl>
                                        <p:attrNameLst>
                                          <p:attrName>r</p:attrName>
                                        </p:attrNameLst>
                                      </p:cBhvr>
                                    </p:animRot>
                                    <p:animRot by="-240000">
                                      <p:cBhvr>
                                        <p:cTn id="84" dur="150" fill="hold">
                                          <p:stCondLst>
                                            <p:cond delay="450"/>
                                          </p:stCondLst>
                                        </p:cTn>
                                        <p:tgtEl>
                                          <p:spTgt spid="31"/>
                                        </p:tgtEl>
                                        <p:attrNameLst>
                                          <p:attrName>r</p:attrName>
                                        </p:attrNameLst>
                                      </p:cBhvr>
                                    </p:animRot>
                                    <p:animRot by="120000">
                                      <p:cBhvr>
                                        <p:cTn id="85"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6" restart="whenNotActive" fill="hold" evtFilter="cancelBubble" nodeType="interactiveSeq">
                <p:stCondLst>
                  <p:cond evt="onClick" delay="0">
                    <p:tgtEl>
                      <p:spTgt spid="31"/>
                    </p:tgtEl>
                  </p:cond>
                </p:stCondLst>
                <p:endSync evt="end" delay="0">
                  <p:rtn val="all"/>
                </p:endSync>
                <p:childTnLst>
                  <p:par>
                    <p:cTn id="87" fill="hold">
                      <p:stCondLst>
                        <p:cond delay="0"/>
                      </p:stCondLst>
                      <p:childTnLst>
                        <p:par>
                          <p:cTn id="88" fill="hold">
                            <p:stCondLst>
                              <p:cond delay="0"/>
                            </p:stCondLst>
                            <p:childTnLst>
                              <p:par>
                                <p:cTn id="89" presetID="32" presetClass="emph" presetSubtype="0" fill="hold" nodeType="clickEffect">
                                  <p:stCondLst>
                                    <p:cond delay="0"/>
                                  </p:stCondLst>
                                  <p:childTnLst>
                                    <p:animRot by="120000">
                                      <p:cBhvr>
                                        <p:cTn id="90" dur="100" fill="hold">
                                          <p:stCondLst>
                                            <p:cond delay="0"/>
                                          </p:stCondLst>
                                        </p:cTn>
                                        <p:tgtEl>
                                          <p:spTgt spid="31"/>
                                        </p:tgtEl>
                                        <p:attrNameLst>
                                          <p:attrName>r</p:attrName>
                                        </p:attrNameLst>
                                      </p:cBhvr>
                                    </p:animRot>
                                    <p:animRot by="-240000">
                                      <p:cBhvr>
                                        <p:cTn id="91" dur="200" fill="hold">
                                          <p:stCondLst>
                                            <p:cond delay="200"/>
                                          </p:stCondLst>
                                        </p:cTn>
                                        <p:tgtEl>
                                          <p:spTgt spid="31"/>
                                        </p:tgtEl>
                                        <p:attrNameLst>
                                          <p:attrName>r</p:attrName>
                                        </p:attrNameLst>
                                      </p:cBhvr>
                                    </p:animRot>
                                    <p:animRot by="240000">
                                      <p:cBhvr>
                                        <p:cTn id="92" dur="200" fill="hold">
                                          <p:stCondLst>
                                            <p:cond delay="400"/>
                                          </p:stCondLst>
                                        </p:cTn>
                                        <p:tgtEl>
                                          <p:spTgt spid="31"/>
                                        </p:tgtEl>
                                        <p:attrNameLst>
                                          <p:attrName>r</p:attrName>
                                        </p:attrNameLst>
                                      </p:cBhvr>
                                    </p:animRot>
                                    <p:animRot by="-240000">
                                      <p:cBhvr>
                                        <p:cTn id="93" dur="200" fill="hold">
                                          <p:stCondLst>
                                            <p:cond delay="600"/>
                                          </p:stCondLst>
                                        </p:cTn>
                                        <p:tgtEl>
                                          <p:spTgt spid="31"/>
                                        </p:tgtEl>
                                        <p:attrNameLst>
                                          <p:attrName>r</p:attrName>
                                        </p:attrNameLst>
                                      </p:cBhvr>
                                    </p:animRot>
                                    <p:animRot by="120000">
                                      <p:cBhvr>
                                        <p:cTn id="94" dur="200" fill="hold">
                                          <p:stCondLst>
                                            <p:cond delay="800"/>
                                          </p:stCondLst>
                                        </p:cTn>
                                        <p:tgtEl>
                                          <p:spTgt spid="31"/>
                                        </p:tgtEl>
                                        <p:attrNameLst>
                                          <p:attrName>r</p:attrName>
                                        </p:attrNameLst>
                                      </p:cBhvr>
                                    </p:animRot>
                                  </p:childTnLst>
                                  <p:subTnLst>
                                    <p:audio>
                                      <p:cMediaNode>
                                        <p:cTn display="0" masterRel="sameClick">
                                          <p:stCondLst>
                                            <p:cond evt="begin" delay="0">
                                              <p:tn val="89"/>
                                            </p:cond>
                                          </p:stCondLst>
                                          <p:endCondLst>
                                            <p:cond evt="onStopAudio" delay="0">
                                              <p:tgtEl>
                                                <p:sldTgt/>
                                              </p:tgtEl>
                                            </p:cond>
                                          </p:endCondLst>
                                        </p:cTn>
                                        <p:tgtEl>
                                          <p:sndTgt r:embed="rId5" name="005.정답들어주세요_후_01.wav"/>
                                        </p:tgtEl>
                                      </p:cMediaNode>
                                    </p:audio>
                                  </p:subTnLst>
                                </p:cTn>
                              </p:par>
                            </p:childTnLst>
                          </p:cTn>
                        </p:par>
                        <p:par>
                          <p:cTn id="95" fill="hold">
                            <p:stCondLst>
                              <p:cond delay="1000"/>
                            </p:stCondLst>
                            <p:childTnLst>
                              <p:par>
                                <p:cTn id="96" presetID="32" presetClass="emph" presetSubtype="0" fill="hold" nodeType="afterEffect">
                                  <p:stCondLst>
                                    <p:cond delay="0"/>
                                  </p:stCondLst>
                                  <p:childTnLst>
                                    <p:animRot by="120000">
                                      <p:cBhvr>
                                        <p:cTn id="97" dur="50" fill="hold">
                                          <p:stCondLst>
                                            <p:cond delay="0"/>
                                          </p:stCondLst>
                                        </p:cTn>
                                        <p:tgtEl>
                                          <p:spTgt spid="31"/>
                                        </p:tgtEl>
                                        <p:attrNameLst>
                                          <p:attrName>r</p:attrName>
                                        </p:attrNameLst>
                                      </p:cBhvr>
                                    </p:animRot>
                                    <p:animRot by="-240000">
                                      <p:cBhvr>
                                        <p:cTn id="98" dur="100" fill="hold">
                                          <p:stCondLst>
                                            <p:cond delay="100"/>
                                          </p:stCondLst>
                                        </p:cTn>
                                        <p:tgtEl>
                                          <p:spTgt spid="31"/>
                                        </p:tgtEl>
                                        <p:attrNameLst>
                                          <p:attrName>r</p:attrName>
                                        </p:attrNameLst>
                                      </p:cBhvr>
                                    </p:animRot>
                                    <p:animRot by="240000">
                                      <p:cBhvr>
                                        <p:cTn id="99" dur="100" fill="hold">
                                          <p:stCondLst>
                                            <p:cond delay="200"/>
                                          </p:stCondLst>
                                        </p:cTn>
                                        <p:tgtEl>
                                          <p:spTgt spid="31"/>
                                        </p:tgtEl>
                                        <p:attrNameLst>
                                          <p:attrName>r</p:attrName>
                                        </p:attrNameLst>
                                      </p:cBhvr>
                                    </p:animRot>
                                    <p:animRot by="-240000">
                                      <p:cBhvr>
                                        <p:cTn id="100" dur="100" fill="hold">
                                          <p:stCondLst>
                                            <p:cond delay="300"/>
                                          </p:stCondLst>
                                        </p:cTn>
                                        <p:tgtEl>
                                          <p:spTgt spid="31"/>
                                        </p:tgtEl>
                                        <p:attrNameLst>
                                          <p:attrName>r</p:attrName>
                                        </p:attrNameLst>
                                      </p:cBhvr>
                                    </p:animRot>
                                    <p:animRot by="120000">
                                      <p:cBhvr>
                                        <p:cTn id="101"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AB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394085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50"/>
                                        <p:tgtEl>
                                          <p:spTgt spid="18"/>
                                        </p:tgtEl>
                                      </p:cBhvr>
                                    </p:animEffect>
                                    <p:anim calcmode="lin" valueType="num">
                                      <p:cBhvr>
                                        <p:cTn id="32" dur="250" fill="hold"/>
                                        <p:tgtEl>
                                          <p:spTgt spid="18"/>
                                        </p:tgtEl>
                                        <p:attrNameLst>
                                          <p:attrName>ppt_x</p:attrName>
                                        </p:attrNameLst>
                                      </p:cBhvr>
                                      <p:tavLst>
                                        <p:tav tm="0">
                                          <p:val>
                                            <p:strVal val="#ppt_x"/>
                                          </p:val>
                                        </p:tav>
                                        <p:tav tm="100000">
                                          <p:val>
                                            <p:strVal val="#ppt_x"/>
                                          </p:val>
                                        </p:tav>
                                      </p:tavLst>
                                    </p:anim>
                                    <p:anim calcmode="lin" valueType="num">
                                      <p:cBhvr>
                                        <p:cTn id="33"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4" name="General_Question_Box_Leaves.wav"/>
                                        </p:tgtEl>
                                      </p:cMediaNode>
                                    </p:audio>
                                  </p:subTnLst>
                                </p:cTn>
                              </p:par>
                              <p:par>
                                <p:cTn id="34" presetID="42"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250"/>
                                        <p:tgtEl>
                                          <p:spTgt spid="20"/>
                                        </p:tgtEl>
                                      </p:cBhvr>
                                    </p:animEffect>
                                    <p:anim calcmode="lin" valueType="num">
                                      <p:cBhvr>
                                        <p:cTn id="37" dur="250" fill="hold"/>
                                        <p:tgtEl>
                                          <p:spTgt spid="20"/>
                                        </p:tgtEl>
                                        <p:attrNameLst>
                                          <p:attrName>ppt_x</p:attrName>
                                        </p:attrNameLst>
                                      </p:cBhvr>
                                      <p:tavLst>
                                        <p:tav tm="0">
                                          <p:val>
                                            <p:strVal val="#ppt_x"/>
                                          </p:val>
                                        </p:tav>
                                        <p:tav tm="100000">
                                          <p:val>
                                            <p:strVal val="#ppt_x"/>
                                          </p:val>
                                        </p:tav>
                                      </p:tavLst>
                                    </p:anim>
                                    <p:anim calcmode="lin" valueType="num">
                                      <p:cBhvr>
                                        <p:cTn id="38"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1"/>
                                            </p:cond>
                                          </p:stCondLst>
                                          <p:endCondLst>
                                            <p:cond evt="onStopAudio" delay="0">
                                              <p:tgtEl>
                                                <p:sldTgt/>
                                              </p:tgtEl>
                                            </p:cond>
                                          </p:endCondLst>
                                        </p:cTn>
                                        <p:tgtEl>
                                          <p:sndTgt r:embed="rId5" name="005.정답들어주세요_후_01.wav"/>
                                        </p:tgtEl>
                                      </p:cMediaNode>
                                    </p:audio>
                                  </p:subTnLst>
                                </p:cTn>
                              </p:par>
                            </p:childTnLst>
                          </p:cTn>
                        </p:par>
                        <p:par>
                          <p:cTn id="43" fill="hold">
                            <p:stCondLst>
                              <p:cond delay="250"/>
                            </p:stCondLst>
                            <p:childTnLst>
                              <p:par>
                                <p:cTn id="44" presetID="32" presetClass="emph" presetSubtype="0" fill="hold" nodeType="afterEffect">
                                  <p:stCondLst>
                                    <p:cond delay="0"/>
                                  </p:stCondLst>
                                  <p:childTnLst>
                                    <p:animRot by="120000">
                                      <p:cBhvr>
                                        <p:cTn id="45" dur="100" fill="hold">
                                          <p:stCondLst>
                                            <p:cond delay="0"/>
                                          </p:stCondLst>
                                        </p:cTn>
                                        <p:tgtEl>
                                          <p:spTgt spid="31"/>
                                        </p:tgtEl>
                                        <p:attrNameLst>
                                          <p:attrName>r</p:attrName>
                                        </p:attrNameLst>
                                      </p:cBhvr>
                                    </p:animRot>
                                    <p:animRot by="-240000">
                                      <p:cBhvr>
                                        <p:cTn id="46" dur="200" fill="hold">
                                          <p:stCondLst>
                                            <p:cond delay="200"/>
                                          </p:stCondLst>
                                        </p:cTn>
                                        <p:tgtEl>
                                          <p:spTgt spid="31"/>
                                        </p:tgtEl>
                                        <p:attrNameLst>
                                          <p:attrName>r</p:attrName>
                                        </p:attrNameLst>
                                      </p:cBhvr>
                                    </p:animRot>
                                    <p:animRot by="240000">
                                      <p:cBhvr>
                                        <p:cTn id="47" dur="200" fill="hold">
                                          <p:stCondLst>
                                            <p:cond delay="400"/>
                                          </p:stCondLst>
                                        </p:cTn>
                                        <p:tgtEl>
                                          <p:spTgt spid="31"/>
                                        </p:tgtEl>
                                        <p:attrNameLst>
                                          <p:attrName>r</p:attrName>
                                        </p:attrNameLst>
                                      </p:cBhvr>
                                    </p:animRot>
                                    <p:animRot by="-240000">
                                      <p:cBhvr>
                                        <p:cTn id="48" dur="200" fill="hold">
                                          <p:stCondLst>
                                            <p:cond delay="600"/>
                                          </p:stCondLst>
                                        </p:cTn>
                                        <p:tgtEl>
                                          <p:spTgt spid="31"/>
                                        </p:tgtEl>
                                        <p:attrNameLst>
                                          <p:attrName>r</p:attrName>
                                        </p:attrNameLst>
                                      </p:cBhvr>
                                    </p:animRot>
                                    <p:animRot by="120000">
                                      <p:cBhvr>
                                        <p:cTn id="49" dur="200" fill="hold">
                                          <p:stCondLst>
                                            <p:cond delay="800"/>
                                          </p:stCondLst>
                                        </p:cTn>
                                        <p:tgtEl>
                                          <p:spTgt spid="31"/>
                                        </p:tgtEl>
                                        <p:attrNameLst>
                                          <p:attrName>r</p:attrName>
                                        </p:attrNameLst>
                                      </p:cBhvr>
                                    </p:animRot>
                                  </p:childTnLst>
                                </p:cTn>
                              </p:par>
                              <p:par>
                                <p:cTn id="50" presetID="22" presetClass="entr" presetSubtype="8" fill="hold" nodeType="withEffect">
                                  <p:stCondLst>
                                    <p:cond delay="25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par>
                          <p:cTn id="53" fill="hold">
                            <p:stCondLst>
                              <p:cond delay="1250"/>
                            </p:stCondLst>
                            <p:childTnLst>
                              <p:par>
                                <p:cTn id="54" presetID="32" presetClass="emph" presetSubtype="0" fill="hold" nodeType="afterEffect">
                                  <p:stCondLst>
                                    <p:cond delay="0"/>
                                  </p:stCondLst>
                                  <p:childTnLst>
                                    <p:animRot by="120000">
                                      <p:cBhvr>
                                        <p:cTn id="55" dur="50" fill="hold">
                                          <p:stCondLst>
                                            <p:cond delay="0"/>
                                          </p:stCondLst>
                                        </p:cTn>
                                        <p:tgtEl>
                                          <p:spTgt spid="31"/>
                                        </p:tgtEl>
                                        <p:attrNameLst>
                                          <p:attrName>r</p:attrName>
                                        </p:attrNameLst>
                                      </p:cBhvr>
                                    </p:animRot>
                                    <p:animRot by="-240000">
                                      <p:cBhvr>
                                        <p:cTn id="56" dur="100" fill="hold">
                                          <p:stCondLst>
                                            <p:cond delay="100"/>
                                          </p:stCondLst>
                                        </p:cTn>
                                        <p:tgtEl>
                                          <p:spTgt spid="31"/>
                                        </p:tgtEl>
                                        <p:attrNameLst>
                                          <p:attrName>r</p:attrName>
                                        </p:attrNameLst>
                                      </p:cBhvr>
                                    </p:animRot>
                                    <p:animRot by="240000">
                                      <p:cBhvr>
                                        <p:cTn id="57" dur="100" fill="hold">
                                          <p:stCondLst>
                                            <p:cond delay="200"/>
                                          </p:stCondLst>
                                        </p:cTn>
                                        <p:tgtEl>
                                          <p:spTgt spid="31"/>
                                        </p:tgtEl>
                                        <p:attrNameLst>
                                          <p:attrName>r</p:attrName>
                                        </p:attrNameLst>
                                      </p:cBhvr>
                                    </p:animRot>
                                    <p:animRot by="-240000">
                                      <p:cBhvr>
                                        <p:cTn id="58" dur="100" fill="hold">
                                          <p:stCondLst>
                                            <p:cond delay="300"/>
                                          </p:stCondLst>
                                        </p:cTn>
                                        <p:tgtEl>
                                          <p:spTgt spid="31"/>
                                        </p:tgtEl>
                                        <p:attrNameLst>
                                          <p:attrName>r</p:attrName>
                                        </p:attrNameLst>
                                      </p:cBhvr>
                                    </p:animRot>
                                    <p:animRot by="120000">
                                      <p:cBhvr>
                                        <p:cTn id="59" dur="100" fill="hold">
                                          <p:stCondLst>
                                            <p:cond delay="400"/>
                                          </p:stCondLst>
                                        </p:cTn>
                                        <p:tgtEl>
                                          <p:spTgt spid="31"/>
                                        </p:tgtEl>
                                        <p:attrNameLst>
                                          <p:attrName>r</p:attrName>
                                        </p:attrNameLst>
                                      </p:cBhvr>
                                    </p:animRo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250" fill="hold"/>
                                        <p:tgtEl>
                                          <p:spTgt spid="38"/>
                                        </p:tgtEl>
                                        <p:attrNameLst>
                                          <p:attrName>ppt_w</p:attrName>
                                        </p:attrNameLst>
                                      </p:cBhvr>
                                      <p:tavLst>
                                        <p:tav tm="0">
                                          <p:val>
                                            <p:fltVal val="0"/>
                                          </p:val>
                                        </p:tav>
                                        <p:tav tm="100000">
                                          <p:val>
                                            <p:strVal val="#ppt_w"/>
                                          </p:val>
                                        </p:tav>
                                      </p:tavLst>
                                    </p:anim>
                                    <p:anim calcmode="lin" valueType="num">
                                      <p:cBhvr>
                                        <p:cTn id="65" dur="250" fill="hold"/>
                                        <p:tgtEl>
                                          <p:spTgt spid="38"/>
                                        </p:tgtEl>
                                        <p:attrNameLst>
                                          <p:attrName>ppt_h</p:attrName>
                                        </p:attrNameLst>
                                      </p:cBhvr>
                                      <p:tavLst>
                                        <p:tav tm="0">
                                          <p:val>
                                            <p:fltVal val="0"/>
                                          </p:val>
                                        </p:tav>
                                        <p:tav tm="100000">
                                          <p:val>
                                            <p:strVal val="#ppt_h"/>
                                          </p:val>
                                        </p:tav>
                                      </p:tavLst>
                                    </p:anim>
                                    <p:animEffect transition="in" filter="fade">
                                      <p:cBhvr>
                                        <p:cTn id="66" dur="250"/>
                                        <p:tgtEl>
                                          <p:spTgt spid="38"/>
                                        </p:tgtEl>
                                      </p:cBhvr>
                                    </p:animEffect>
                                  </p:childTnLst>
                                  <p:subTnLst>
                                    <p:audio>
                                      <p:cMediaNode>
                                        <p:cTn display="0" masterRel="sameClick">
                                          <p:stCondLst>
                                            <p:cond evt="begin" delay="0">
                                              <p:tn val="62"/>
                                            </p:cond>
                                          </p:stCondLst>
                                          <p:endCondLst>
                                            <p:cond evt="onStopAudio" delay="0">
                                              <p:tgtEl>
                                                <p:sldTgt/>
                                              </p:tgtEl>
                                            </p:cond>
                                          </p:endCondLst>
                                        </p:cTn>
                                        <p:tgtEl>
                                          <p:sndTgt r:embed="rId6" name="006.정답발표전_01.wav"/>
                                        </p:tgtEl>
                                      </p:cMediaNode>
                                    </p:audio>
                                  </p:subTnLst>
                                </p:cTn>
                              </p:par>
                            </p:childTnLst>
                          </p:cTn>
                        </p:par>
                        <p:par>
                          <p:cTn id="67" fill="hold">
                            <p:stCondLst>
                              <p:cond delay="250"/>
                            </p:stCondLst>
                            <p:childTnLst>
                              <p:par>
                                <p:cTn id="68" presetID="32" presetClass="emph" presetSubtype="0" fill="hold" nodeType="afterEffect">
                                  <p:stCondLst>
                                    <p:cond delay="0"/>
                                  </p:stCondLst>
                                  <p:childTnLst>
                                    <p:animRot by="120000">
                                      <p:cBhvr>
                                        <p:cTn id="69" dur="75" fill="hold">
                                          <p:stCondLst>
                                            <p:cond delay="0"/>
                                          </p:stCondLst>
                                        </p:cTn>
                                        <p:tgtEl>
                                          <p:spTgt spid="31"/>
                                        </p:tgtEl>
                                        <p:attrNameLst>
                                          <p:attrName>r</p:attrName>
                                        </p:attrNameLst>
                                      </p:cBhvr>
                                    </p:animRot>
                                    <p:animRot by="-240000">
                                      <p:cBhvr>
                                        <p:cTn id="70" dur="150" fill="hold">
                                          <p:stCondLst>
                                            <p:cond delay="150"/>
                                          </p:stCondLst>
                                        </p:cTn>
                                        <p:tgtEl>
                                          <p:spTgt spid="31"/>
                                        </p:tgtEl>
                                        <p:attrNameLst>
                                          <p:attrName>r</p:attrName>
                                        </p:attrNameLst>
                                      </p:cBhvr>
                                    </p:animRot>
                                    <p:animRot by="240000">
                                      <p:cBhvr>
                                        <p:cTn id="71" dur="150" fill="hold">
                                          <p:stCondLst>
                                            <p:cond delay="300"/>
                                          </p:stCondLst>
                                        </p:cTn>
                                        <p:tgtEl>
                                          <p:spTgt spid="31"/>
                                        </p:tgtEl>
                                        <p:attrNameLst>
                                          <p:attrName>r</p:attrName>
                                        </p:attrNameLst>
                                      </p:cBhvr>
                                    </p:animRot>
                                    <p:animRot by="-240000">
                                      <p:cBhvr>
                                        <p:cTn id="72" dur="150" fill="hold">
                                          <p:stCondLst>
                                            <p:cond delay="450"/>
                                          </p:stCondLst>
                                        </p:cTn>
                                        <p:tgtEl>
                                          <p:spTgt spid="31"/>
                                        </p:tgtEl>
                                        <p:attrNameLst>
                                          <p:attrName>r</p:attrName>
                                        </p:attrNameLst>
                                      </p:cBhvr>
                                    </p:animRot>
                                    <p:animRot by="120000">
                                      <p:cBhvr>
                                        <p:cTn id="73"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4" restart="whenNotActive" fill="hold" evtFilter="cancelBubble" nodeType="interactiveSeq">
                <p:stCondLst>
                  <p:cond evt="onClick" delay="0">
                    <p:tgtEl>
                      <p:spTgt spid="31"/>
                    </p:tgtEl>
                  </p:cond>
                </p:stCondLst>
                <p:endSync evt="end" delay="0">
                  <p:rtn val="all"/>
                </p:endSync>
                <p:childTnLst>
                  <p:par>
                    <p:cTn id="75" fill="hold">
                      <p:stCondLst>
                        <p:cond delay="0"/>
                      </p:stCondLst>
                      <p:childTnLst>
                        <p:par>
                          <p:cTn id="76" fill="hold">
                            <p:stCondLst>
                              <p:cond delay="0"/>
                            </p:stCondLst>
                            <p:childTnLst>
                              <p:par>
                                <p:cTn id="77" presetID="32" presetClass="emph" presetSubtype="0" fill="hold" nodeType="clickEffect">
                                  <p:stCondLst>
                                    <p:cond delay="0"/>
                                  </p:stCondLst>
                                  <p:childTnLst>
                                    <p:animRot by="120000">
                                      <p:cBhvr>
                                        <p:cTn id="78" dur="100" fill="hold">
                                          <p:stCondLst>
                                            <p:cond delay="0"/>
                                          </p:stCondLst>
                                        </p:cTn>
                                        <p:tgtEl>
                                          <p:spTgt spid="31"/>
                                        </p:tgtEl>
                                        <p:attrNameLst>
                                          <p:attrName>r</p:attrName>
                                        </p:attrNameLst>
                                      </p:cBhvr>
                                    </p:animRot>
                                    <p:animRot by="-240000">
                                      <p:cBhvr>
                                        <p:cTn id="79" dur="200" fill="hold">
                                          <p:stCondLst>
                                            <p:cond delay="200"/>
                                          </p:stCondLst>
                                        </p:cTn>
                                        <p:tgtEl>
                                          <p:spTgt spid="31"/>
                                        </p:tgtEl>
                                        <p:attrNameLst>
                                          <p:attrName>r</p:attrName>
                                        </p:attrNameLst>
                                      </p:cBhvr>
                                    </p:animRot>
                                    <p:animRot by="240000">
                                      <p:cBhvr>
                                        <p:cTn id="80" dur="200" fill="hold">
                                          <p:stCondLst>
                                            <p:cond delay="400"/>
                                          </p:stCondLst>
                                        </p:cTn>
                                        <p:tgtEl>
                                          <p:spTgt spid="31"/>
                                        </p:tgtEl>
                                        <p:attrNameLst>
                                          <p:attrName>r</p:attrName>
                                        </p:attrNameLst>
                                      </p:cBhvr>
                                    </p:animRot>
                                    <p:animRot by="-240000">
                                      <p:cBhvr>
                                        <p:cTn id="81" dur="200" fill="hold">
                                          <p:stCondLst>
                                            <p:cond delay="600"/>
                                          </p:stCondLst>
                                        </p:cTn>
                                        <p:tgtEl>
                                          <p:spTgt spid="31"/>
                                        </p:tgtEl>
                                        <p:attrNameLst>
                                          <p:attrName>r</p:attrName>
                                        </p:attrNameLst>
                                      </p:cBhvr>
                                    </p:animRot>
                                    <p:animRot by="120000">
                                      <p:cBhvr>
                                        <p:cTn id="82" dur="200" fill="hold">
                                          <p:stCondLst>
                                            <p:cond delay="800"/>
                                          </p:stCondLst>
                                        </p:cTn>
                                        <p:tgtEl>
                                          <p:spTgt spid="31"/>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5" name="005.정답들어주세요_후_01.wav"/>
                                        </p:tgtEl>
                                      </p:cMediaNode>
                                    </p:audio>
                                  </p:subTnLst>
                                </p:cTn>
                              </p:par>
                            </p:childTnLst>
                          </p:cTn>
                        </p:par>
                        <p:par>
                          <p:cTn id="83" fill="hold">
                            <p:stCondLst>
                              <p:cond delay="1000"/>
                            </p:stCondLst>
                            <p:childTnLst>
                              <p:par>
                                <p:cTn id="84" presetID="32" presetClass="emph" presetSubtype="0" fill="hold" nodeType="afterEffect">
                                  <p:stCondLst>
                                    <p:cond delay="0"/>
                                  </p:stCondLst>
                                  <p:childTnLst>
                                    <p:animRot by="120000">
                                      <p:cBhvr>
                                        <p:cTn id="85" dur="50" fill="hold">
                                          <p:stCondLst>
                                            <p:cond delay="0"/>
                                          </p:stCondLst>
                                        </p:cTn>
                                        <p:tgtEl>
                                          <p:spTgt spid="31"/>
                                        </p:tgtEl>
                                        <p:attrNameLst>
                                          <p:attrName>r</p:attrName>
                                        </p:attrNameLst>
                                      </p:cBhvr>
                                    </p:animRot>
                                    <p:animRot by="-240000">
                                      <p:cBhvr>
                                        <p:cTn id="86" dur="100" fill="hold">
                                          <p:stCondLst>
                                            <p:cond delay="100"/>
                                          </p:stCondLst>
                                        </p:cTn>
                                        <p:tgtEl>
                                          <p:spTgt spid="31"/>
                                        </p:tgtEl>
                                        <p:attrNameLst>
                                          <p:attrName>r</p:attrName>
                                        </p:attrNameLst>
                                      </p:cBhvr>
                                    </p:animRot>
                                    <p:animRot by="240000">
                                      <p:cBhvr>
                                        <p:cTn id="87" dur="100" fill="hold">
                                          <p:stCondLst>
                                            <p:cond delay="200"/>
                                          </p:stCondLst>
                                        </p:cTn>
                                        <p:tgtEl>
                                          <p:spTgt spid="31"/>
                                        </p:tgtEl>
                                        <p:attrNameLst>
                                          <p:attrName>r</p:attrName>
                                        </p:attrNameLst>
                                      </p:cBhvr>
                                    </p:animRot>
                                    <p:animRot by="-240000">
                                      <p:cBhvr>
                                        <p:cTn id="88" dur="100" fill="hold">
                                          <p:stCondLst>
                                            <p:cond delay="300"/>
                                          </p:stCondLst>
                                        </p:cTn>
                                        <p:tgtEl>
                                          <p:spTgt spid="31"/>
                                        </p:tgtEl>
                                        <p:attrNameLst>
                                          <p:attrName>r</p:attrName>
                                        </p:attrNameLst>
                                      </p:cBhvr>
                                    </p:animRot>
                                    <p:animRot by="120000">
                                      <p:cBhvr>
                                        <p:cTn id="89"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AB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63669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4" name="General_Question_Box_Leave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36"/>
                                            </p:cond>
                                          </p:stCondLst>
                                          <p:endCondLst>
                                            <p:cond evt="onStopAudio" delay="0">
                                              <p:tgtEl>
                                                <p:sldTgt/>
                                              </p:tgtEl>
                                            </p:cond>
                                          </p:endCondLst>
                                        </p:cTn>
                                        <p:tgtEl>
                                          <p:sndTgt r:embed="rId5" name="005.정답들어주세요_후_01.wav"/>
                                        </p:tgtEl>
                                      </p:cMediaNode>
                                    </p:audio>
                                  </p:subTnLst>
                                </p:cTn>
                              </p:par>
                            </p:childTnLst>
                          </p:cTn>
                        </p:par>
                        <p:par>
                          <p:cTn id="38" fill="hold">
                            <p:stCondLst>
                              <p:cond delay="250"/>
                            </p:stCondLst>
                            <p:childTnLst>
                              <p:par>
                                <p:cTn id="39" presetID="32" presetClass="emph" presetSubtype="0" fill="hold" nodeType="afterEffect">
                                  <p:stCondLst>
                                    <p:cond delay="0"/>
                                  </p:stCondLst>
                                  <p:childTnLst>
                                    <p:animRot by="120000">
                                      <p:cBhvr>
                                        <p:cTn id="40" dur="100" fill="hold">
                                          <p:stCondLst>
                                            <p:cond delay="0"/>
                                          </p:stCondLst>
                                        </p:cTn>
                                        <p:tgtEl>
                                          <p:spTgt spid="31"/>
                                        </p:tgtEl>
                                        <p:attrNameLst>
                                          <p:attrName>r</p:attrName>
                                        </p:attrNameLst>
                                      </p:cBhvr>
                                    </p:animRot>
                                    <p:animRot by="-240000">
                                      <p:cBhvr>
                                        <p:cTn id="41" dur="200" fill="hold">
                                          <p:stCondLst>
                                            <p:cond delay="200"/>
                                          </p:stCondLst>
                                        </p:cTn>
                                        <p:tgtEl>
                                          <p:spTgt spid="31"/>
                                        </p:tgtEl>
                                        <p:attrNameLst>
                                          <p:attrName>r</p:attrName>
                                        </p:attrNameLst>
                                      </p:cBhvr>
                                    </p:animRot>
                                    <p:animRot by="240000">
                                      <p:cBhvr>
                                        <p:cTn id="42" dur="200" fill="hold">
                                          <p:stCondLst>
                                            <p:cond delay="400"/>
                                          </p:stCondLst>
                                        </p:cTn>
                                        <p:tgtEl>
                                          <p:spTgt spid="31"/>
                                        </p:tgtEl>
                                        <p:attrNameLst>
                                          <p:attrName>r</p:attrName>
                                        </p:attrNameLst>
                                      </p:cBhvr>
                                    </p:animRot>
                                    <p:animRot by="-240000">
                                      <p:cBhvr>
                                        <p:cTn id="43" dur="200" fill="hold">
                                          <p:stCondLst>
                                            <p:cond delay="600"/>
                                          </p:stCondLst>
                                        </p:cTn>
                                        <p:tgtEl>
                                          <p:spTgt spid="31"/>
                                        </p:tgtEl>
                                        <p:attrNameLst>
                                          <p:attrName>r</p:attrName>
                                        </p:attrNameLst>
                                      </p:cBhvr>
                                    </p:animRot>
                                    <p:animRot by="120000">
                                      <p:cBhvr>
                                        <p:cTn id="44" dur="200" fill="hold">
                                          <p:stCondLst>
                                            <p:cond delay="800"/>
                                          </p:stCondLst>
                                        </p:cTn>
                                        <p:tgtEl>
                                          <p:spTgt spid="31"/>
                                        </p:tgtEl>
                                        <p:attrNameLst>
                                          <p:attrName>r</p:attrName>
                                        </p:attrNameLst>
                                      </p:cBhvr>
                                    </p:animRot>
                                  </p:childTnLst>
                                </p:cTn>
                              </p:par>
                              <p:par>
                                <p:cTn id="45" presetID="22" presetClass="entr" presetSubtype="8" fill="hold" nodeType="withEffect">
                                  <p:stCondLst>
                                    <p:cond delay="25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500"/>
                                        <p:tgtEl>
                                          <p:spTgt spid="32"/>
                                        </p:tgtEl>
                                      </p:cBhvr>
                                    </p:animEffect>
                                  </p:childTnLst>
                                </p:cTn>
                              </p:par>
                            </p:childTnLst>
                          </p:cTn>
                        </p:par>
                        <p:par>
                          <p:cTn id="48" fill="hold">
                            <p:stCondLst>
                              <p:cond delay="1250"/>
                            </p:stCondLst>
                            <p:childTnLst>
                              <p:par>
                                <p:cTn id="49" presetID="32" presetClass="emph" presetSubtype="0" fill="hold" nodeType="afterEffect">
                                  <p:stCondLst>
                                    <p:cond delay="0"/>
                                  </p:stCondLst>
                                  <p:childTnLst>
                                    <p:animRot by="120000">
                                      <p:cBhvr>
                                        <p:cTn id="50" dur="50" fill="hold">
                                          <p:stCondLst>
                                            <p:cond delay="0"/>
                                          </p:stCondLst>
                                        </p:cTn>
                                        <p:tgtEl>
                                          <p:spTgt spid="31"/>
                                        </p:tgtEl>
                                        <p:attrNameLst>
                                          <p:attrName>r</p:attrName>
                                        </p:attrNameLst>
                                      </p:cBhvr>
                                    </p:animRot>
                                    <p:animRot by="-240000">
                                      <p:cBhvr>
                                        <p:cTn id="51" dur="100" fill="hold">
                                          <p:stCondLst>
                                            <p:cond delay="100"/>
                                          </p:stCondLst>
                                        </p:cTn>
                                        <p:tgtEl>
                                          <p:spTgt spid="31"/>
                                        </p:tgtEl>
                                        <p:attrNameLst>
                                          <p:attrName>r</p:attrName>
                                        </p:attrNameLst>
                                      </p:cBhvr>
                                    </p:animRot>
                                    <p:animRot by="240000">
                                      <p:cBhvr>
                                        <p:cTn id="52" dur="100" fill="hold">
                                          <p:stCondLst>
                                            <p:cond delay="200"/>
                                          </p:stCondLst>
                                        </p:cTn>
                                        <p:tgtEl>
                                          <p:spTgt spid="31"/>
                                        </p:tgtEl>
                                        <p:attrNameLst>
                                          <p:attrName>r</p:attrName>
                                        </p:attrNameLst>
                                      </p:cBhvr>
                                    </p:animRot>
                                    <p:animRot by="-240000">
                                      <p:cBhvr>
                                        <p:cTn id="53" dur="100" fill="hold">
                                          <p:stCondLst>
                                            <p:cond delay="300"/>
                                          </p:stCondLst>
                                        </p:cTn>
                                        <p:tgtEl>
                                          <p:spTgt spid="31"/>
                                        </p:tgtEl>
                                        <p:attrNameLst>
                                          <p:attrName>r</p:attrName>
                                        </p:attrNameLst>
                                      </p:cBhvr>
                                    </p:animRot>
                                    <p:animRot by="120000">
                                      <p:cBhvr>
                                        <p:cTn id="54" dur="100" fill="hold">
                                          <p:stCondLst>
                                            <p:cond delay="400"/>
                                          </p:stCondLst>
                                        </p:cTn>
                                        <p:tgtEl>
                                          <p:spTgt spid="31"/>
                                        </p:tgtEl>
                                        <p:attrNameLst>
                                          <p:attrName>r</p:attrName>
                                        </p:attrNameLst>
                                      </p:cBhvr>
                                    </p:animRo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250" fill="hold"/>
                                        <p:tgtEl>
                                          <p:spTgt spid="38"/>
                                        </p:tgtEl>
                                        <p:attrNameLst>
                                          <p:attrName>ppt_w</p:attrName>
                                        </p:attrNameLst>
                                      </p:cBhvr>
                                      <p:tavLst>
                                        <p:tav tm="0">
                                          <p:val>
                                            <p:fltVal val="0"/>
                                          </p:val>
                                        </p:tav>
                                        <p:tav tm="100000">
                                          <p:val>
                                            <p:strVal val="#ppt_w"/>
                                          </p:val>
                                        </p:tav>
                                      </p:tavLst>
                                    </p:anim>
                                    <p:anim calcmode="lin" valueType="num">
                                      <p:cBhvr>
                                        <p:cTn id="60" dur="250" fill="hold"/>
                                        <p:tgtEl>
                                          <p:spTgt spid="38"/>
                                        </p:tgtEl>
                                        <p:attrNameLst>
                                          <p:attrName>ppt_h</p:attrName>
                                        </p:attrNameLst>
                                      </p:cBhvr>
                                      <p:tavLst>
                                        <p:tav tm="0">
                                          <p:val>
                                            <p:fltVal val="0"/>
                                          </p:val>
                                        </p:tav>
                                        <p:tav tm="100000">
                                          <p:val>
                                            <p:strVal val="#ppt_h"/>
                                          </p:val>
                                        </p:tav>
                                      </p:tavLst>
                                    </p:anim>
                                    <p:animEffect transition="in" filter="fade">
                                      <p:cBhvr>
                                        <p:cTn id="61" dur="250"/>
                                        <p:tgtEl>
                                          <p:spTgt spid="38"/>
                                        </p:tgtEl>
                                      </p:cBhvr>
                                    </p:animEffect>
                                  </p:childTnLst>
                                  <p:subTnLst>
                                    <p:audio>
                                      <p:cMediaNode>
                                        <p:cTn display="0" masterRel="sameClick">
                                          <p:stCondLst>
                                            <p:cond evt="begin" delay="0">
                                              <p:tn val="57"/>
                                            </p:cond>
                                          </p:stCondLst>
                                          <p:endCondLst>
                                            <p:cond evt="onStopAudio" delay="0">
                                              <p:tgtEl>
                                                <p:sldTgt/>
                                              </p:tgtEl>
                                            </p:cond>
                                          </p:endCondLst>
                                        </p:cTn>
                                        <p:tgtEl>
                                          <p:sndTgt r:embed="rId6" name="006.정답발표전_01.wav"/>
                                        </p:tgtEl>
                                      </p:cMediaNode>
                                    </p:audio>
                                  </p:subTnLst>
                                </p:cTn>
                              </p:par>
                              <p:par>
                                <p:cTn id="62" presetID="53" presetClass="entr" presetSubtype="16" fill="hold" grpId="0" nodeType="withEffect">
                                  <p:stCondLst>
                                    <p:cond delay="0"/>
                                  </p:stCondLst>
                                  <p:childTnLst>
                                    <p:set>
                                      <p:cBhvr>
                                        <p:cTn id="63" dur="1" fill="hold">
                                          <p:stCondLst>
                                            <p:cond delay="0"/>
                                          </p:stCondLst>
                                        </p:cTn>
                                        <p:tgtEl>
                                          <p:spTgt spid="15">
                                            <p:txEl>
                                              <p:pRg st="0" end="0"/>
                                            </p:txEl>
                                          </p:spTgt>
                                        </p:tgtEl>
                                        <p:attrNameLst>
                                          <p:attrName>style.visibility</p:attrName>
                                        </p:attrNameLst>
                                      </p:cBhvr>
                                      <p:to>
                                        <p:strVal val="visible"/>
                                      </p:to>
                                    </p:set>
                                    <p:anim calcmode="lin" valueType="num">
                                      <p:cBhvr>
                                        <p:cTn id="64"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15">
                                            <p:txEl>
                                              <p:pRg st="0" end="0"/>
                                            </p:txEl>
                                          </p:spTgt>
                                        </p:tgtEl>
                                      </p:cBhvr>
                                    </p:animEffect>
                                  </p:childTnLst>
                                </p:cTn>
                              </p:par>
                            </p:childTnLst>
                          </p:cTn>
                        </p:par>
                        <p:par>
                          <p:cTn id="67" fill="hold">
                            <p:stCondLst>
                              <p:cond delay="500"/>
                            </p:stCondLst>
                            <p:childTnLst>
                              <p:par>
                                <p:cTn id="68" presetID="32" presetClass="emph" presetSubtype="0" fill="hold" nodeType="afterEffect">
                                  <p:stCondLst>
                                    <p:cond delay="0"/>
                                  </p:stCondLst>
                                  <p:childTnLst>
                                    <p:animRot by="120000">
                                      <p:cBhvr>
                                        <p:cTn id="69" dur="75" fill="hold">
                                          <p:stCondLst>
                                            <p:cond delay="0"/>
                                          </p:stCondLst>
                                        </p:cTn>
                                        <p:tgtEl>
                                          <p:spTgt spid="31"/>
                                        </p:tgtEl>
                                        <p:attrNameLst>
                                          <p:attrName>r</p:attrName>
                                        </p:attrNameLst>
                                      </p:cBhvr>
                                    </p:animRot>
                                    <p:animRot by="-240000">
                                      <p:cBhvr>
                                        <p:cTn id="70" dur="150" fill="hold">
                                          <p:stCondLst>
                                            <p:cond delay="150"/>
                                          </p:stCondLst>
                                        </p:cTn>
                                        <p:tgtEl>
                                          <p:spTgt spid="31"/>
                                        </p:tgtEl>
                                        <p:attrNameLst>
                                          <p:attrName>r</p:attrName>
                                        </p:attrNameLst>
                                      </p:cBhvr>
                                    </p:animRot>
                                    <p:animRot by="240000">
                                      <p:cBhvr>
                                        <p:cTn id="71" dur="150" fill="hold">
                                          <p:stCondLst>
                                            <p:cond delay="300"/>
                                          </p:stCondLst>
                                        </p:cTn>
                                        <p:tgtEl>
                                          <p:spTgt spid="31"/>
                                        </p:tgtEl>
                                        <p:attrNameLst>
                                          <p:attrName>r</p:attrName>
                                        </p:attrNameLst>
                                      </p:cBhvr>
                                    </p:animRot>
                                    <p:animRot by="-240000">
                                      <p:cBhvr>
                                        <p:cTn id="72" dur="150" fill="hold">
                                          <p:stCondLst>
                                            <p:cond delay="450"/>
                                          </p:stCondLst>
                                        </p:cTn>
                                        <p:tgtEl>
                                          <p:spTgt spid="31"/>
                                        </p:tgtEl>
                                        <p:attrNameLst>
                                          <p:attrName>r</p:attrName>
                                        </p:attrNameLst>
                                      </p:cBhvr>
                                    </p:animRot>
                                    <p:animRot by="120000">
                                      <p:cBhvr>
                                        <p:cTn id="73"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4" restart="whenNotActive" fill="hold" evtFilter="cancelBubble" nodeType="interactiveSeq">
                <p:stCondLst>
                  <p:cond evt="onClick" delay="0">
                    <p:tgtEl>
                      <p:spTgt spid="31"/>
                    </p:tgtEl>
                  </p:cond>
                </p:stCondLst>
                <p:endSync evt="end" delay="0">
                  <p:rtn val="all"/>
                </p:endSync>
                <p:childTnLst>
                  <p:par>
                    <p:cTn id="75" fill="hold">
                      <p:stCondLst>
                        <p:cond delay="0"/>
                      </p:stCondLst>
                      <p:childTnLst>
                        <p:par>
                          <p:cTn id="76" fill="hold">
                            <p:stCondLst>
                              <p:cond delay="0"/>
                            </p:stCondLst>
                            <p:childTnLst>
                              <p:par>
                                <p:cTn id="77" presetID="32" presetClass="emph" presetSubtype="0" fill="hold" nodeType="clickEffect">
                                  <p:stCondLst>
                                    <p:cond delay="0"/>
                                  </p:stCondLst>
                                  <p:childTnLst>
                                    <p:animRot by="120000">
                                      <p:cBhvr>
                                        <p:cTn id="78" dur="100" fill="hold">
                                          <p:stCondLst>
                                            <p:cond delay="0"/>
                                          </p:stCondLst>
                                        </p:cTn>
                                        <p:tgtEl>
                                          <p:spTgt spid="31"/>
                                        </p:tgtEl>
                                        <p:attrNameLst>
                                          <p:attrName>r</p:attrName>
                                        </p:attrNameLst>
                                      </p:cBhvr>
                                    </p:animRot>
                                    <p:animRot by="-240000">
                                      <p:cBhvr>
                                        <p:cTn id="79" dur="200" fill="hold">
                                          <p:stCondLst>
                                            <p:cond delay="200"/>
                                          </p:stCondLst>
                                        </p:cTn>
                                        <p:tgtEl>
                                          <p:spTgt spid="31"/>
                                        </p:tgtEl>
                                        <p:attrNameLst>
                                          <p:attrName>r</p:attrName>
                                        </p:attrNameLst>
                                      </p:cBhvr>
                                    </p:animRot>
                                    <p:animRot by="240000">
                                      <p:cBhvr>
                                        <p:cTn id="80" dur="200" fill="hold">
                                          <p:stCondLst>
                                            <p:cond delay="400"/>
                                          </p:stCondLst>
                                        </p:cTn>
                                        <p:tgtEl>
                                          <p:spTgt spid="31"/>
                                        </p:tgtEl>
                                        <p:attrNameLst>
                                          <p:attrName>r</p:attrName>
                                        </p:attrNameLst>
                                      </p:cBhvr>
                                    </p:animRot>
                                    <p:animRot by="-240000">
                                      <p:cBhvr>
                                        <p:cTn id="81" dur="200" fill="hold">
                                          <p:stCondLst>
                                            <p:cond delay="600"/>
                                          </p:stCondLst>
                                        </p:cTn>
                                        <p:tgtEl>
                                          <p:spTgt spid="31"/>
                                        </p:tgtEl>
                                        <p:attrNameLst>
                                          <p:attrName>r</p:attrName>
                                        </p:attrNameLst>
                                      </p:cBhvr>
                                    </p:animRot>
                                    <p:animRot by="120000">
                                      <p:cBhvr>
                                        <p:cTn id="82" dur="200" fill="hold">
                                          <p:stCondLst>
                                            <p:cond delay="800"/>
                                          </p:stCondLst>
                                        </p:cTn>
                                        <p:tgtEl>
                                          <p:spTgt spid="31"/>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5" name="005.정답들어주세요_후_01.wav"/>
                                        </p:tgtEl>
                                      </p:cMediaNode>
                                    </p:audio>
                                  </p:subTnLst>
                                </p:cTn>
                              </p:par>
                            </p:childTnLst>
                          </p:cTn>
                        </p:par>
                        <p:par>
                          <p:cTn id="83" fill="hold">
                            <p:stCondLst>
                              <p:cond delay="1000"/>
                            </p:stCondLst>
                            <p:childTnLst>
                              <p:par>
                                <p:cTn id="84" presetID="32" presetClass="emph" presetSubtype="0" fill="hold" nodeType="afterEffect">
                                  <p:stCondLst>
                                    <p:cond delay="0"/>
                                  </p:stCondLst>
                                  <p:childTnLst>
                                    <p:animRot by="120000">
                                      <p:cBhvr>
                                        <p:cTn id="85" dur="50" fill="hold">
                                          <p:stCondLst>
                                            <p:cond delay="0"/>
                                          </p:stCondLst>
                                        </p:cTn>
                                        <p:tgtEl>
                                          <p:spTgt spid="31"/>
                                        </p:tgtEl>
                                        <p:attrNameLst>
                                          <p:attrName>r</p:attrName>
                                        </p:attrNameLst>
                                      </p:cBhvr>
                                    </p:animRot>
                                    <p:animRot by="-240000">
                                      <p:cBhvr>
                                        <p:cTn id="86" dur="100" fill="hold">
                                          <p:stCondLst>
                                            <p:cond delay="100"/>
                                          </p:stCondLst>
                                        </p:cTn>
                                        <p:tgtEl>
                                          <p:spTgt spid="31"/>
                                        </p:tgtEl>
                                        <p:attrNameLst>
                                          <p:attrName>r</p:attrName>
                                        </p:attrNameLst>
                                      </p:cBhvr>
                                    </p:animRot>
                                    <p:animRot by="240000">
                                      <p:cBhvr>
                                        <p:cTn id="87" dur="100" fill="hold">
                                          <p:stCondLst>
                                            <p:cond delay="200"/>
                                          </p:stCondLst>
                                        </p:cTn>
                                        <p:tgtEl>
                                          <p:spTgt spid="31"/>
                                        </p:tgtEl>
                                        <p:attrNameLst>
                                          <p:attrName>r</p:attrName>
                                        </p:attrNameLst>
                                      </p:cBhvr>
                                    </p:animRot>
                                    <p:animRot by="-240000">
                                      <p:cBhvr>
                                        <p:cTn id="88" dur="100" fill="hold">
                                          <p:stCondLst>
                                            <p:cond delay="300"/>
                                          </p:stCondLst>
                                        </p:cTn>
                                        <p:tgtEl>
                                          <p:spTgt spid="31"/>
                                        </p:tgtEl>
                                        <p:attrNameLst>
                                          <p:attrName>r</p:attrName>
                                        </p:attrNameLst>
                                      </p:cBhvr>
                                    </p:animRot>
                                    <p:animRot by="120000">
                                      <p:cBhvr>
                                        <p:cTn id="89"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estion with Picture 1">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20" name="Answer B"/>
          <p:cNvSpPr>
            <a:spLocks noGrp="1"/>
          </p:cNvSpPr>
          <p:nvPr>
            <p:ph type="body" sz="quarter" idx="12" hasCustomPrompt="1"/>
          </p:nvPr>
        </p:nvSpPr>
        <p:spPr>
          <a:xfrm>
            <a:off x="5074638" y="3371904"/>
            <a:ext cx="6930290" cy="807913"/>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wrap="square" tIns="91440" bIns="91440" anchor="t" anchorCtr="0">
            <a:sp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5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the answer here.</a:t>
            </a:r>
          </a:p>
        </p:txBody>
      </p:sp>
      <p:pic>
        <p:nvPicPr>
          <p:cNvPr id="31" name="Bell"/>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4186244" y="1967532"/>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7" cstate="email">
            <a:extLst>
              <a:ext uri="{28A0092B-C50C-407E-A947-70E740481C1C}">
                <a14:useLocalDpi xmlns:a14="http://schemas.microsoft.com/office/drawing/2010/main"/>
              </a:ext>
            </a:extLst>
          </a:blip>
          <a:srcRect l="5053" t="7003" r="5053" b="14801"/>
          <a:stretch/>
        </p:blipFill>
        <p:spPr>
          <a:xfrm>
            <a:off x="5107470" y="2358075"/>
            <a:ext cx="3134830" cy="891469"/>
          </a:xfrm>
          <a:prstGeom prst="rect">
            <a:avLst/>
          </a:prstGeom>
        </p:spPr>
      </p:pic>
      <p:sp>
        <p:nvSpPr>
          <p:cNvPr id="9" name="Content Placeholder 16"/>
          <p:cNvSpPr>
            <a:spLocks noGrp="1"/>
          </p:cNvSpPr>
          <p:nvPr>
            <p:ph sz="quarter" idx="16" hasCustomPrompt="1"/>
          </p:nvPr>
        </p:nvSpPr>
        <p:spPr>
          <a:xfrm>
            <a:off x="651215" y="2976087"/>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1278037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p:cTn id="12"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3" name="005.정답들어주세요_후_01.wav"/>
                                        </p:tgtEl>
                                      </p:cMediaNode>
                                    </p:audio>
                                  </p:subTnLst>
                                </p:cTn>
                              </p:par>
                            </p:childTnLst>
                          </p:cTn>
                        </p:par>
                        <p:par>
                          <p:cTn id="19" fill="hold">
                            <p:stCondLst>
                              <p:cond delay="250"/>
                            </p:stCondLst>
                            <p:childTnLst>
                              <p:par>
                                <p:cTn id="20" presetID="32" presetClass="emph" presetSubtype="0" fill="hold" nodeType="afterEffect">
                                  <p:stCondLst>
                                    <p:cond delay="0"/>
                                  </p:stCondLst>
                                  <p:childTnLst>
                                    <p:animRot by="120000">
                                      <p:cBhvr>
                                        <p:cTn id="21" dur="100" fill="hold">
                                          <p:stCondLst>
                                            <p:cond delay="0"/>
                                          </p:stCondLst>
                                        </p:cTn>
                                        <p:tgtEl>
                                          <p:spTgt spid="31"/>
                                        </p:tgtEl>
                                        <p:attrNameLst>
                                          <p:attrName>r</p:attrName>
                                        </p:attrNameLst>
                                      </p:cBhvr>
                                    </p:animRot>
                                    <p:animRot by="-240000">
                                      <p:cBhvr>
                                        <p:cTn id="22" dur="200" fill="hold">
                                          <p:stCondLst>
                                            <p:cond delay="200"/>
                                          </p:stCondLst>
                                        </p:cTn>
                                        <p:tgtEl>
                                          <p:spTgt spid="31"/>
                                        </p:tgtEl>
                                        <p:attrNameLst>
                                          <p:attrName>r</p:attrName>
                                        </p:attrNameLst>
                                      </p:cBhvr>
                                    </p:animRot>
                                    <p:animRot by="240000">
                                      <p:cBhvr>
                                        <p:cTn id="23" dur="200" fill="hold">
                                          <p:stCondLst>
                                            <p:cond delay="400"/>
                                          </p:stCondLst>
                                        </p:cTn>
                                        <p:tgtEl>
                                          <p:spTgt spid="31"/>
                                        </p:tgtEl>
                                        <p:attrNameLst>
                                          <p:attrName>r</p:attrName>
                                        </p:attrNameLst>
                                      </p:cBhvr>
                                    </p:animRot>
                                    <p:animRot by="-240000">
                                      <p:cBhvr>
                                        <p:cTn id="24" dur="200" fill="hold">
                                          <p:stCondLst>
                                            <p:cond delay="600"/>
                                          </p:stCondLst>
                                        </p:cTn>
                                        <p:tgtEl>
                                          <p:spTgt spid="31"/>
                                        </p:tgtEl>
                                        <p:attrNameLst>
                                          <p:attrName>r</p:attrName>
                                        </p:attrNameLst>
                                      </p:cBhvr>
                                    </p:animRot>
                                    <p:animRot by="120000">
                                      <p:cBhvr>
                                        <p:cTn id="25" dur="200" fill="hold">
                                          <p:stCondLst>
                                            <p:cond delay="800"/>
                                          </p:stCondLst>
                                        </p:cTn>
                                        <p:tgtEl>
                                          <p:spTgt spid="31"/>
                                        </p:tgtEl>
                                        <p:attrNameLst>
                                          <p:attrName>r</p:attrName>
                                        </p:attrNameLst>
                                      </p:cBhvr>
                                    </p:animRot>
                                  </p:childTnLst>
                                </p:cTn>
                              </p:par>
                              <p:par>
                                <p:cTn id="26" presetID="22" presetClass="entr" presetSubtype="8" fill="hold" nodeType="withEffect">
                                  <p:stCondLst>
                                    <p:cond delay="25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childTnLst>
                          </p:cTn>
                        </p:par>
                        <p:par>
                          <p:cTn id="29" fill="hold">
                            <p:stCondLst>
                              <p:cond delay="1250"/>
                            </p:stCondLst>
                            <p:childTnLst>
                              <p:par>
                                <p:cTn id="30" presetID="32" presetClass="emph" presetSubtype="0" fill="hold" nodeType="afterEffect">
                                  <p:stCondLst>
                                    <p:cond delay="0"/>
                                  </p:stCondLst>
                                  <p:childTnLst>
                                    <p:animRot by="120000">
                                      <p:cBhvr>
                                        <p:cTn id="31" dur="50" fill="hold">
                                          <p:stCondLst>
                                            <p:cond delay="0"/>
                                          </p:stCondLst>
                                        </p:cTn>
                                        <p:tgtEl>
                                          <p:spTgt spid="31"/>
                                        </p:tgtEl>
                                        <p:attrNameLst>
                                          <p:attrName>r</p:attrName>
                                        </p:attrNameLst>
                                      </p:cBhvr>
                                    </p:animRot>
                                    <p:animRot by="-240000">
                                      <p:cBhvr>
                                        <p:cTn id="32" dur="100" fill="hold">
                                          <p:stCondLst>
                                            <p:cond delay="100"/>
                                          </p:stCondLst>
                                        </p:cTn>
                                        <p:tgtEl>
                                          <p:spTgt spid="31"/>
                                        </p:tgtEl>
                                        <p:attrNameLst>
                                          <p:attrName>r</p:attrName>
                                        </p:attrNameLst>
                                      </p:cBhvr>
                                    </p:animRot>
                                    <p:animRot by="240000">
                                      <p:cBhvr>
                                        <p:cTn id="33" dur="100" fill="hold">
                                          <p:stCondLst>
                                            <p:cond delay="200"/>
                                          </p:stCondLst>
                                        </p:cTn>
                                        <p:tgtEl>
                                          <p:spTgt spid="31"/>
                                        </p:tgtEl>
                                        <p:attrNameLst>
                                          <p:attrName>r</p:attrName>
                                        </p:attrNameLst>
                                      </p:cBhvr>
                                    </p:animRot>
                                    <p:animRot by="-240000">
                                      <p:cBhvr>
                                        <p:cTn id="34" dur="100" fill="hold">
                                          <p:stCondLst>
                                            <p:cond delay="300"/>
                                          </p:stCondLst>
                                        </p:cTn>
                                        <p:tgtEl>
                                          <p:spTgt spid="31"/>
                                        </p:tgtEl>
                                        <p:attrNameLst>
                                          <p:attrName>r</p:attrName>
                                        </p:attrNameLst>
                                      </p:cBhvr>
                                    </p:animRot>
                                    <p:animRot by="120000">
                                      <p:cBhvr>
                                        <p:cTn id="35" dur="100" fill="hold">
                                          <p:stCondLst>
                                            <p:cond delay="400"/>
                                          </p:stCondLst>
                                        </p:cTn>
                                        <p:tgtEl>
                                          <p:spTgt spid="31"/>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250" fill="hold"/>
                                        <p:tgtEl>
                                          <p:spTgt spid="20"/>
                                        </p:tgtEl>
                                        <p:attrNameLst>
                                          <p:attrName>ppt_w</p:attrName>
                                        </p:attrNameLst>
                                      </p:cBhvr>
                                      <p:tavLst>
                                        <p:tav tm="0">
                                          <p:val>
                                            <p:fltVal val="0"/>
                                          </p:val>
                                        </p:tav>
                                        <p:tav tm="100000">
                                          <p:val>
                                            <p:strVal val="#ppt_w"/>
                                          </p:val>
                                        </p:tav>
                                      </p:tavLst>
                                    </p:anim>
                                    <p:anim calcmode="lin" valueType="num">
                                      <p:cBhvr>
                                        <p:cTn id="41" dur="250" fill="hold"/>
                                        <p:tgtEl>
                                          <p:spTgt spid="20"/>
                                        </p:tgtEl>
                                        <p:attrNameLst>
                                          <p:attrName>ppt_h</p:attrName>
                                        </p:attrNameLst>
                                      </p:cBhvr>
                                      <p:tavLst>
                                        <p:tav tm="0">
                                          <p:val>
                                            <p:fltVal val="0"/>
                                          </p:val>
                                        </p:tav>
                                        <p:tav tm="100000">
                                          <p:val>
                                            <p:strVal val="#ppt_h"/>
                                          </p:val>
                                        </p:tav>
                                      </p:tavLst>
                                    </p:anim>
                                    <p:animEffect transition="in" filter="fade">
                                      <p:cBhvr>
                                        <p:cTn id="42" dur="250"/>
                                        <p:tgtEl>
                                          <p:spTgt spid="20"/>
                                        </p:tgtEl>
                                      </p:cBhvr>
                                    </p:animEffect>
                                  </p:childTnLst>
                                  <p:subTnLst>
                                    <p:audio>
                                      <p:cMediaNode>
                                        <p:cTn display="0" masterRel="sameClick">
                                          <p:stCondLst>
                                            <p:cond evt="begin" delay="0">
                                              <p:tn val="38"/>
                                            </p:cond>
                                          </p:stCondLst>
                                          <p:endCondLst>
                                            <p:cond evt="onStopAudio" delay="0">
                                              <p:tgtEl>
                                                <p:sldTgt/>
                                              </p:tgtEl>
                                            </p:cond>
                                          </p:endCondLst>
                                        </p:cTn>
                                        <p:tgtEl>
                                          <p:sndTgt r:embed="rId4" name="006.정답발표전_01.wav"/>
                                        </p:tgtEl>
                                      </p:cMediaNode>
                                    </p:audio>
                                  </p:subTnLst>
                                </p:cTn>
                              </p:par>
                            </p:childTnLst>
                          </p:cTn>
                        </p:par>
                        <p:par>
                          <p:cTn id="43" fill="hold">
                            <p:stCondLst>
                              <p:cond delay="250"/>
                            </p:stCondLst>
                            <p:childTnLst>
                              <p:par>
                                <p:cTn id="44" presetID="32" presetClass="emph" presetSubtype="0" fill="hold" nodeType="afterEffect">
                                  <p:stCondLst>
                                    <p:cond delay="0"/>
                                  </p:stCondLst>
                                  <p:childTnLst>
                                    <p:animRot by="120000">
                                      <p:cBhvr>
                                        <p:cTn id="45" dur="75" fill="hold">
                                          <p:stCondLst>
                                            <p:cond delay="0"/>
                                          </p:stCondLst>
                                        </p:cTn>
                                        <p:tgtEl>
                                          <p:spTgt spid="31"/>
                                        </p:tgtEl>
                                        <p:attrNameLst>
                                          <p:attrName>r</p:attrName>
                                        </p:attrNameLst>
                                      </p:cBhvr>
                                    </p:animRot>
                                    <p:animRot by="-240000">
                                      <p:cBhvr>
                                        <p:cTn id="46" dur="150" fill="hold">
                                          <p:stCondLst>
                                            <p:cond delay="150"/>
                                          </p:stCondLst>
                                        </p:cTn>
                                        <p:tgtEl>
                                          <p:spTgt spid="31"/>
                                        </p:tgtEl>
                                        <p:attrNameLst>
                                          <p:attrName>r</p:attrName>
                                        </p:attrNameLst>
                                      </p:cBhvr>
                                    </p:animRot>
                                    <p:animRot by="240000">
                                      <p:cBhvr>
                                        <p:cTn id="47" dur="150" fill="hold">
                                          <p:stCondLst>
                                            <p:cond delay="300"/>
                                          </p:stCondLst>
                                        </p:cTn>
                                        <p:tgtEl>
                                          <p:spTgt spid="31"/>
                                        </p:tgtEl>
                                        <p:attrNameLst>
                                          <p:attrName>r</p:attrName>
                                        </p:attrNameLst>
                                      </p:cBhvr>
                                    </p:animRot>
                                    <p:animRot by="-240000">
                                      <p:cBhvr>
                                        <p:cTn id="48" dur="150" fill="hold">
                                          <p:stCondLst>
                                            <p:cond delay="450"/>
                                          </p:stCondLst>
                                        </p:cTn>
                                        <p:tgtEl>
                                          <p:spTgt spid="31"/>
                                        </p:tgtEl>
                                        <p:attrNameLst>
                                          <p:attrName>r</p:attrName>
                                        </p:attrNameLst>
                                      </p:cBhvr>
                                    </p:animRot>
                                    <p:animRot by="120000">
                                      <p:cBhvr>
                                        <p:cTn id="49"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1"/>
                                        </p:tgtEl>
                                        <p:attrNameLst>
                                          <p:attrName>r</p:attrName>
                                        </p:attrNameLst>
                                      </p:cBhvr>
                                    </p:animRot>
                                    <p:animRot by="-240000">
                                      <p:cBhvr>
                                        <p:cTn id="55" dur="200" fill="hold">
                                          <p:stCondLst>
                                            <p:cond delay="200"/>
                                          </p:stCondLst>
                                        </p:cTn>
                                        <p:tgtEl>
                                          <p:spTgt spid="31"/>
                                        </p:tgtEl>
                                        <p:attrNameLst>
                                          <p:attrName>r</p:attrName>
                                        </p:attrNameLst>
                                      </p:cBhvr>
                                    </p:animRot>
                                    <p:animRot by="240000">
                                      <p:cBhvr>
                                        <p:cTn id="56" dur="200" fill="hold">
                                          <p:stCondLst>
                                            <p:cond delay="400"/>
                                          </p:stCondLst>
                                        </p:cTn>
                                        <p:tgtEl>
                                          <p:spTgt spid="31"/>
                                        </p:tgtEl>
                                        <p:attrNameLst>
                                          <p:attrName>r</p:attrName>
                                        </p:attrNameLst>
                                      </p:cBhvr>
                                    </p:animRot>
                                    <p:animRot by="-240000">
                                      <p:cBhvr>
                                        <p:cTn id="57" dur="200" fill="hold">
                                          <p:stCondLst>
                                            <p:cond delay="600"/>
                                          </p:stCondLst>
                                        </p:cTn>
                                        <p:tgtEl>
                                          <p:spTgt spid="31"/>
                                        </p:tgtEl>
                                        <p:attrNameLst>
                                          <p:attrName>r</p:attrName>
                                        </p:attrNameLst>
                                      </p:cBhvr>
                                    </p:animRot>
                                    <p:animRot by="120000">
                                      <p:cBhvr>
                                        <p:cTn id="58" dur="200" fill="hold">
                                          <p:stCondLst>
                                            <p:cond delay="800"/>
                                          </p:stCondLst>
                                        </p:cTn>
                                        <p:tgtEl>
                                          <p:spTgt spid="31"/>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3" name="005.정답들어주세요_후_01.wav"/>
                                        </p:tgtEl>
                                      </p:cMediaNode>
                                    </p:audio>
                                  </p:subTnLst>
                                </p:cTn>
                              </p:par>
                            </p:childTnLst>
                          </p:cTn>
                        </p:par>
                        <p:par>
                          <p:cTn id="59" fill="hold">
                            <p:stCondLst>
                              <p:cond delay="1000"/>
                            </p:stCondLst>
                            <p:childTnLst>
                              <p:par>
                                <p:cTn id="60" presetID="32" presetClass="emph" presetSubtype="0" fill="hold"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20" grpId="0" animBg="1">
        <p:tmplLst>
          <p:tmpl>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 lvl="1">
            <p:tnLst>
              <p:par>
                <p:cTn presetID="53" presetClass="entr" presetSubtype="16" fill="hold" nodeType="click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250" fill="hold"/>
                        <p:tgtEl>
                          <p:spTgt spid="20"/>
                        </p:tgtEl>
                        <p:attrNameLst>
                          <p:attrName>ppt_w</p:attrName>
                        </p:attrNameLst>
                      </p:cBhvr>
                      <p:tavLst>
                        <p:tav tm="0">
                          <p:val>
                            <p:fltVal val="0"/>
                          </p:val>
                        </p:tav>
                        <p:tav tm="100000">
                          <p:val>
                            <p:strVal val="#ppt_w"/>
                          </p:val>
                        </p:tav>
                      </p:tavLst>
                    </p:anim>
                    <p:anim calcmode="lin" valueType="num">
                      <p:cBhvr>
                        <p:cTn dur="250" fill="hold"/>
                        <p:tgtEl>
                          <p:spTgt spid="20"/>
                        </p:tgtEl>
                        <p:attrNameLst>
                          <p:attrName>ppt_h</p:attrName>
                        </p:attrNameLst>
                      </p:cBhvr>
                      <p:tavLst>
                        <p:tav tm="0">
                          <p:val>
                            <p:fltVal val="0"/>
                          </p:val>
                        </p:tav>
                        <p:tav tm="100000">
                          <p:val>
                            <p:strVal val="#ppt_h"/>
                          </p:val>
                        </p:tav>
                      </p:tavLst>
                    </p:anim>
                    <p:animEffect transition="in" filter="fade">
                      <p:cBhvr>
                        <p:cTn dur="250"/>
                        <p:tgtEl>
                          <p:spTgt spid="20"/>
                        </p:tgtEl>
                      </p:cBhvr>
                    </p:animEffect>
                  </p:childTnLst>
                </p:cTn>
              </p:par>
            </p:tnLst>
          </p:tmpl>
        </p:tmplLst>
      </p:bldP>
      <p:bldP spid="9" grpId="0" build="p">
        <p:tmplLst>
          <p:tmpl lvl="1">
            <p:tnLst>
              <p:par>
                <p:cTn presetID="53" presetClass="entr" presetSubtype="16"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p:cTn dur="500" fill="hold"/>
                        <p:tgtEl>
                          <p:spTgt spid="9"/>
                        </p:tgtEl>
                        <p:attrNameLst>
                          <p:attrName>ppt_w</p:attrName>
                        </p:attrNameLst>
                      </p:cBhvr>
                      <p:tavLst>
                        <p:tav tm="0">
                          <p:val>
                            <p:fltVal val="0"/>
                          </p:val>
                        </p:tav>
                        <p:tav tm="100000">
                          <p:val>
                            <p:strVal val="#ppt_w"/>
                          </p:val>
                        </p:tav>
                      </p:tavLst>
                    </p:anim>
                    <p:anim calcmode="lin" valueType="num">
                      <p:cBhvr>
                        <p:cTn dur="500" fill="hold"/>
                        <p:tgtEl>
                          <p:spTgt spid="9"/>
                        </p:tgtEl>
                        <p:attrNameLst>
                          <p:attrName>ppt_h</p:attrName>
                        </p:attrNameLst>
                      </p:cBhvr>
                      <p:tavLst>
                        <p:tav tm="0">
                          <p:val>
                            <p:fltVal val="0"/>
                          </p:val>
                        </p:tav>
                        <p:tav tm="100000">
                          <p:val>
                            <p:strVal val="#ppt_h"/>
                          </p:val>
                        </p:tav>
                      </p:tavLst>
                    </p:anim>
                    <p:animEffect transition="in" filter="fade">
                      <p:cBhvr>
                        <p:cTn dur="500"/>
                        <p:tgtEl>
                          <p:spTgt spid="9"/>
                        </p:tgtEl>
                      </p:cBhvr>
                    </p:animEffect>
                  </p:childTnLst>
                </p:cTn>
              </p:par>
            </p:tnLst>
          </p:tmpl>
        </p:tmplLst>
      </p:bldP>
    </p:bld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ABCD">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sp>
        <p:nvSpPr>
          <p:cNvPr id="27" name="D"/>
          <p:cNvSpPr txBox="1"/>
          <p:nvPr/>
        </p:nvSpPr>
        <p:spPr>
          <a:xfrm>
            <a:off x="6694969"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d</a:t>
            </a:r>
          </a:p>
        </p:txBody>
      </p:sp>
      <p:sp>
        <p:nvSpPr>
          <p:cNvPr id="30" name="Answer D"/>
          <p:cNvSpPr>
            <a:spLocks noGrp="1"/>
          </p:cNvSpPr>
          <p:nvPr>
            <p:ph type="body" sz="quarter" idx="14" hasCustomPrompt="1"/>
          </p:nvPr>
        </p:nvSpPr>
        <p:spPr>
          <a:xfrm>
            <a:off x="7319790"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D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userDrawn="1">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3235536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3" name="General_Question_Appear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50"/>
                                        <p:tgtEl>
                                          <p:spTgt spid="23"/>
                                        </p:tgtEl>
                                      </p:cBhvr>
                                    </p:animEffect>
                                    <p:anim calcmode="lin" valueType="num">
                                      <p:cBhvr>
                                        <p:cTn id="39" dur="250" fill="hold"/>
                                        <p:tgtEl>
                                          <p:spTgt spid="23"/>
                                        </p:tgtEl>
                                        <p:attrNameLst>
                                          <p:attrName>ppt_x</p:attrName>
                                        </p:attrNameLst>
                                      </p:cBhvr>
                                      <p:tavLst>
                                        <p:tav tm="0">
                                          <p:val>
                                            <p:strVal val="#ppt_x"/>
                                          </p:val>
                                        </p:tav>
                                        <p:tav tm="100000">
                                          <p:val>
                                            <p:strVal val="#ppt_x"/>
                                          </p:val>
                                        </p:tav>
                                      </p:tavLst>
                                    </p:anim>
                                    <p:anim calcmode="lin" valueType="num">
                                      <p:cBhvr>
                                        <p:cTn id="40"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3" name="General_Question_Appears.wav"/>
                                        </p:tgtEl>
                                      </p:cMediaNode>
                                    </p:audio>
                                  </p:sub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250"/>
                                        <p:tgtEl>
                                          <p:spTgt spid="25"/>
                                        </p:tgtEl>
                                      </p:cBhvr>
                                    </p:animEffect>
                                    <p:anim calcmode="lin" valueType="num">
                                      <p:cBhvr>
                                        <p:cTn id="44" dur="250" fill="hold"/>
                                        <p:tgtEl>
                                          <p:spTgt spid="25"/>
                                        </p:tgtEl>
                                        <p:attrNameLst>
                                          <p:attrName>ppt_x</p:attrName>
                                        </p:attrNameLst>
                                      </p:cBhvr>
                                      <p:tavLst>
                                        <p:tav tm="0">
                                          <p:val>
                                            <p:strVal val="#ppt_x"/>
                                          </p:val>
                                        </p:tav>
                                        <p:tav tm="100000">
                                          <p:val>
                                            <p:strVal val="#ppt_x"/>
                                          </p:val>
                                        </p:tav>
                                      </p:tavLst>
                                    </p:anim>
                                    <p:anim calcmode="lin" valueType="num">
                                      <p:cBhvr>
                                        <p:cTn id="4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250"/>
                                        <p:tgtEl>
                                          <p:spTgt spid="27"/>
                                        </p:tgtEl>
                                      </p:cBhvr>
                                    </p:animEffect>
                                    <p:anim calcmode="lin" valueType="num">
                                      <p:cBhvr>
                                        <p:cTn id="51" dur="250" fill="hold"/>
                                        <p:tgtEl>
                                          <p:spTgt spid="27"/>
                                        </p:tgtEl>
                                        <p:attrNameLst>
                                          <p:attrName>ppt_x</p:attrName>
                                        </p:attrNameLst>
                                      </p:cBhvr>
                                      <p:tavLst>
                                        <p:tav tm="0">
                                          <p:val>
                                            <p:strVal val="#ppt_x"/>
                                          </p:val>
                                        </p:tav>
                                        <p:tav tm="100000">
                                          <p:val>
                                            <p:strVal val="#ppt_x"/>
                                          </p:val>
                                        </p:tav>
                                      </p:tavLst>
                                    </p:anim>
                                    <p:anim calcmode="lin" valueType="num">
                                      <p:cBhvr>
                                        <p:cTn id="52" dur="250" fill="hold"/>
                                        <p:tgtEl>
                                          <p:spTgt spid="27"/>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8"/>
                                            </p:cond>
                                          </p:stCondLst>
                                          <p:endCondLst>
                                            <p:cond evt="onStopAudio" delay="0">
                                              <p:tgtEl>
                                                <p:sldTgt/>
                                              </p:tgtEl>
                                            </p:cond>
                                          </p:endCondLst>
                                        </p:cTn>
                                        <p:tgtEl>
                                          <p:sndTgt r:embed="rId4" name="General_Question_Box_Leaves.wav"/>
                                        </p:tgtEl>
                                      </p:cMediaNode>
                                    </p:audio>
                                  </p:subTnLst>
                                </p:cTn>
                              </p:par>
                              <p:par>
                                <p:cTn id="53" presetID="42"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250"/>
                                        <p:tgtEl>
                                          <p:spTgt spid="30"/>
                                        </p:tgtEl>
                                      </p:cBhvr>
                                    </p:animEffect>
                                    <p:anim calcmode="lin" valueType="num">
                                      <p:cBhvr>
                                        <p:cTn id="56" dur="250" fill="hold"/>
                                        <p:tgtEl>
                                          <p:spTgt spid="30"/>
                                        </p:tgtEl>
                                        <p:attrNameLst>
                                          <p:attrName>ppt_x</p:attrName>
                                        </p:attrNameLst>
                                      </p:cBhvr>
                                      <p:tavLst>
                                        <p:tav tm="0">
                                          <p:val>
                                            <p:strVal val="#ppt_x"/>
                                          </p:val>
                                        </p:tav>
                                        <p:tav tm="100000">
                                          <p:val>
                                            <p:strVal val="#ppt_x"/>
                                          </p:val>
                                        </p:tav>
                                      </p:tavLst>
                                    </p:anim>
                                    <p:anim calcmode="lin" valueType="num">
                                      <p:cBhvr>
                                        <p:cTn id="57" dur="25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5" name="005.정답들어주세요_후_01.wav"/>
                                        </p:tgtEl>
                                      </p:cMediaNode>
                                    </p:audio>
                                  </p:subTnLst>
                                </p:cTn>
                              </p:par>
                            </p:childTnLst>
                          </p:cTn>
                        </p:par>
                        <p:par>
                          <p:cTn id="62" fill="hold">
                            <p:stCondLst>
                              <p:cond delay="250"/>
                            </p:stCondLst>
                            <p:childTnLst>
                              <p:par>
                                <p:cTn id="63" presetID="32" presetClass="emph" presetSubtype="0" fill="hold" nodeType="afterEffect">
                                  <p:stCondLst>
                                    <p:cond delay="0"/>
                                  </p:stCondLst>
                                  <p:childTnLst>
                                    <p:animRot by="120000">
                                      <p:cBhvr>
                                        <p:cTn id="64" dur="100" fill="hold">
                                          <p:stCondLst>
                                            <p:cond delay="0"/>
                                          </p:stCondLst>
                                        </p:cTn>
                                        <p:tgtEl>
                                          <p:spTgt spid="31"/>
                                        </p:tgtEl>
                                        <p:attrNameLst>
                                          <p:attrName>r</p:attrName>
                                        </p:attrNameLst>
                                      </p:cBhvr>
                                    </p:animRot>
                                    <p:animRot by="-240000">
                                      <p:cBhvr>
                                        <p:cTn id="65" dur="200" fill="hold">
                                          <p:stCondLst>
                                            <p:cond delay="200"/>
                                          </p:stCondLst>
                                        </p:cTn>
                                        <p:tgtEl>
                                          <p:spTgt spid="31"/>
                                        </p:tgtEl>
                                        <p:attrNameLst>
                                          <p:attrName>r</p:attrName>
                                        </p:attrNameLst>
                                      </p:cBhvr>
                                    </p:animRot>
                                    <p:animRot by="240000">
                                      <p:cBhvr>
                                        <p:cTn id="66" dur="200" fill="hold">
                                          <p:stCondLst>
                                            <p:cond delay="400"/>
                                          </p:stCondLst>
                                        </p:cTn>
                                        <p:tgtEl>
                                          <p:spTgt spid="31"/>
                                        </p:tgtEl>
                                        <p:attrNameLst>
                                          <p:attrName>r</p:attrName>
                                        </p:attrNameLst>
                                      </p:cBhvr>
                                    </p:animRot>
                                    <p:animRot by="-240000">
                                      <p:cBhvr>
                                        <p:cTn id="67" dur="200" fill="hold">
                                          <p:stCondLst>
                                            <p:cond delay="600"/>
                                          </p:stCondLst>
                                        </p:cTn>
                                        <p:tgtEl>
                                          <p:spTgt spid="31"/>
                                        </p:tgtEl>
                                        <p:attrNameLst>
                                          <p:attrName>r</p:attrName>
                                        </p:attrNameLst>
                                      </p:cBhvr>
                                    </p:animRot>
                                    <p:animRot by="120000">
                                      <p:cBhvr>
                                        <p:cTn id="68" dur="200" fill="hold">
                                          <p:stCondLst>
                                            <p:cond delay="800"/>
                                          </p:stCondLst>
                                        </p:cTn>
                                        <p:tgtEl>
                                          <p:spTgt spid="31"/>
                                        </p:tgtEl>
                                        <p:attrNameLst>
                                          <p:attrName>r</p:attrName>
                                        </p:attrNameLst>
                                      </p:cBhvr>
                                    </p:animRot>
                                  </p:childTnLst>
                                </p:cTn>
                              </p:par>
                              <p:par>
                                <p:cTn id="69" presetID="22" presetClass="entr" presetSubtype="8" fill="hold" nodeType="withEffect">
                                  <p:stCondLst>
                                    <p:cond delay="250"/>
                                  </p:stCondLst>
                                  <p:childTnLst>
                                    <p:set>
                                      <p:cBhvr>
                                        <p:cTn id="70" dur="1" fill="hold">
                                          <p:stCondLst>
                                            <p:cond delay="0"/>
                                          </p:stCondLst>
                                        </p:cTn>
                                        <p:tgtEl>
                                          <p:spTgt spid="32"/>
                                        </p:tgtEl>
                                        <p:attrNameLst>
                                          <p:attrName>style.visibility</p:attrName>
                                        </p:attrNameLst>
                                      </p:cBhvr>
                                      <p:to>
                                        <p:strVal val="visible"/>
                                      </p:to>
                                    </p:set>
                                    <p:animEffect transition="in" filter="wipe(left)">
                                      <p:cBhvr>
                                        <p:cTn id="71" dur="500"/>
                                        <p:tgtEl>
                                          <p:spTgt spid="32"/>
                                        </p:tgtEl>
                                      </p:cBhvr>
                                    </p:animEffect>
                                  </p:childTnLst>
                                </p:cTn>
                              </p:par>
                            </p:childTnLst>
                          </p:cTn>
                        </p:par>
                        <p:par>
                          <p:cTn id="72" fill="hold">
                            <p:stCondLst>
                              <p:cond delay="1250"/>
                            </p:stCondLst>
                            <p:childTnLst>
                              <p:par>
                                <p:cTn id="73" presetID="32" presetClass="emph" presetSubtype="0" fill="hold" nodeType="afterEffect">
                                  <p:stCondLst>
                                    <p:cond delay="0"/>
                                  </p:stCondLst>
                                  <p:childTnLst>
                                    <p:animRot by="120000">
                                      <p:cBhvr>
                                        <p:cTn id="74" dur="50" fill="hold">
                                          <p:stCondLst>
                                            <p:cond delay="0"/>
                                          </p:stCondLst>
                                        </p:cTn>
                                        <p:tgtEl>
                                          <p:spTgt spid="31"/>
                                        </p:tgtEl>
                                        <p:attrNameLst>
                                          <p:attrName>r</p:attrName>
                                        </p:attrNameLst>
                                      </p:cBhvr>
                                    </p:animRot>
                                    <p:animRot by="-240000">
                                      <p:cBhvr>
                                        <p:cTn id="75" dur="100" fill="hold">
                                          <p:stCondLst>
                                            <p:cond delay="100"/>
                                          </p:stCondLst>
                                        </p:cTn>
                                        <p:tgtEl>
                                          <p:spTgt spid="31"/>
                                        </p:tgtEl>
                                        <p:attrNameLst>
                                          <p:attrName>r</p:attrName>
                                        </p:attrNameLst>
                                      </p:cBhvr>
                                    </p:animRot>
                                    <p:animRot by="240000">
                                      <p:cBhvr>
                                        <p:cTn id="76" dur="100" fill="hold">
                                          <p:stCondLst>
                                            <p:cond delay="200"/>
                                          </p:stCondLst>
                                        </p:cTn>
                                        <p:tgtEl>
                                          <p:spTgt spid="31"/>
                                        </p:tgtEl>
                                        <p:attrNameLst>
                                          <p:attrName>r</p:attrName>
                                        </p:attrNameLst>
                                      </p:cBhvr>
                                    </p:animRot>
                                    <p:animRot by="-240000">
                                      <p:cBhvr>
                                        <p:cTn id="77" dur="100" fill="hold">
                                          <p:stCondLst>
                                            <p:cond delay="300"/>
                                          </p:stCondLst>
                                        </p:cTn>
                                        <p:tgtEl>
                                          <p:spTgt spid="31"/>
                                        </p:tgtEl>
                                        <p:attrNameLst>
                                          <p:attrName>r</p:attrName>
                                        </p:attrNameLst>
                                      </p:cBhvr>
                                    </p:animRot>
                                    <p:animRot by="120000">
                                      <p:cBhvr>
                                        <p:cTn id="78" dur="100" fill="hold">
                                          <p:stCondLst>
                                            <p:cond delay="400"/>
                                          </p:stCondLst>
                                        </p:cTn>
                                        <p:tgtEl>
                                          <p:spTgt spid="31"/>
                                        </p:tgtEl>
                                        <p:attrNameLst>
                                          <p:attrName>r</p:attrName>
                                        </p:attrNameLst>
                                      </p:cBhvr>
                                    </p:animRo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grpId="0" nodeType="clickEffect">
                                  <p:stCondLst>
                                    <p:cond delay="0"/>
                                  </p:stCondLst>
                                  <p:childTnLst>
                                    <p:set>
                                      <p:cBhvr>
                                        <p:cTn id="82" dur="1" fill="hold">
                                          <p:stCondLst>
                                            <p:cond delay="0"/>
                                          </p:stCondLst>
                                        </p:cTn>
                                        <p:tgtEl>
                                          <p:spTgt spid="38"/>
                                        </p:tgtEl>
                                        <p:attrNameLst>
                                          <p:attrName>style.visibility</p:attrName>
                                        </p:attrNameLst>
                                      </p:cBhvr>
                                      <p:to>
                                        <p:strVal val="visible"/>
                                      </p:to>
                                    </p:set>
                                    <p:anim calcmode="lin" valueType="num">
                                      <p:cBhvr>
                                        <p:cTn id="83" dur="250" fill="hold"/>
                                        <p:tgtEl>
                                          <p:spTgt spid="38"/>
                                        </p:tgtEl>
                                        <p:attrNameLst>
                                          <p:attrName>ppt_w</p:attrName>
                                        </p:attrNameLst>
                                      </p:cBhvr>
                                      <p:tavLst>
                                        <p:tav tm="0">
                                          <p:val>
                                            <p:fltVal val="0"/>
                                          </p:val>
                                        </p:tav>
                                        <p:tav tm="100000">
                                          <p:val>
                                            <p:strVal val="#ppt_w"/>
                                          </p:val>
                                        </p:tav>
                                      </p:tavLst>
                                    </p:anim>
                                    <p:anim calcmode="lin" valueType="num">
                                      <p:cBhvr>
                                        <p:cTn id="84" dur="250" fill="hold"/>
                                        <p:tgtEl>
                                          <p:spTgt spid="38"/>
                                        </p:tgtEl>
                                        <p:attrNameLst>
                                          <p:attrName>ppt_h</p:attrName>
                                        </p:attrNameLst>
                                      </p:cBhvr>
                                      <p:tavLst>
                                        <p:tav tm="0">
                                          <p:val>
                                            <p:fltVal val="0"/>
                                          </p:val>
                                        </p:tav>
                                        <p:tav tm="100000">
                                          <p:val>
                                            <p:strVal val="#ppt_h"/>
                                          </p:val>
                                        </p:tav>
                                      </p:tavLst>
                                    </p:anim>
                                    <p:animEffect transition="in" filter="fade">
                                      <p:cBhvr>
                                        <p:cTn id="85" dur="250"/>
                                        <p:tgtEl>
                                          <p:spTgt spid="38"/>
                                        </p:tgtEl>
                                      </p:cBhvr>
                                    </p:animEffect>
                                  </p:childTnLst>
                                  <p:subTnLst>
                                    <p:audio>
                                      <p:cMediaNode>
                                        <p:cTn display="0" masterRel="sameClick">
                                          <p:stCondLst>
                                            <p:cond evt="begin" delay="0">
                                              <p:tn val="81"/>
                                            </p:cond>
                                          </p:stCondLst>
                                          <p:endCondLst>
                                            <p:cond evt="onStopAudio" delay="0">
                                              <p:tgtEl>
                                                <p:sldTgt/>
                                              </p:tgtEl>
                                            </p:cond>
                                          </p:endCondLst>
                                        </p:cTn>
                                        <p:tgtEl>
                                          <p:sndTgt r:embed="rId6" name="006.정답발표전_01.wav"/>
                                        </p:tgtEl>
                                      </p:cMediaNode>
                                    </p:audio>
                                  </p:subTnLst>
                                </p:cTn>
                              </p:par>
                            </p:childTnLst>
                          </p:cTn>
                        </p:par>
                        <p:par>
                          <p:cTn id="86" fill="hold">
                            <p:stCondLst>
                              <p:cond delay="250"/>
                            </p:stCondLst>
                            <p:childTnLst>
                              <p:par>
                                <p:cTn id="87" presetID="32" presetClass="emph" presetSubtype="0" fill="hold" nodeType="afterEffect">
                                  <p:stCondLst>
                                    <p:cond delay="0"/>
                                  </p:stCondLst>
                                  <p:childTnLst>
                                    <p:animRot by="120000">
                                      <p:cBhvr>
                                        <p:cTn id="88" dur="75" fill="hold">
                                          <p:stCondLst>
                                            <p:cond delay="0"/>
                                          </p:stCondLst>
                                        </p:cTn>
                                        <p:tgtEl>
                                          <p:spTgt spid="31"/>
                                        </p:tgtEl>
                                        <p:attrNameLst>
                                          <p:attrName>r</p:attrName>
                                        </p:attrNameLst>
                                      </p:cBhvr>
                                    </p:animRot>
                                    <p:animRot by="-240000">
                                      <p:cBhvr>
                                        <p:cTn id="89" dur="150" fill="hold">
                                          <p:stCondLst>
                                            <p:cond delay="150"/>
                                          </p:stCondLst>
                                        </p:cTn>
                                        <p:tgtEl>
                                          <p:spTgt spid="31"/>
                                        </p:tgtEl>
                                        <p:attrNameLst>
                                          <p:attrName>r</p:attrName>
                                        </p:attrNameLst>
                                      </p:cBhvr>
                                    </p:animRot>
                                    <p:animRot by="240000">
                                      <p:cBhvr>
                                        <p:cTn id="90" dur="150" fill="hold">
                                          <p:stCondLst>
                                            <p:cond delay="300"/>
                                          </p:stCondLst>
                                        </p:cTn>
                                        <p:tgtEl>
                                          <p:spTgt spid="31"/>
                                        </p:tgtEl>
                                        <p:attrNameLst>
                                          <p:attrName>r</p:attrName>
                                        </p:attrNameLst>
                                      </p:cBhvr>
                                    </p:animRot>
                                    <p:animRot by="-240000">
                                      <p:cBhvr>
                                        <p:cTn id="91" dur="150" fill="hold">
                                          <p:stCondLst>
                                            <p:cond delay="450"/>
                                          </p:stCondLst>
                                        </p:cTn>
                                        <p:tgtEl>
                                          <p:spTgt spid="31"/>
                                        </p:tgtEl>
                                        <p:attrNameLst>
                                          <p:attrName>r</p:attrName>
                                        </p:attrNameLst>
                                      </p:cBhvr>
                                    </p:animRot>
                                    <p:animRot by="120000">
                                      <p:cBhvr>
                                        <p:cTn id="92"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3" restart="whenNotActive" fill="hold" evtFilter="cancelBubble" nodeType="interactiveSeq">
                <p:stCondLst>
                  <p:cond evt="onClick" delay="0">
                    <p:tgtEl>
                      <p:spTgt spid="31"/>
                    </p:tgtEl>
                  </p:cond>
                </p:stCondLst>
                <p:endSync evt="end" delay="0">
                  <p:rtn val="all"/>
                </p:endSync>
                <p:childTnLst>
                  <p:par>
                    <p:cTn id="94" fill="hold">
                      <p:stCondLst>
                        <p:cond delay="0"/>
                      </p:stCondLst>
                      <p:childTnLst>
                        <p:par>
                          <p:cTn id="95" fill="hold">
                            <p:stCondLst>
                              <p:cond delay="0"/>
                            </p:stCondLst>
                            <p:childTnLst>
                              <p:par>
                                <p:cTn id="96" presetID="32" presetClass="emph" presetSubtype="0" fill="hold" nodeType="clickEffect">
                                  <p:stCondLst>
                                    <p:cond delay="0"/>
                                  </p:stCondLst>
                                  <p:childTnLst>
                                    <p:animRot by="120000">
                                      <p:cBhvr>
                                        <p:cTn id="97" dur="100" fill="hold">
                                          <p:stCondLst>
                                            <p:cond delay="0"/>
                                          </p:stCondLst>
                                        </p:cTn>
                                        <p:tgtEl>
                                          <p:spTgt spid="31"/>
                                        </p:tgtEl>
                                        <p:attrNameLst>
                                          <p:attrName>r</p:attrName>
                                        </p:attrNameLst>
                                      </p:cBhvr>
                                    </p:animRot>
                                    <p:animRot by="-240000">
                                      <p:cBhvr>
                                        <p:cTn id="98" dur="200" fill="hold">
                                          <p:stCondLst>
                                            <p:cond delay="200"/>
                                          </p:stCondLst>
                                        </p:cTn>
                                        <p:tgtEl>
                                          <p:spTgt spid="31"/>
                                        </p:tgtEl>
                                        <p:attrNameLst>
                                          <p:attrName>r</p:attrName>
                                        </p:attrNameLst>
                                      </p:cBhvr>
                                    </p:animRot>
                                    <p:animRot by="240000">
                                      <p:cBhvr>
                                        <p:cTn id="99" dur="200" fill="hold">
                                          <p:stCondLst>
                                            <p:cond delay="400"/>
                                          </p:stCondLst>
                                        </p:cTn>
                                        <p:tgtEl>
                                          <p:spTgt spid="31"/>
                                        </p:tgtEl>
                                        <p:attrNameLst>
                                          <p:attrName>r</p:attrName>
                                        </p:attrNameLst>
                                      </p:cBhvr>
                                    </p:animRot>
                                    <p:animRot by="-240000">
                                      <p:cBhvr>
                                        <p:cTn id="100" dur="200" fill="hold">
                                          <p:stCondLst>
                                            <p:cond delay="600"/>
                                          </p:stCondLst>
                                        </p:cTn>
                                        <p:tgtEl>
                                          <p:spTgt spid="31"/>
                                        </p:tgtEl>
                                        <p:attrNameLst>
                                          <p:attrName>r</p:attrName>
                                        </p:attrNameLst>
                                      </p:cBhvr>
                                    </p:animRot>
                                    <p:animRot by="120000">
                                      <p:cBhvr>
                                        <p:cTn id="101" dur="200" fill="hold">
                                          <p:stCondLst>
                                            <p:cond delay="800"/>
                                          </p:stCondLst>
                                        </p:cTn>
                                        <p:tgtEl>
                                          <p:spTgt spid="31"/>
                                        </p:tgtEl>
                                        <p:attrNameLst>
                                          <p:attrName>r</p:attrName>
                                        </p:attrNameLst>
                                      </p:cBhvr>
                                    </p:animRot>
                                  </p:childTnLst>
                                  <p:subTnLst>
                                    <p:audio>
                                      <p:cMediaNode>
                                        <p:cTn display="0" masterRel="sameClick">
                                          <p:stCondLst>
                                            <p:cond evt="begin" delay="0">
                                              <p:tn val="96"/>
                                            </p:cond>
                                          </p:stCondLst>
                                          <p:endCondLst>
                                            <p:cond evt="onStopAudio" delay="0">
                                              <p:tgtEl>
                                                <p:sldTgt/>
                                              </p:tgtEl>
                                            </p:cond>
                                          </p:endCondLst>
                                        </p:cTn>
                                        <p:tgtEl>
                                          <p:sndTgt r:embed="rId5" name="005.정답들어주세요_후_01.wav"/>
                                        </p:tgtEl>
                                      </p:cMediaNode>
                                    </p:audio>
                                  </p:subTnLst>
                                </p:cTn>
                              </p:par>
                            </p:childTnLst>
                          </p:cTn>
                        </p:par>
                        <p:par>
                          <p:cTn id="102" fill="hold">
                            <p:stCondLst>
                              <p:cond delay="1000"/>
                            </p:stCondLst>
                            <p:childTnLst>
                              <p:par>
                                <p:cTn id="103" presetID="32" presetClass="emph" presetSubtype="0" fill="hold" nodeType="afterEffect">
                                  <p:stCondLst>
                                    <p:cond delay="0"/>
                                  </p:stCondLst>
                                  <p:childTnLst>
                                    <p:animRot by="120000">
                                      <p:cBhvr>
                                        <p:cTn id="104" dur="50" fill="hold">
                                          <p:stCondLst>
                                            <p:cond delay="0"/>
                                          </p:stCondLst>
                                        </p:cTn>
                                        <p:tgtEl>
                                          <p:spTgt spid="31"/>
                                        </p:tgtEl>
                                        <p:attrNameLst>
                                          <p:attrName>r</p:attrName>
                                        </p:attrNameLst>
                                      </p:cBhvr>
                                    </p:animRot>
                                    <p:animRot by="-240000">
                                      <p:cBhvr>
                                        <p:cTn id="105" dur="100" fill="hold">
                                          <p:stCondLst>
                                            <p:cond delay="100"/>
                                          </p:stCondLst>
                                        </p:cTn>
                                        <p:tgtEl>
                                          <p:spTgt spid="31"/>
                                        </p:tgtEl>
                                        <p:attrNameLst>
                                          <p:attrName>r</p:attrName>
                                        </p:attrNameLst>
                                      </p:cBhvr>
                                    </p:animRot>
                                    <p:animRot by="240000">
                                      <p:cBhvr>
                                        <p:cTn id="106" dur="100" fill="hold">
                                          <p:stCondLst>
                                            <p:cond delay="200"/>
                                          </p:stCondLst>
                                        </p:cTn>
                                        <p:tgtEl>
                                          <p:spTgt spid="31"/>
                                        </p:tgtEl>
                                        <p:attrNameLst>
                                          <p:attrName>r</p:attrName>
                                        </p:attrNameLst>
                                      </p:cBhvr>
                                    </p:animRot>
                                    <p:animRot by="-240000">
                                      <p:cBhvr>
                                        <p:cTn id="107" dur="100" fill="hold">
                                          <p:stCondLst>
                                            <p:cond delay="300"/>
                                          </p:stCondLst>
                                        </p:cTn>
                                        <p:tgtEl>
                                          <p:spTgt spid="31"/>
                                        </p:tgtEl>
                                        <p:attrNameLst>
                                          <p:attrName>r</p:attrName>
                                        </p:attrNameLst>
                                      </p:cBhvr>
                                    </p:animRot>
                                    <p:animRot by="120000">
                                      <p:cBhvr>
                                        <p:cTn id="108"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27" grpId="0"/>
      <p:bldP spid="30" grpId="0" animBg="1">
        <p:tmplLst>
          <p:tmpl>
            <p:tnLst>
              <p:par>
                <p:cTn presetID="42"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250"/>
                        <p:tgtEl>
                          <p:spTgt spid="30"/>
                        </p:tgtEl>
                      </p:cBhvr>
                    </p:animEffect>
                    <p:anim calcmode="lin" valueType="num">
                      <p:cBhvr>
                        <p:cTn dur="250" fill="hold"/>
                        <p:tgtEl>
                          <p:spTgt spid="30"/>
                        </p:tgtEl>
                        <p:attrNameLst>
                          <p:attrName>ppt_x</p:attrName>
                        </p:attrNameLst>
                      </p:cBhvr>
                      <p:tavLst>
                        <p:tav tm="0">
                          <p:val>
                            <p:strVal val="#ppt_x"/>
                          </p:val>
                        </p:tav>
                        <p:tav tm="100000">
                          <p:val>
                            <p:strVal val="#ppt_x"/>
                          </p:val>
                        </p:tav>
                      </p:tavLst>
                    </p:anim>
                    <p:anim calcmode="lin" valueType="num">
                      <p:cBhvr>
                        <p:cTn dur="250" fill="hold"/>
                        <p:tgtEl>
                          <p:spTgt spid="3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 ABC">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207150" y="402459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3831971"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3735523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3" name="General_Question_Appear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50"/>
                                        <p:tgtEl>
                                          <p:spTgt spid="23"/>
                                        </p:tgtEl>
                                      </p:cBhvr>
                                    </p:animEffect>
                                    <p:anim calcmode="lin" valueType="num">
                                      <p:cBhvr>
                                        <p:cTn id="39" dur="250" fill="hold"/>
                                        <p:tgtEl>
                                          <p:spTgt spid="23"/>
                                        </p:tgtEl>
                                        <p:attrNameLst>
                                          <p:attrName>ppt_x</p:attrName>
                                        </p:attrNameLst>
                                      </p:cBhvr>
                                      <p:tavLst>
                                        <p:tav tm="0">
                                          <p:val>
                                            <p:strVal val="#ppt_x"/>
                                          </p:val>
                                        </p:tav>
                                        <p:tav tm="100000">
                                          <p:val>
                                            <p:strVal val="#ppt_x"/>
                                          </p:val>
                                        </p:tav>
                                      </p:tavLst>
                                    </p:anim>
                                    <p:anim calcmode="lin" valueType="num">
                                      <p:cBhvr>
                                        <p:cTn id="40"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4" name="General_Question_Box_Leaves.wav"/>
                                        </p:tgtEl>
                                      </p:cMediaNode>
                                    </p:audio>
                                  </p:sub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250"/>
                                        <p:tgtEl>
                                          <p:spTgt spid="25"/>
                                        </p:tgtEl>
                                      </p:cBhvr>
                                    </p:animEffect>
                                    <p:anim calcmode="lin" valueType="num">
                                      <p:cBhvr>
                                        <p:cTn id="44" dur="250" fill="hold"/>
                                        <p:tgtEl>
                                          <p:spTgt spid="25"/>
                                        </p:tgtEl>
                                        <p:attrNameLst>
                                          <p:attrName>ppt_x</p:attrName>
                                        </p:attrNameLst>
                                      </p:cBhvr>
                                      <p:tavLst>
                                        <p:tav tm="0">
                                          <p:val>
                                            <p:strVal val="#ppt_x"/>
                                          </p:val>
                                        </p:tav>
                                        <p:tav tm="100000">
                                          <p:val>
                                            <p:strVal val="#ppt_x"/>
                                          </p:val>
                                        </p:tav>
                                      </p:tavLst>
                                    </p:anim>
                                    <p:anim calcmode="lin" valueType="num">
                                      <p:cBhvr>
                                        <p:cTn id="4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8"/>
                                            </p:cond>
                                          </p:stCondLst>
                                          <p:endCondLst>
                                            <p:cond evt="onStopAudio" delay="0">
                                              <p:tgtEl>
                                                <p:sldTgt/>
                                              </p:tgtEl>
                                            </p:cond>
                                          </p:endCondLst>
                                        </p:cTn>
                                        <p:tgtEl>
                                          <p:sndTgt r:embed="rId5" name="005.정답들어주세요_후_01.wav"/>
                                        </p:tgtEl>
                                      </p:cMediaNode>
                                    </p:audio>
                                  </p:subTnLst>
                                </p:cTn>
                              </p:par>
                            </p:childTnLst>
                          </p:cTn>
                        </p:par>
                        <p:par>
                          <p:cTn id="50" fill="hold">
                            <p:stCondLst>
                              <p:cond delay="250"/>
                            </p:stCondLst>
                            <p:childTnLst>
                              <p:par>
                                <p:cTn id="51" presetID="32" presetClass="emph" presetSubtype="0" fill="hold" nodeType="afterEffect">
                                  <p:stCondLst>
                                    <p:cond delay="0"/>
                                  </p:stCondLst>
                                  <p:childTnLst>
                                    <p:animRot by="120000">
                                      <p:cBhvr>
                                        <p:cTn id="52" dur="100" fill="hold">
                                          <p:stCondLst>
                                            <p:cond delay="0"/>
                                          </p:stCondLst>
                                        </p:cTn>
                                        <p:tgtEl>
                                          <p:spTgt spid="31"/>
                                        </p:tgtEl>
                                        <p:attrNameLst>
                                          <p:attrName>r</p:attrName>
                                        </p:attrNameLst>
                                      </p:cBhvr>
                                    </p:animRot>
                                    <p:animRot by="-240000">
                                      <p:cBhvr>
                                        <p:cTn id="53" dur="200" fill="hold">
                                          <p:stCondLst>
                                            <p:cond delay="200"/>
                                          </p:stCondLst>
                                        </p:cTn>
                                        <p:tgtEl>
                                          <p:spTgt spid="31"/>
                                        </p:tgtEl>
                                        <p:attrNameLst>
                                          <p:attrName>r</p:attrName>
                                        </p:attrNameLst>
                                      </p:cBhvr>
                                    </p:animRot>
                                    <p:animRot by="240000">
                                      <p:cBhvr>
                                        <p:cTn id="54" dur="200" fill="hold">
                                          <p:stCondLst>
                                            <p:cond delay="400"/>
                                          </p:stCondLst>
                                        </p:cTn>
                                        <p:tgtEl>
                                          <p:spTgt spid="31"/>
                                        </p:tgtEl>
                                        <p:attrNameLst>
                                          <p:attrName>r</p:attrName>
                                        </p:attrNameLst>
                                      </p:cBhvr>
                                    </p:animRot>
                                    <p:animRot by="-240000">
                                      <p:cBhvr>
                                        <p:cTn id="55" dur="200" fill="hold">
                                          <p:stCondLst>
                                            <p:cond delay="600"/>
                                          </p:stCondLst>
                                        </p:cTn>
                                        <p:tgtEl>
                                          <p:spTgt spid="31"/>
                                        </p:tgtEl>
                                        <p:attrNameLst>
                                          <p:attrName>r</p:attrName>
                                        </p:attrNameLst>
                                      </p:cBhvr>
                                    </p:animRot>
                                    <p:animRot by="120000">
                                      <p:cBhvr>
                                        <p:cTn id="56" dur="200" fill="hold">
                                          <p:stCondLst>
                                            <p:cond delay="800"/>
                                          </p:stCondLst>
                                        </p:cTn>
                                        <p:tgtEl>
                                          <p:spTgt spid="31"/>
                                        </p:tgtEl>
                                        <p:attrNameLst>
                                          <p:attrName>r</p:attrName>
                                        </p:attrNameLst>
                                      </p:cBhvr>
                                    </p:animRot>
                                  </p:childTnLst>
                                </p:cTn>
                              </p:par>
                              <p:par>
                                <p:cTn id="57" presetID="22" presetClass="entr" presetSubtype="8" fill="hold" nodeType="withEffect">
                                  <p:stCondLst>
                                    <p:cond delay="25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500"/>
                                        <p:tgtEl>
                                          <p:spTgt spid="32"/>
                                        </p:tgtEl>
                                      </p:cBhvr>
                                    </p:animEffect>
                                  </p:childTnLst>
                                </p:cTn>
                              </p:par>
                            </p:childTnLst>
                          </p:cTn>
                        </p:par>
                        <p:par>
                          <p:cTn id="60" fill="hold">
                            <p:stCondLst>
                              <p:cond delay="1250"/>
                            </p:stCondLst>
                            <p:childTnLst>
                              <p:par>
                                <p:cTn id="61" presetID="32" presetClass="emph" presetSubtype="0" fill="hold" nodeType="afterEffect">
                                  <p:stCondLst>
                                    <p:cond delay="0"/>
                                  </p:stCondLst>
                                  <p:childTnLst>
                                    <p:animRot by="120000">
                                      <p:cBhvr>
                                        <p:cTn id="62" dur="50" fill="hold">
                                          <p:stCondLst>
                                            <p:cond delay="0"/>
                                          </p:stCondLst>
                                        </p:cTn>
                                        <p:tgtEl>
                                          <p:spTgt spid="31"/>
                                        </p:tgtEl>
                                        <p:attrNameLst>
                                          <p:attrName>r</p:attrName>
                                        </p:attrNameLst>
                                      </p:cBhvr>
                                    </p:animRot>
                                    <p:animRot by="-240000">
                                      <p:cBhvr>
                                        <p:cTn id="63" dur="100" fill="hold">
                                          <p:stCondLst>
                                            <p:cond delay="100"/>
                                          </p:stCondLst>
                                        </p:cTn>
                                        <p:tgtEl>
                                          <p:spTgt spid="31"/>
                                        </p:tgtEl>
                                        <p:attrNameLst>
                                          <p:attrName>r</p:attrName>
                                        </p:attrNameLst>
                                      </p:cBhvr>
                                    </p:animRot>
                                    <p:animRot by="240000">
                                      <p:cBhvr>
                                        <p:cTn id="64" dur="100" fill="hold">
                                          <p:stCondLst>
                                            <p:cond delay="200"/>
                                          </p:stCondLst>
                                        </p:cTn>
                                        <p:tgtEl>
                                          <p:spTgt spid="31"/>
                                        </p:tgtEl>
                                        <p:attrNameLst>
                                          <p:attrName>r</p:attrName>
                                        </p:attrNameLst>
                                      </p:cBhvr>
                                    </p:animRot>
                                    <p:animRot by="-240000">
                                      <p:cBhvr>
                                        <p:cTn id="65" dur="100" fill="hold">
                                          <p:stCondLst>
                                            <p:cond delay="300"/>
                                          </p:stCondLst>
                                        </p:cTn>
                                        <p:tgtEl>
                                          <p:spTgt spid="31"/>
                                        </p:tgtEl>
                                        <p:attrNameLst>
                                          <p:attrName>r</p:attrName>
                                        </p:attrNameLst>
                                      </p:cBhvr>
                                    </p:animRot>
                                    <p:animRot by="120000">
                                      <p:cBhvr>
                                        <p:cTn id="66" dur="100" fill="hold">
                                          <p:stCondLst>
                                            <p:cond delay="400"/>
                                          </p:stCondLst>
                                        </p:cTn>
                                        <p:tgtEl>
                                          <p:spTgt spid="31"/>
                                        </p:tgtEl>
                                        <p:attrNameLst>
                                          <p:attrName>r</p:attrName>
                                        </p:attrNameLst>
                                      </p:cBhvr>
                                    </p:animRo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250" fill="hold"/>
                                        <p:tgtEl>
                                          <p:spTgt spid="38"/>
                                        </p:tgtEl>
                                        <p:attrNameLst>
                                          <p:attrName>ppt_w</p:attrName>
                                        </p:attrNameLst>
                                      </p:cBhvr>
                                      <p:tavLst>
                                        <p:tav tm="0">
                                          <p:val>
                                            <p:fltVal val="0"/>
                                          </p:val>
                                        </p:tav>
                                        <p:tav tm="100000">
                                          <p:val>
                                            <p:strVal val="#ppt_w"/>
                                          </p:val>
                                        </p:tav>
                                      </p:tavLst>
                                    </p:anim>
                                    <p:anim calcmode="lin" valueType="num">
                                      <p:cBhvr>
                                        <p:cTn id="72" dur="250" fill="hold"/>
                                        <p:tgtEl>
                                          <p:spTgt spid="38"/>
                                        </p:tgtEl>
                                        <p:attrNameLst>
                                          <p:attrName>ppt_h</p:attrName>
                                        </p:attrNameLst>
                                      </p:cBhvr>
                                      <p:tavLst>
                                        <p:tav tm="0">
                                          <p:val>
                                            <p:fltVal val="0"/>
                                          </p:val>
                                        </p:tav>
                                        <p:tav tm="100000">
                                          <p:val>
                                            <p:strVal val="#ppt_h"/>
                                          </p:val>
                                        </p:tav>
                                      </p:tavLst>
                                    </p:anim>
                                    <p:animEffect transition="in" filter="fade">
                                      <p:cBhvr>
                                        <p:cTn id="73" dur="250"/>
                                        <p:tgtEl>
                                          <p:spTgt spid="38"/>
                                        </p:tgtEl>
                                      </p:cBhvr>
                                    </p:animEffect>
                                  </p:childTnLst>
                                  <p:subTnLst>
                                    <p:audio>
                                      <p:cMediaNode>
                                        <p:cTn display="0" masterRel="sameClick">
                                          <p:stCondLst>
                                            <p:cond evt="begin" delay="0">
                                              <p:tn val="69"/>
                                            </p:cond>
                                          </p:stCondLst>
                                          <p:endCondLst>
                                            <p:cond evt="onStopAudio" delay="0">
                                              <p:tgtEl>
                                                <p:sldTgt/>
                                              </p:tgtEl>
                                            </p:cond>
                                          </p:endCondLst>
                                        </p:cTn>
                                        <p:tgtEl>
                                          <p:sndTgt r:embed="rId6" name="006.정답발표전_01.wav"/>
                                        </p:tgtEl>
                                      </p:cMediaNode>
                                    </p:audio>
                                  </p:subTnLst>
                                </p:cTn>
                              </p:par>
                            </p:childTnLst>
                          </p:cTn>
                        </p:par>
                        <p:par>
                          <p:cTn id="74" fill="hold">
                            <p:stCondLst>
                              <p:cond delay="250"/>
                            </p:stCondLst>
                            <p:childTnLst>
                              <p:par>
                                <p:cTn id="75" presetID="32" presetClass="emph" presetSubtype="0" fill="hold" nodeType="afterEffect">
                                  <p:stCondLst>
                                    <p:cond delay="0"/>
                                  </p:stCondLst>
                                  <p:childTnLst>
                                    <p:animRot by="120000">
                                      <p:cBhvr>
                                        <p:cTn id="76" dur="75" fill="hold">
                                          <p:stCondLst>
                                            <p:cond delay="0"/>
                                          </p:stCondLst>
                                        </p:cTn>
                                        <p:tgtEl>
                                          <p:spTgt spid="31"/>
                                        </p:tgtEl>
                                        <p:attrNameLst>
                                          <p:attrName>r</p:attrName>
                                        </p:attrNameLst>
                                      </p:cBhvr>
                                    </p:animRot>
                                    <p:animRot by="-240000">
                                      <p:cBhvr>
                                        <p:cTn id="77" dur="150" fill="hold">
                                          <p:stCondLst>
                                            <p:cond delay="150"/>
                                          </p:stCondLst>
                                        </p:cTn>
                                        <p:tgtEl>
                                          <p:spTgt spid="31"/>
                                        </p:tgtEl>
                                        <p:attrNameLst>
                                          <p:attrName>r</p:attrName>
                                        </p:attrNameLst>
                                      </p:cBhvr>
                                    </p:animRot>
                                    <p:animRot by="240000">
                                      <p:cBhvr>
                                        <p:cTn id="78" dur="150" fill="hold">
                                          <p:stCondLst>
                                            <p:cond delay="300"/>
                                          </p:stCondLst>
                                        </p:cTn>
                                        <p:tgtEl>
                                          <p:spTgt spid="31"/>
                                        </p:tgtEl>
                                        <p:attrNameLst>
                                          <p:attrName>r</p:attrName>
                                        </p:attrNameLst>
                                      </p:cBhvr>
                                    </p:animRot>
                                    <p:animRot by="-240000">
                                      <p:cBhvr>
                                        <p:cTn id="79" dur="150" fill="hold">
                                          <p:stCondLst>
                                            <p:cond delay="450"/>
                                          </p:stCondLst>
                                        </p:cTn>
                                        <p:tgtEl>
                                          <p:spTgt spid="31"/>
                                        </p:tgtEl>
                                        <p:attrNameLst>
                                          <p:attrName>r</p:attrName>
                                        </p:attrNameLst>
                                      </p:cBhvr>
                                    </p:animRot>
                                    <p:animRot by="120000">
                                      <p:cBhvr>
                                        <p:cTn id="80"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1" restart="whenNotActive" fill="hold" evtFilter="cancelBubble" nodeType="interactiveSeq">
                <p:stCondLst>
                  <p:cond evt="onClick" delay="0">
                    <p:tgtEl>
                      <p:spTgt spid="31"/>
                    </p:tgtEl>
                  </p:cond>
                </p:stCondLst>
                <p:endSync evt="end" delay="0">
                  <p:rtn val="all"/>
                </p:endSync>
                <p:childTnLst>
                  <p:par>
                    <p:cTn id="82" fill="hold">
                      <p:stCondLst>
                        <p:cond delay="0"/>
                      </p:stCondLst>
                      <p:childTnLst>
                        <p:par>
                          <p:cTn id="83" fill="hold">
                            <p:stCondLst>
                              <p:cond delay="0"/>
                            </p:stCondLst>
                            <p:childTnLst>
                              <p:par>
                                <p:cTn id="84" presetID="32" presetClass="emph" presetSubtype="0" fill="hold" nodeType="clickEffect">
                                  <p:stCondLst>
                                    <p:cond delay="0"/>
                                  </p:stCondLst>
                                  <p:childTnLst>
                                    <p:animRot by="120000">
                                      <p:cBhvr>
                                        <p:cTn id="85" dur="100" fill="hold">
                                          <p:stCondLst>
                                            <p:cond delay="0"/>
                                          </p:stCondLst>
                                        </p:cTn>
                                        <p:tgtEl>
                                          <p:spTgt spid="31"/>
                                        </p:tgtEl>
                                        <p:attrNameLst>
                                          <p:attrName>r</p:attrName>
                                        </p:attrNameLst>
                                      </p:cBhvr>
                                    </p:animRot>
                                    <p:animRot by="-240000">
                                      <p:cBhvr>
                                        <p:cTn id="86" dur="200" fill="hold">
                                          <p:stCondLst>
                                            <p:cond delay="200"/>
                                          </p:stCondLst>
                                        </p:cTn>
                                        <p:tgtEl>
                                          <p:spTgt spid="31"/>
                                        </p:tgtEl>
                                        <p:attrNameLst>
                                          <p:attrName>r</p:attrName>
                                        </p:attrNameLst>
                                      </p:cBhvr>
                                    </p:animRot>
                                    <p:animRot by="240000">
                                      <p:cBhvr>
                                        <p:cTn id="87" dur="200" fill="hold">
                                          <p:stCondLst>
                                            <p:cond delay="400"/>
                                          </p:stCondLst>
                                        </p:cTn>
                                        <p:tgtEl>
                                          <p:spTgt spid="31"/>
                                        </p:tgtEl>
                                        <p:attrNameLst>
                                          <p:attrName>r</p:attrName>
                                        </p:attrNameLst>
                                      </p:cBhvr>
                                    </p:animRot>
                                    <p:animRot by="-240000">
                                      <p:cBhvr>
                                        <p:cTn id="88" dur="200" fill="hold">
                                          <p:stCondLst>
                                            <p:cond delay="600"/>
                                          </p:stCondLst>
                                        </p:cTn>
                                        <p:tgtEl>
                                          <p:spTgt spid="31"/>
                                        </p:tgtEl>
                                        <p:attrNameLst>
                                          <p:attrName>r</p:attrName>
                                        </p:attrNameLst>
                                      </p:cBhvr>
                                    </p:animRot>
                                    <p:animRot by="120000">
                                      <p:cBhvr>
                                        <p:cTn id="89" dur="200" fill="hold">
                                          <p:stCondLst>
                                            <p:cond delay="800"/>
                                          </p:stCondLst>
                                        </p:cTn>
                                        <p:tgtEl>
                                          <p:spTgt spid="31"/>
                                        </p:tgtEl>
                                        <p:attrNameLst>
                                          <p:attrName>r</p:attrName>
                                        </p:attrNameLst>
                                      </p:cBhvr>
                                    </p:animRot>
                                  </p:childTnLst>
                                  <p:subTnLst>
                                    <p:audio>
                                      <p:cMediaNode>
                                        <p:cTn display="0" masterRel="sameClick">
                                          <p:stCondLst>
                                            <p:cond evt="begin" delay="0">
                                              <p:tn val="84"/>
                                            </p:cond>
                                          </p:stCondLst>
                                          <p:endCondLst>
                                            <p:cond evt="onStopAudio" delay="0">
                                              <p:tgtEl>
                                                <p:sldTgt/>
                                              </p:tgtEl>
                                            </p:cond>
                                          </p:endCondLst>
                                        </p:cTn>
                                        <p:tgtEl>
                                          <p:sndTgt r:embed="rId5" name="005.정답들어주세요_후_01.wav"/>
                                        </p:tgtEl>
                                      </p:cMediaNode>
                                    </p:audio>
                                  </p:subTnLst>
                                </p:cTn>
                              </p:par>
                            </p:childTnLst>
                          </p:cTn>
                        </p:par>
                        <p:par>
                          <p:cTn id="90" fill="hold">
                            <p:stCondLst>
                              <p:cond delay="1000"/>
                            </p:stCondLst>
                            <p:childTnLst>
                              <p:par>
                                <p:cTn id="91" presetID="32" presetClass="emph" presetSubtype="0" fill="hold" nodeType="afterEffect">
                                  <p:stCondLst>
                                    <p:cond delay="0"/>
                                  </p:stCondLst>
                                  <p:childTnLst>
                                    <p:animRot by="120000">
                                      <p:cBhvr>
                                        <p:cTn id="92" dur="50" fill="hold">
                                          <p:stCondLst>
                                            <p:cond delay="0"/>
                                          </p:stCondLst>
                                        </p:cTn>
                                        <p:tgtEl>
                                          <p:spTgt spid="31"/>
                                        </p:tgtEl>
                                        <p:attrNameLst>
                                          <p:attrName>r</p:attrName>
                                        </p:attrNameLst>
                                      </p:cBhvr>
                                    </p:animRot>
                                    <p:animRot by="-240000">
                                      <p:cBhvr>
                                        <p:cTn id="93" dur="100" fill="hold">
                                          <p:stCondLst>
                                            <p:cond delay="100"/>
                                          </p:stCondLst>
                                        </p:cTn>
                                        <p:tgtEl>
                                          <p:spTgt spid="31"/>
                                        </p:tgtEl>
                                        <p:attrNameLst>
                                          <p:attrName>r</p:attrName>
                                        </p:attrNameLst>
                                      </p:cBhvr>
                                    </p:animRot>
                                    <p:animRot by="240000">
                                      <p:cBhvr>
                                        <p:cTn id="94" dur="100" fill="hold">
                                          <p:stCondLst>
                                            <p:cond delay="200"/>
                                          </p:stCondLst>
                                        </p:cTn>
                                        <p:tgtEl>
                                          <p:spTgt spid="31"/>
                                        </p:tgtEl>
                                        <p:attrNameLst>
                                          <p:attrName>r</p:attrName>
                                        </p:attrNameLst>
                                      </p:cBhvr>
                                    </p:animRot>
                                    <p:animRot by="-240000">
                                      <p:cBhvr>
                                        <p:cTn id="95" dur="100" fill="hold">
                                          <p:stCondLst>
                                            <p:cond delay="300"/>
                                          </p:stCondLst>
                                        </p:cTn>
                                        <p:tgtEl>
                                          <p:spTgt spid="31"/>
                                        </p:tgtEl>
                                        <p:attrNameLst>
                                          <p:attrName>r</p:attrName>
                                        </p:attrNameLst>
                                      </p:cBhvr>
                                    </p:animRot>
                                    <p:animRot by="120000">
                                      <p:cBhvr>
                                        <p:cTn id="96"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 ABC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3071503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50"/>
                                        <p:tgtEl>
                                          <p:spTgt spid="18"/>
                                        </p:tgtEl>
                                      </p:cBhvr>
                                    </p:animEffect>
                                    <p:anim calcmode="lin" valueType="num">
                                      <p:cBhvr>
                                        <p:cTn id="32" dur="250" fill="hold"/>
                                        <p:tgtEl>
                                          <p:spTgt spid="18"/>
                                        </p:tgtEl>
                                        <p:attrNameLst>
                                          <p:attrName>ppt_x</p:attrName>
                                        </p:attrNameLst>
                                      </p:cBhvr>
                                      <p:tavLst>
                                        <p:tav tm="0">
                                          <p:val>
                                            <p:strVal val="#ppt_x"/>
                                          </p:val>
                                        </p:tav>
                                        <p:tav tm="100000">
                                          <p:val>
                                            <p:strVal val="#ppt_x"/>
                                          </p:val>
                                        </p:tav>
                                      </p:tavLst>
                                    </p:anim>
                                    <p:anim calcmode="lin" valueType="num">
                                      <p:cBhvr>
                                        <p:cTn id="33"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General_Question_Appears.wav"/>
                                        </p:tgtEl>
                                      </p:cMediaNode>
                                    </p:audio>
                                  </p:subTnLst>
                                </p:cTn>
                              </p:par>
                              <p:par>
                                <p:cTn id="34" presetID="42"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250"/>
                                        <p:tgtEl>
                                          <p:spTgt spid="20"/>
                                        </p:tgtEl>
                                      </p:cBhvr>
                                    </p:animEffect>
                                    <p:anim calcmode="lin" valueType="num">
                                      <p:cBhvr>
                                        <p:cTn id="37" dur="250" fill="hold"/>
                                        <p:tgtEl>
                                          <p:spTgt spid="20"/>
                                        </p:tgtEl>
                                        <p:attrNameLst>
                                          <p:attrName>ppt_x</p:attrName>
                                        </p:attrNameLst>
                                      </p:cBhvr>
                                      <p:tavLst>
                                        <p:tav tm="0">
                                          <p:val>
                                            <p:strVal val="#ppt_x"/>
                                          </p:val>
                                        </p:tav>
                                        <p:tav tm="100000">
                                          <p:val>
                                            <p:strVal val="#ppt_x"/>
                                          </p:val>
                                        </p:tav>
                                      </p:tavLst>
                                    </p:anim>
                                    <p:anim calcmode="lin" valueType="num">
                                      <p:cBhvr>
                                        <p:cTn id="38"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250"/>
                                        <p:tgtEl>
                                          <p:spTgt spid="23"/>
                                        </p:tgtEl>
                                      </p:cBhvr>
                                    </p:animEffect>
                                    <p:anim calcmode="lin" valueType="num">
                                      <p:cBhvr>
                                        <p:cTn id="44" dur="250" fill="hold"/>
                                        <p:tgtEl>
                                          <p:spTgt spid="23"/>
                                        </p:tgtEl>
                                        <p:attrNameLst>
                                          <p:attrName>ppt_x</p:attrName>
                                        </p:attrNameLst>
                                      </p:cBhvr>
                                      <p:tavLst>
                                        <p:tav tm="0">
                                          <p:val>
                                            <p:strVal val="#ppt_x"/>
                                          </p:val>
                                        </p:tav>
                                        <p:tav tm="100000">
                                          <p:val>
                                            <p:strVal val="#ppt_x"/>
                                          </p:val>
                                        </p:tav>
                                      </p:tavLst>
                                    </p:anim>
                                    <p:anim calcmode="lin" valueType="num">
                                      <p:cBhvr>
                                        <p:cTn id="45"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4" name="General_Question_Box_Leaves.wav"/>
                                        </p:tgtEl>
                                      </p:cMediaNode>
                                    </p:audio>
                                  </p:subTnLst>
                                </p:cTn>
                              </p:par>
                              <p:par>
                                <p:cTn id="46" presetID="42"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250"/>
                                        <p:tgtEl>
                                          <p:spTgt spid="25"/>
                                        </p:tgtEl>
                                      </p:cBhvr>
                                    </p:animEffect>
                                    <p:anim calcmode="lin" valueType="num">
                                      <p:cBhvr>
                                        <p:cTn id="49" dur="250" fill="hold"/>
                                        <p:tgtEl>
                                          <p:spTgt spid="25"/>
                                        </p:tgtEl>
                                        <p:attrNameLst>
                                          <p:attrName>ppt_x</p:attrName>
                                        </p:attrNameLst>
                                      </p:cBhvr>
                                      <p:tavLst>
                                        <p:tav tm="0">
                                          <p:val>
                                            <p:strVal val="#ppt_x"/>
                                          </p:val>
                                        </p:tav>
                                        <p:tav tm="100000">
                                          <p:val>
                                            <p:strVal val="#ppt_x"/>
                                          </p:val>
                                        </p:tav>
                                      </p:tavLst>
                                    </p:anim>
                                    <p:anim calcmode="lin" valueType="num">
                                      <p:cBhvr>
                                        <p:cTn id="50"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5" name="005.정답들어주세요_후_01.wav"/>
                                        </p:tgtEl>
                                      </p:cMediaNode>
                                    </p:audio>
                                  </p:subTnLst>
                                </p:cTn>
                              </p:par>
                            </p:childTnLst>
                          </p:cTn>
                        </p:par>
                        <p:par>
                          <p:cTn id="55" fill="hold">
                            <p:stCondLst>
                              <p:cond delay="250"/>
                            </p:stCondLst>
                            <p:childTnLst>
                              <p:par>
                                <p:cTn id="56" presetID="32" presetClass="emph" presetSubtype="0" fill="hold" nodeType="afterEffect">
                                  <p:stCondLst>
                                    <p:cond delay="0"/>
                                  </p:stCondLst>
                                  <p:childTnLst>
                                    <p:animRot by="120000">
                                      <p:cBhvr>
                                        <p:cTn id="57" dur="100" fill="hold">
                                          <p:stCondLst>
                                            <p:cond delay="0"/>
                                          </p:stCondLst>
                                        </p:cTn>
                                        <p:tgtEl>
                                          <p:spTgt spid="31"/>
                                        </p:tgtEl>
                                        <p:attrNameLst>
                                          <p:attrName>r</p:attrName>
                                        </p:attrNameLst>
                                      </p:cBhvr>
                                    </p:animRot>
                                    <p:animRot by="-240000">
                                      <p:cBhvr>
                                        <p:cTn id="58" dur="200" fill="hold">
                                          <p:stCondLst>
                                            <p:cond delay="200"/>
                                          </p:stCondLst>
                                        </p:cTn>
                                        <p:tgtEl>
                                          <p:spTgt spid="31"/>
                                        </p:tgtEl>
                                        <p:attrNameLst>
                                          <p:attrName>r</p:attrName>
                                        </p:attrNameLst>
                                      </p:cBhvr>
                                    </p:animRot>
                                    <p:animRot by="240000">
                                      <p:cBhvr>
                                        <p:cTn id="59" dur="200" fill="hold">
                                          <p:stCondLst>
                                            <p:cond delay="400"/>
                                          </p:stCondLst>
                                        </p:cTn>
                                        <p:tgtEl>
                                          <p:spTgt spid="31"/>
                                        </p:tgtEl>
                                        <p:attrNameLst>
                                          <p:attrName>r</p:attrName>
                                        </p:attrNameLst>
                                      </p:cBhvr>
                                    </p:animRot>
                                    <p:animRot by="-240000">
                                      <p:cBhvr>
                                        <p:cTn id="60" dur="200" fill="hold">
                                          <p:stCondLst>
                                            <p:cond delay="600"/>
                                          </p:stCondLst>
                                        </p:cTn>
                                        <p:tgtEl>
                                          <p:spTgt spid="31"/>
                                        </p:tgtEl>
                                        <p:attrNameLst>
                                          <p:attrName>r</p:attrName>
                                        </p:attrNameLst>
                                      </p:cBhvr>
                                    </p:animRot>
                                    <p:animRot by="120000">
                                      <p:cBhvr>
                                        <p:cTn id="61" dur="200" fill="hold">
                                          <p:stCondLst>
                                            <p:cond delay="800"/>
                                          </p:stCondLst>
                                        </p:cTn>
                                        <p:tgtEl>
                                          <p:spTgt spid="31"/>
                                        </p:tgtEl>
                                        <p:attrNameLst>
                                          <p:attrName>r</p:attrName>
                                        </p:attrNameLst>
                                      </p:cBhvr>
                                    </p:animRot>
                                  </p:childTnLst>
                                </p:cTn>
                              </p:par>
                              <p:par>
                                <p:cTn id="62" presetID="22" presetClass="entr" presetSubtype="8" fill="hold" nodeType="withEffect">
                                  <p:stCondLst>
                                    <p:cond delay="25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500"/>
                                        <p:tgtEl>
                                          <p:spTgt spid="32"/>
                                        </p:tgtEl>
                                      </p:cBhvr>
                                    </p:animEffect>
                                  </p:childTnLst>
                                </p:cTn>
                              </p:par>
                            </p:childTnLst>
                          </p:cTn>
                        </p:par>
                        <p:par>
                          <p:cTn id="65" fill="hold">
                            <p:stCondLst>
                              <p:cond delay="1250"/>
                            </p:stCondLst>
                            <p:childTnLst>
                              <p:par>
                                <p:cTn id="66" presetID="32" presetClass="emph" presetSubtype="0" fill="hold" nodeType="afterEffect">
                                  <p:stCondLst>
                                    <p:cond delay="0"/>
                                  </p:stCondLst>
                                  <p:childTnLst>
                                    <p:animRot by="120000">
                                      <p:cBhvr>
                                        <p:cTn id="67" dur="50" fill="hold">
                                          <p:stCondLst>
                                            <p:cond delay="0"/>
                                          </p:stCondLst>
                                        </p:cTn>
                                        <p:tgtEl>
                                          <p:spTgt spid="31"/>
                                        </p:tgtEl>
                                        <p:attrNameLst>
                                          <p:attrName>r</p:attrName>
                                        </p:attrNameLst>
                                      </p:cBhvr>
                                    </p:animRot>
                                    <p:animRot by="-240000">
                                      <p:cBhvr>
                                        <p:cTn id="68" dur="100" fill="hold">
                                          <p:stCondLst>
                                            <p:cond delay="100"/>
                                          </p:stCondLst>
                                        </p:cTn>
                                        <p:tgtEl>
                                          <p:spTgt spid="31"/>
                                        </p:tgtEl>
                                        <p:attrNameLst>
                                          <p:attrName>r</p:attrName>
                                        </p:attrNameLst>
                                      </p:cBhvr>
                                    </p:animRot>
                                    <p:animRot by="240000">
                                      <p:cBhvr>
                                        <p:cTn id="69" dur="100" fill="hold">
                                          <p:stCondLst>
                                            <p:cond delay="200"/>
                                          </p:stCondLst>
                                        </p:cTn>
                                        <p:tgtEl>
                                          <p:spTgt spid="31"/>
                                        </p:tgtEl>
                                        <p:attrNameLst>
                                          <p:attrName>r</p:attrName>
                                        </p:attrNameLst>
                                      </p:cBhvr>
                                    </p:animRot>
                                    <p:animRot by="-240000">
                                      <p:cBhvr>
                                        <p:cTn id="70" dur="100" fill="hold">
                                          <p:stCondLst>
                                            <p:cond delay="300"/>
                                          </p:stCondLst>
                                        </p:cTn>
                                        <p:tgtEl>
                                          <p:spTgt spid="31"/>
                                        </p:tgtEl>
                                        <p:attrNameLst>
                                          <p:attrName>r</p:attrName>
                                        </p:attrNameLst>
                                      </p:cBhvr>
                                    </p:animRot>
                                    <p:animRot by="120000">
                                      <p:cBhvr>
                                        <p:cTn id="71" dur="100" fill="hold">
                                          <p:stCondLst>
                                            <p:cond delay="400"/>
                                          </p:stCondLst>
                                        </p:cTn>
                                        <p:tgtEl>
                                          <p:spTgt spid="31"/>
                                        </p:tgtEl>
                                        <p:attrNameLst>
                                          <p:attrName>r</p:attrName>
                                        </p:attrNameLst>
                                      </p:cBhvr>
                                    </p:animRo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250" fill="hold"/>
                                        <p:tgtEl>
                                          <p:spTgt spid="38"/>
                                        </p:tgtEl>
                                        <p:attrNameLst>
                                          <p:attrName>ppt_w</p:attrName>
                                        </p:attrNameLst>
                                      </p:cBhvr>
                                      <p:tavLst>
                                        <p:tav tm="0">
                                          <p:val>
                                            <p:fltVal val="0"/>
                                          </p:val>
                                        </p:tav>
                                        <p:tav tm="100000">
                                          <p:val>
                                            <p:strVal val="#ppt_w"/>
                                          </p:val>
                                        </p:tav>
                                      </p:tavLst>
                                    </p:anim>
                                    <p:anim calcmode="lin" valueType="num">
                                      <p:cBhvr>
                                        <p:cTn id="77" dur="250" fill="hold"/>
                                        <p:tgtEl>
                                          <p:spTgt spid="38"/>
                                        </p:tgtEl>
                                        <p:attrNameLst>
                                          <p:attrName>ppt_h</p:attrName>
                                        </p:attrNameLst>
                                      </p:cBhvr>
                                      <p:tavLst>
                                        <p:tav tm="0">
                                          <p:val>
                                            <p:fltVal val="0"/>
                                          </p:val>
                                        </p:tav>
                                        <p:tav tm="100000">
                                          <p:val>
                                            <p:strVal val="#ppt_h"/>
                                          </p:val>
                                        </p:tav>
                                      </p:tavLst>
                                    </p:anim>
                                    <p:animEffect transition="in" filter="fade">
                                      <p:cBhvr>
                                        <p:cTn id="78" dur="250"/>
                                        <p:tgtEl>
                                          <p:spTgt spid="38"/>
                                        </p:tgtEl>
                                      </p:cBhvr>
                                    </p:animEffect>
                                  </p:childTnLst>
                                  <p:subTnLst>
                                    <p:audio>
                                      <p:cMediaNode>
                                        <p:cTn display="0" masterRel="sameClick">
                                          <p:stCondLst>
                                            <p:cond evt="begin" delay="0">
                                              <p:tn val="74"/>
                                            </p:cond>
                                          </p:stCondLst>
                                          <p:endCondLst>
                                            <p:cond evt="onStopAudio" delay="0">
                                              <p:tgtEl>
                                                <p:sldTgt/>
                                              </p:tgtEl>
                                            </p:cond>
                                          </p:endCondLst>
                                        </p:cTn>
                                        <p:tgtEl>
                                          <p:sndTgt r:embed="rId6" name="006.정답발표전_01.wav"/>
                                        </p:tgtEl>
                                      </p:cMediaNode>
                                    </p:audio>
                                  </p:subTnLst>
                                </p:cTn>
                              </p:par>
                            </p:childTnLst>
                          </p:cTn>
                        </p:par>
                        <p:par>
                          <p:cTn id="79" fill="hold">
                            <p:stCondLst>
                              <p:cond delay="250"/>
                            </p:stCondLst>
                            <p:childTnLst>
                              <p:par>
                                <p:cTn id="80" presetID="32" presetClass="emph" presetSubtype="0" fill="hold" nodeType="afterEffect">
                                  <p:stCondLst>
                                    <p:cond delay="0"/>
                                  </p:stCondLst>
                                  <p:childTnLst>
                                    <p:animRot by="120000">
                                      <p:cBhvr>
                                        <p:cTn id="81" dur="75" fill="hold">
                                          <p:stCondLst>
                                            <p:cond delay="0"/>
                                          </p:stCondLst>
                                        </p:cTn>
                                        <p:tgtEl>
                                          <p:spTgt spid="31"/>
                                        </p:tgtEl>
                                        <p:attrNameLst>
                                          <p:attrName>r</p:attrName>
                                        </p:attrNameLst>
                                      </p:cBhvr>
                                    </p:animRot>
                                    <p:animRot by="-240000">
                                      <p:cBhvr>
                                        <p:cTn id="82" dur="150" fill="hold">
                                          <p:stCondLst>
                                            <p:cond delay="150"/>
                                          </p:stCondLst>
                                        </p:cTn>
                                        <p:tgtEl>
                                          <p:spTgt spid="31"/>
                                        </p:tgtEl>
                                        <p:attrNameLst>
                                          <p:attrName>r</p:attrName>
                                        </p:attrNameLst>
                                      </p:cBhvr>
                                    </p:animRot>
                                    <p:animRot by="240000">
                                      <p:cBhvr>
                                        <p:cTn id="83" dur="150" fill="hold">
                                          <p:stCondLst>
                                            <p:cond delay="300"/>
                                          </p:stCondLst>
                                        </p:cTn>
                                        <p:tgtEl>
                                          <p:spTgt spid="31"/>
                                        </p:tgtEl>
                                        <p:attrNameLst>
                                          <p:attrName>r</p:attrName>
                                        </p:attrNameLst>
                                      </p:cBhvr>
                                    </p:animRot>
                                    <p:animRot by="-240000">
                                      <p:cBhvr>
                                        <p:cTn id="84" dur="150" fill="hold">
                                          <p:stCondLst>
                                            <p:cond delay="450"/>
                                          </p:stCondLst>
                                        </p:cTn>
                                        <p:tgtEl>
                                          <p:spTgt spid="31"/>
                                        </p:tgtEl>
                                        <p:attrNameLst>
                                          <p:attrName>r</p:attrName>
                                        </p:attrNameLst>
                                      </p:cBhvr>
                                    </p:animRot>
                                    <p:animRot by="120000">
                                      <p:cBhvr>
                                        <p:cTn id="85"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6" restart="whenNotActive" fill="hold" evtFilter="cancelBubble" nodeType="interactiveSeq">
                <p:stCondLst>
                  <p:cond evt="onClick" delay="0">
                    <p:tgtEl>
                      <p:spTgt spid="31"/>
                    </p:tgtEl>
                  </p:cond>
                </p:stCondLst>
                <p:endSync evt="end" delay="0">
                  <p:rtn val="all"/>
                </p:endSync>
                <p:childTnLst>
                  <p:par>
                    <p:cTn id="87" fill="hold">
                      <p:stCondLst>
                        <p:cond delay="0"/>
                      </p:stCondLst>
                      <p:childTnLst>
                        <p:par>
                          <p:cTn id="88" fill="hold">
                            <p:stCondLst>
                              <p:cond delay="0"/>
                            </p:stCondLst>
                            <p:childTnLst>
                              <p:par>
                                <p:cTn id="89" presetID="32" presetClass="emph" presetSubtype="0" fill="hold" nodeType="clickEffect">
                                  <p:stCondLst>
                                    <p:cond delay="0"/>
                                  </p:stCondLst>
                                  <p:childTnLst>
                                    <p:animRot by="120000">
                                      <p:cBhvr>
                                        <p:cTn id="90" dur="100" fill="hold">
                                          <p:stCondLst>
                                            <p:cond delay="0"/>
                                          </p:stCondLst>
                                        </p:cTn>
                                        <p:tgtEl>
                                          <p:spTgt spid="31"/>
                                        </p:tgtEl>
                                        <p:attrNameLst>
                                          <p:attrName>r</p:attrName>
                                        </p:attrNameLst>
                                      </p:cBhvr>
                                    </p:animRot>
                                    <p:animRot by="-240000">
                                      <p:cBhvr>
                                        <p:cTn id="91" dur="200" fill="hold">
                                          <p:stCondLst>
                                            <p:cond delay="200"/>
                                          </p:stCondLst>
                                        </p:cTn>
                                        <p:tgtEl>
                                          <p:spTgt spid="31"/>
                                        </p:tgtEl>
                                        <p:attrNameLst>
                                          <p:attrName>r</p:attrName>
                                        </p:attrNameLst>
                                      </p:cBhvr>
                                    </p:animRot>
                                    <p:animRot by="240000">
                                      <p:cBhvr>
                                        <p:cTn id="92" dur="200" fill="hold">
                                          <p:stCondLst>
                                            <p:cond delay="400"/>
                                          </p:stCondLst>
                                        </p:cTn>
                                        <p:tgtEl>
                                          <p:spTgt spid="31"/>
                                        </p:tgtEl>
                                        <p:attrNameLst>
                                          <p:attrName>r</p:attrName>
                                        </p:attrNameLst>
                                      </p:cBhvr>
                                    </p:animRot>
                                    <p:animRot by="-240000">
                                      <p:cBhvr>
                                        <p:cTn id="93" dur="200" fill="hold">
                                          <p:stCondLst>
                                            <p:cond delay="600"/>
                                          </p:stCondLst>
                                        </p:cTn>
                                        <p:tgtEl>
                                          <p:spTgt spid="31"/>
                                        </p:tgtEl>
                                        <p:attrNameLst>
                                          <p:attrName>r</p:attrName>
                                        </p:attrNameLst>
                                      </p:cBhvr>
                                    </p:animRot>
                                    <p:animRot by="120000">
                                      <p:cBhvr>
                                        <p:cTn id="94" dur="200" fill="hold">
                                          <p:stCondLst>
                                            <p:cond delay="800"/>
                                          </p:stCondLst>
                                        </p:cTn>
                                        <p:tgtEl>
                                          <p:spTgt spid="31"/>
                                        </p:tgtEl>
                                        <p:attrNameLst>
                                          <p:attrName>r</p:attrName>
                                        </p:attrNameLst>
                                      </p:cBhvr>
                                    </p:animRot>
                                  </p:childTnLst>
                                  <p:subTnLst>
                                    <p:audio>
                                      <p:cMediaNode>
                                        <p:cTn display="0" masterRel="sameClick">
                                          <p:stCondLst>
                                            <p:cond evt="begin" delay="0">
                                              <p:tn val="89"/>
                                            </p:cond>
                                          </p:stCondLst>
                                          <p:endCondLst>
                                            <p:cond evt="onStopAudio" delay="0">
                                              <p:tgtEl>
                                                <p:sldTgt/>
                                              </p:tgtEl>
                                            </p:cond>
                                          </p:endCondLst>
                                        </p:cTn>
                                        <p:tgtEl>
                                          <p:sndTgt r:embed="rId5" name="005.정답들어주세요_후_01.wav"/>
                                        </p:tgtEl>
                                      </p:cMediaNode>
                                    </p:audio>
                                  </p:subTnLst>
                                </p:cTn>
                              </p:par>
                            </p:childTnLst>
                          </p:cTn>
                        </p:par>
                        <p:par>
                          <p:cTn id="95" fill="hold">
                            <p:stCondLst>
                              <p:cond delay="1000"/>
                            </p:stCondLst>
                            <p:childTnLst>
                              <p:par>
                                <p:cTn id="96" presetID="32" presetClass="emph" presetSubtype="0" fill="hold" nodeType="afterEffect">
                                  <p:stCondLst>
                                    <p:cond delay="0"/>
                                  </p:stCondLst>
                                  <p:childTnLst>
                                    <p:animRot by="120000">
                                      <p:cBhvr>
                                        <p:cTn id="97" dur="50" fill="hold">
                                          <p:stCondLst>
                                            <p:cond delay="0"/>
                                          </p:stCondLst>
                                        </p:cTn>
                                        <p:tgtEl>
                                          <p:spTgt spid="31"/>
                                        </p:tgtEl>
                                        <p:attrNameLst>
                                          <p:attrName>r</p:attrName>
                                        </p:attrNameLst>
                                      </p:cBhvr>
                                    </p:animRot>
                                    <p:animRot by="-240000">
                                      <p:cBhvr>
                                        <p:cTn id="98" dur="100" fill="hold">
                                          <p:stCondLst>
                                            <p:cond delay="100"/>
                                          </p:stCondLst>
                                        </p:cTn>
                                        <p:tgtEl>
                                          <p:spTgt spid="31"/>
                                        </p:tgtEl>
                                        <p:attrNameLst>
                                          <p:attrName>r</p:attrName>
                                        </p:attrNameLst>
                                      </p:cBhvr>
                                    </p:animRot>
                                    <p:animRot by="240000">
                                      <p:cBhvr>
                                        <p:cTn id="99" dur="100" fill="hold">
                                          <p:stCondLst>
                                            <p:cond delay="200"/>
                                          </p:stCondLst>
                                        </p:cTn>
                                        <p:tgtEl>
                                          <p:spTgt spid="31"/>
                                        </p:tgtEl>
                                        <p:attrNameLst>
                                          <p:attrName>r</p:attrName>
                                        </p:attrNameLst>
                                      </p:cBhvr>
                                    </p:animRot>
                                    <p:animRot by="-240000">
                                      <p:cBhvr>
                                        <p:cTn id="100" dur="100" fill="hold">
                                          <p:stCondLst>
                                            <p:cond delay="300"/>
                                          </p:stCondLst>
                                        </p:cTn>
                                        <p:tgtEl>
                                          <p:spTgt spid="31"/>
                                        </p:tgtEl>
                                        <p:attrNameLst>
                                          <p:attrName>r</p:attrName>
                                        </p:attrNameLst>
                                      </p:cBhvr>
                                    </p:animRot>
                                    <p:animRot by="120000">
                                      <p:cBhvr>
                                        <p:cTn id="101"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ABC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3678099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3" name="General_Question_Appear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50"/>
                                        <p:tgtEl>
                                          <p:spTgt spid="23"/>
                                        </p:tgtEl>
                                      </p:cBhvr>
                                    </p:animEffect>
                                    <p:anim calcmode="lin" valueType="num">
                                      <p:cBhvr>
                                        <p:cTn id="39" dur="250" fill="hold"/>
                                        <p:tgtEl>
                                          <p:spTgt spid="23"/>
                                        </p:tgtEl>
                                        <p:attrNameLst>
                                          <p:attrName>ppt_x</p:attrName>
                                        </p:attrNameLst>
                                      </p:cBhvr>
                                      <p:tavLst>
                                        <p:tav tm="0">
                                          <p:val>
                                            <p:strVal val="#ppt_x"/>
                                          </p:val>
                                        </p:tav>
                                        <p:tav tm="100000">
                                          <p:val>
                                            <p:strVal val="#ppt_x"/>
                                          </p:val>
                                        </p:tav>
                                      </p:tavLst>
                                    </p:anim>
                                    <p:anim calcmode="lin" valueType="num">
                                      <p:cBhvr>
                                        <p:cTn id="40"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4" name="General_Question_Box_Leaves.wav"/>
                                        </p:tgtEl>
                                      </p:cMediaNode>
                                    </p:audio>
                                  </p:sub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250"/>
                                        <p:tgtEl>
                                          <p:spTgt spid="25"/>
                                        </p:tgtEl>
                                      </p:cBhvr>
                                    </p:animEffect>
                                    <p:anim calcmode="lin" valueType="num">
                                      <p:cBhvr>
                                        <p:cTn id="44" dur="250" fill="hold"/>
                                        <p:tgtEl>
                                          <p:spTgt spid="25"/>
                                        </p:tgtEl>
                                        <p:attrNameLst>
                                          <p:attrName>ppt_x</p:attrName>
                                        </p:attrNameLst>
                                      </p:cBhvr>
                                      <p:tavLst>
                                        <p:tav tm="0">
                                          <p:val>
                                            <p:strVal val="#ppt_x"/>
                                          </p:val>
                                        </p:tav>
                                        <p:tav tm="100000">
                                          <p:val>
                                            <p:strVal val="#ppt_x"/>
                                          </p:val>
                                        </p:tav>
                                      </p:tavLst>
                                    </p:anim>
                                    <p:anim calcmode="lin" valueType="num">
                                      <p:cBhvr>
                                        <p:cTn id="4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8"/>
                                            </p:cond>
                                          </p:stCondLst>
                                          <p:endCondLst>
                                            <p:cond evt="onStopAudio" delay="0">
                                              <p:tgtEl>
                                                <p:sldTgt/>
                                              </p:tgtEl>
                                            </p:cond>
                                          </p:endCondLst>
                                        </p:cTn>
                                        <p:tgtEl>
                                          <p:sndTgt r:embed="rId5" name="005.정답들어주세요_후_01.wav"/>
                                        </p:tgtEl>
                                      </p:cMediaNode>
                                    </p:audio>
                                  </p:subTnLst>
                                </p:cTn>
                              </p:par>
                            </p:childTnLst>
                          </p:cTn>
                        </p:par>
                        <p:par>
                          <p:cTn id="50" fill="hold">
                            <p:stCondLst>
                              <p:cond delay="250"/>
                            </p:stCondLst>
                            <p:childTnLst>
                              <p:par>
                                <p:cTn id="51" presetID="32" presetClass="emph" presetSubtype="0" fill="hold" nodeType="afterEffect">
                                  <p:stCondLst>
                                    <p:cond delay="0"/>
                                  </p:stCondLst>
                                  <p:childTnLst>
                                    <p:animRot by="120000">
                                      <p:cBhvr>
                                        <p:cTn id="52" dur="100" fill="hold">
                                          <p:stCondLst>
                                            <p:cond delay="0"/>
                                          </p:stCondLst>
                                        </p:cTn>
                                        <p:tgtEl>
                                          <p:spTgt spid="31"/>
                                        </p:tgtEl>
                                        <p:attrNameLst>
                                          <p:attrName>r</p:attrName>
                                        </p:attrNameLst>
                                      </p:cBhvr>
                                    </p:animRot>
                                    <p:animRot by="-240000">
                                      <p:cBhvr>
                                        <p:cTn id="53" dur="200" fill="hold">
                                          <p:stCondLst>
                                            <p:cond delay="200"/>
                                          </p:stCondLst>
                                        </p:cTn>
                                        <p:tgtEl>
                                          <p:spTgt spid="31"/>
                                        </p:tgtEl>
                                        <p:attrNameLst>
                                          <p:attrName>r</p:attrName>
                                        </p:attrNameLst>
                                      </p:cBhvr>
                                    </p:animRot>
                                    <p:animRot by="240000">
                                      <p:cBhvr>
                                        <p:cTn id="54" dur="200" fill="hold">
                                          <p:stCondLst>
                                            <p:cond delay="400"/>
                                          </p:stCondLst>
                                        </p:cTn>
                                        <p:tgtEl>
                                          <p:spTgt spid="31"/>
                                        </p:tgtEl>
                                        <p:attrNameLst>
                                          <p:attrName>r</p:attrName>
                                        </p:attrNameLst>
                                      </p:cBhvr>
                                    </p:animRot>
                                    <p:animRot by="-240000">
                                      <p:cBhvr>
                                        <p:cTn id="55" dur="200" fill="hold">
                                          <p:stCondLst>
                                            <p:cond delay="600"/>
                                          </p:stCondLst>
                                        </p:cTn>
                                        <p:tgtEl>
                                          <p:spTgt spid="31"/>
                                        </p:tgtEl>
                                        <p:attrNameLst>
                                          <p:attrName>r</p:attrName>
                                        </p:attrNameLst>
                                      </p:cBhvr>
                                    </p:animRot>
                                    <p:animRot by="120000">
                                      <p:cBhvr>
                                        <p:cTn id="56" dur="200" fill="hold">
                                          <p:stCondLst>
                                            <p:cond delay="800"/>
                                          </p:stCondLst>
                                        </p:cTn>
                                        <p:tgtEl>
                                          <p:spTgt spid="31"/>
                                        </p:tgtEl>
                                        <p:attrNameLst>
                                          <p:attrName>r</p:attrName>
                                        </p:attrNameLst>
                                      </p:cBhvr>
                                    </p:animRot>
                                  </p:childTnLst>
                                </p:cTn>
                              </p:par>
                              <p:par>
                                <p:cTn id="57" presetID="22" presetClass="entr" presetSubtype="8" fill="hold" nodeType="withEffect">
                                  <p:stCondLst>
                                    <p:cond delay="25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500"/>
                                        <p:tgtEl>
                                          <p:spTgt spid="32"/>
                                        </p:tgtEl>
                                      </p:cBhvr>
                                    </p:animEffect>
                                  </p:childTnLst>
                                </p:cTn>
                              </p:par>
                            </p:childTnLst>
                          </p:cTn>
                        </p:par>
                        <p:par>
                          <p:cTn id="60" fill="hold">
                            <p:stCondLst>
                              <p:cond delay="1250"/>
                            </p:stCondLst>
                            <p:childTnLst>
                              <p:par>
                                <p:cTn id="61" presetID="32" presetClass="emph" presetSubtype="0" fill="hold" nodeType="afterEffect">
                                  <p:stCondLst>
                                    <p:cond delay="0"/>
                                  </p:stCondLst>
                                  <p:childTnLst>
                                    <p:animRot by="120000">
                                      <p:cBhvr>
                                        <p:cTn id="62" dur="50" fill="hold">
                                          <p:stCondLst>
                                            <p:cond delay="0"/>
                                          </p:stCondLst>
                                        </p:cTn>
                                        <p:tgtEl>
                                          <p:spTgt spid="31"/>
                                        </p:tgtEl>
                                        <p:attrNameLst>
                                          <p:attrName>r</p:attrName>
                                        </p:attrNameLst>
                                      </p:cBhvr>
                                    </p:animRot>
                                    <p:animRot by="-240000">
                                      <p:cBhvr>
                                        <p:cTn id="63" dur="100" fill="hold">
                                          <p:stCondLst>
                                            <p:cond delay="100"/>
                                          </p:stCondLst>
                                        </p:cTn>
                                        <p:tgtEl>
                                          <p:spTgt spid="31"/>
                                        </p:tgtEl>
                                        <p:attrNameLst>
                                          <p:attrName>r</p:attrName>
                                        </p:attrNameLst>
                                      </p:cBhvr>
                                    </p:animRot>
                                    <p:animRot by="240000">
                                      <p:cBhvr>
                                        <p:cTn id="64" dur="100" fill="hold">
                                          <p:stCondLst>
                                            <p:cond delay="200"/>
                                          </p:stCondLst>
                                        </p:cTn>
                                        <p:tgtEl>
                                          <p:spTgt spid="31"/>
                                        </p:tgtEl>
                                        <p:attrNameLst>
                                          <p:attrName>r</p:attrName>
                                        </p:attrNameLst>
                                      </p:cBhvr>
                                    </p:animRot>
                                    <p:animRot by="-240000">
                                      <p:cBhvr>
                                        <p:cTn id="65" dur="100" fill="hold">
                                          <p:stCondLst>
                                            <p:cond delay="300"/>
                                          </p:stCondLst>
                                        </p:cTn>
                                        <p:tgtEl>
                                          <p:spTgt spid="31"/>
                                        </p:tgtEl>
                                        <p:attrNameLst>
                                          <p:attrName>r</p:attrName>
                                        </p:attrNameLst>
                                      </p:cBhvr>
                                    </p:animRot>
                                    <p:animRot by="120000">
                                      <p:cBhvr>
                                        <p:cTn id="66" dur="100" fill="hold">
                                          <p:stCondLst>
                                            <p:cond delay="400"/>
                                          </p:stCondLst>
                                        </p:cTn>
                                        <p:tgtEl>
                                          <p:spTgt spid="31"/>
                                        </p:tgtEl>
                                        <p:attrNameLst>
                                          <p:attrName>r</p:attrName>
                                        </p:attrNameLst>
                                      </p:cBhvr>
                                    </p:animRo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250" fill="hold"/>
                                        <p:tgtEl>
                                          <p:spTgt spid="38"/>
                                        </p:tgtEl>
                                        <p:attrNameLst>
                                          <p:attrName>ppt_w</p:attrName>
                                        </p:attrNameLst>
                                      </p:cBhvr>
                                      <p:tavLst>
                                        <p:tav tm="0">
                                          <p:val>
                                            <p:fltVal val="0"/>
                                          </p:val>
                                        </p:tav>
                                        <p:tav tm="100000">
                                          <p:val>
                                            <p:strVal val="#ppt_w"/>
                                          </p:val>
                                        </p:tav>
                                      </p:tavLst>
                                    </p:anim>
                                    <p:anim calcmode="lin" valueType="num">
                                      <p:cBhvr>
                                        <p:cTn id="72" dur="250" fill="hold"/>
                                        <p:tgtEl>
                                          <p:spTgt spid="38"/>
                                        </p:tgtEl>
                                        <p:attrNameLst>
                                          <p:attrName>ppt_h</p:attrName>
                                        </p:attrNameLst>
                                      </p:cBhvr>
                                      <p:tavLst>
                                        <p:tav tm="0">
                                          <p:val>
                                            <p:fltVal val="0"/>
                                          </p:val>
                                        </p:tav>
                                        <p:tav tm="100000">
                                          <p:val>
                                            <p:strVal val="#ppt_h"/>
                                          </p:val>
                                        </p:tav>
                                      </p:tavLst>
                                    </p:anim>
                                    <p:animEffect transition="in" filter="fade">
                                      <p:cBhvr>
                                        <p:cTn id="73" dur="250"/>
                                        <p:tgtEl>
                                          <p:spTgt spid="38"/>
                                        </p:tgtEl>
                                      </p:cBhvr>
                                    </p:animEffect>
                                  </p:childTnLst>
                                  <p:subTnLst>
                                    <p:audio>
                                      <p:cMediaNode>
                                        <p:cTn display="0" masterRel="sameClick">
                                          <p:stCondLst>
                                            <p:cond evt="begin" delay="0">
                                              <p:tn val="69"/>
                                            </p:cond>
                                          </p:stCondLst>
                                          <p:endCondLst>
                                            <p:cond evt="onStopAudio" delay="0">
                                              <p:tgtEl>
                                                <p:sldTgt/>
                                              </p:tgtEl>
                                            </p:cond>
                                          </p:endCondLst>
                                        </p:cTn>
                                        <p:tgtEl>
                                          <p:sndTgt r:embed="rId6" name="006.정답발표전_01.wav"/>
                                        </p:tgtEl>
                                      </p:cMediaNode>
                                    </p:audio>
                                  </p:subTnLst>
                                </p:cTn>
                              </p:par>
                              <p:par>
                                <p:cTn id="74" presetID="53" presetClass="entr" presetSubtype="16" fill="hold" grpId="0" nodeType="withEffect">
                                  <p:stCondLst>
                                    <p:cond delay="0"/>
                                  </p:stCondLst>
                                  <p:childTnLst>
                                    <p:set>
                                      <p:cBhvr>
                                        <p:cTn id="75" dur="1" fill="hold">
                                          <p:stCondLst>
                                            <p:cond delay="0"/>
                                          </p:stCondLst>
                                        </p:cTn>
                                        <p:tgtEl>
                                          <p:spTgt spid="15">
                                            <p:txEl>
                                              <p:pRg st="0" end="0"/>
                                            </p:txEl>
                                          </p:spTgt>
                                        </p:tgtEl>
                                        <p:attrNameLst>
                                          <p:attrName>style.visibility</p:attrName>
                                        </p:attrNameLst>
                                      </p:cBhvr>
                                      <p:to>
                                        <p:strVal val="visible"/>
                                      </p:to>
                                    </p:set>
                                    <p:anim calcmode="lin" valueType="num">
                                      <p:cBhvr>
                                        <p:cTn id="76"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15">
                                            <p:txEl>
                                              <p:pRg st="0" end="0"/>
                                            </p:txEl>
                                          </p:spTgt>
                                        </p:tgtEl>
                                      </p:cBhvr>
                                    </p:animEffect>
                                  </p:childTnLst>
                                </p:cTn>
                              </p:par>
                            </p:childTnLst>
                          </p:cTn>
                        </p:par>
                        <p:par>
                          <p:cTn id="79" fill="hold">
                            <p:stCondLst>
                              <p:cond delay="500"/>
                            </p:stCondLst>
                            <p:childTnLst>
                              <p:par>
                                <p:cTn id="80" presetID="32" presetClass="emph" presetSubtype="0" fill="hold" nodeType="afterEffect">
                                  <p:stCondLst>
                                    <p:cond delay="0"/>
                                  </p:stCondLst>
                                  <p:childTnLst>
                                    <p:animRot by="120000">
                                      <p:cBhvr>
                                        <p:cTn id="81" dur="75" fill="hold">
                                          <p:stCondLst>
                                            <p:cond delay="0"/>
                                          </p:stCondLst>
                                        </p:cTn>
                                        <p:tgtEl>
                                          <p:spTgt spid="31"/>
                                        </p:tgtEl>
                                        <p:attrNameLst>
                                          <p:attrName>r</p:attrName>
                                        </p:attrNameLst>
                                      </p:cBhvr>
                                    </p:animRot>
                                    <p:animRot by="-240000">
                                      <p:cBhvr>
                                        <p:cTn id="82" dur="150" fill="hold">
                                          <p:stCondLst>
                                            <p:cond delay="150"/>
                                          </p:stCondLst>
                                        </p:cTn>
                                        <p:tgtEl>
                                          <p:spTgt spid="31"/>
                                        </p:tgtEl>
                                        <p:attrNameLst>
                                          <p:attrName>r</p:attrName>
                                        </p:attrNameLst>
                                      </p:cBhvr>
                                    </p:animRot>
                                    <p:animRot by="240000">
                                      <p:cBhvr>
                                        <p:cTn id="83" dur="150" fill="hold">
                                          <p:stCondLst>
                                            <p:cond delay="300"/>
                                          </p:stCondLst>
                                        </p:cTn>
                                        <p:tgtEl>
                                          <p:spTgt spid="31"/>
                                        </p:tgtEl>
                                        <p:attrNameLst>
                                          <p:attrName>r</p:attrName>
                                        </p:attrNameLst>
                                      </p:cBhvr>
                                    </p:animRot>
                                    <p:animRot by="-240000">
                                      <p:cBhvr>
                                        <p:cTn id="84" dur="150" fill="hold">
                                          <p:stCondLst>
                                            <p:cond delay="450"/>
                                          </p:stCondLst>
                                        </p:cTn>
                                        <p:tgtEl>
                                          <p:spTgt spid="31"/>
                                        </p:tgtEl>
                                        <p:attrNameLst>
                                          <p:attrName>r</p:attrName>
                                        </p:attrNameLst>
                                      </p:cBhvr>
                                    </p:animRot>
                                    <p:animRot by="120000">
                                      <p:cBhvr>
                                        <p:cTn id="85"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6" restart="whenNotActive" fill="hold" evtFilter="cancelBubble" nodeType="interactiveSeq">
                <p:stCondLst>
                  <p:cond evt="onClick" delay="0">
                    <p:tgtEl>
                      <p:spTgt spid="31"/>
                    </p:tgtEl>
                  </p:cond>
                </p:stCondLst>
                <p:endSync evt="end" delay="0">
                  <p:rtn val="all"/>
                </p:endSync>
                <p:childTnLst>
                  <p:par>
                    <p:cTn id="87" fill="hold">
                      <p:stCondLst>
                        <p:cond delay="0"/>
                      </p:stCondLst>
                      <p:childTnLst>
                        <p:par>
                          <p:cTn id="88" fill="hold">
                            <p:stCondLst>
                              <p:cond delay="0"/>
                            </p:stCondLst>
                            <p:childTnLst>
                              <p:par>
                                <p:cTn id="89" presetID="32" presetClass="emph" presetSubtype="0" fill="hold" nodeType="clickEffect">
                                  <p:stCondLst>
                                    <p:cond delay="0"/>
                                  </p:stCondLst>
                                  <p:childTnLst>
                                    <p:animRot by="120000">
                                      <p:cBhvr>
                                        <p:cTn id="90" dur="100" fill="hold">
                                          <p:stCondLst>
                                            <p:cond delay="0"/>
                                          </p:stCondLst>
                                        </p:cTn>
                                        <p:tgtEl>
                                          <p:spTgt spid="31"/>
                                        </p:tgtEl>
                                        <p:attrNameLst>
                                          <p:attrName>r</p:attrName>
                                        </p:attrNameLst>
                                      </p:cBhvr>
                                    </p:animRot>
                                    <p:animRot by="-240000">
                                      <p:cBhvr>
                                        <p:cTn id="91" dur="200" fill="hold">
                                          <p:stCondLst>
                                            <p:cond delay="200"/>
                                          </p:stCondLst>
                                        </p:cTn>
                                        <p:tgtEl>
                                          <p:spTgt spid="31"/>
                                        </p:tgtEl>
                                        <p:attrNameLst>
                                          <p:attrName>r</p:attrName>
                                        </p:attrNameLst>
                                      </p:cBhvr>
                                    </p:animRot>
                                    <p:animRot by="240000">
                                      <p:cBhvr>
                                        <p:cTn id="92" dur="200" fill="hold">
                                          <p:stCondLst>
                                            <p:cond delay="400"/>
                                          </p:stCondLst>
                                        </p:cTn>
                                        <p:tgtEl>
                                          <p:spTgt spid="31"/>
                                        </p:tgtEl>
                                        <p:attrNameLst>
                                          <p:attrName>r</p:attrName>
                                        </p:attrNameLst>
                                      </p:cBhvr>
                                    </p:animRot>
                                    <p:animRot by="-240000">
                                      <p:cBhvr>
                                        <p:cTn id="93" dur="200" fill="hold">
                                          <p:stCondLst>
                                            <p:cond delay="600"/>
                                          </p:stCondLst>
                                        </p:cTn>
                                        <p:tgtEl>
                                          <p:spTgt spid="31"/>
                                        </p:tgtEl>
                                        <p:attrNameLst>
                                          <p:attrName>r</p:attrName>
                                        </p:attrNameLst>
                                      </p:cBhvr>
                                    </p:animRot>
                                    <p:animRot by="120000">
                                      <p:cBhvr>
                                        <p:cTn id="94" dur="200" fill="hold">
                                          <p:stCondLst>
                                            <p:cond delay="800"/>
                                          </p:stCondLst>
                                        </p:cTn>
                                        <p:tgtEl>
                                          <p:spTgt spid="31"/>
                                        </p:tgtEl>
                                        <p:attrNameLst>
                                          <p:attrName>r</p:attrName>
                                        </p:attrNameLst>
                                      </p:cBhvr>
                                    </p:animRot>
                                  </p:childTnLst>
                                  <p:subTnLst>
                                    <p:audio>
                                      <p:cMediaNode>
                                        <p:cTn display="0" masterRel="sameClick">
                                          <p:stCondLst>
                                            <p:cond evt="begin" delay="0">
                                              <p:tn val="89"/>
                                            </p:cond>
                                          </p:stCondLst>
                                          <p:endCondLst>
                                            <p:cond evt="onStopAudio" delay="0">
                                              <p:tgtEl>
                                                <p:sldTgt/>
                                              </p:tgtEl>
                                            </p:cond>
                                          </p:endCondLst>
                                        </p:cTn>
                                        <p:tgtEl>
                                          <p:sndTgt r:embed="rId5" name="005.정답들어주세요_후_01.wav"/>
                                        </p:tgtEl>
                                      </p:cMediaNode>
                                    </p:audio>
                                  </p:subTnLst>
                                </p:cTn>
                              </p:par>
                            </p:childTnLst>
                          </p:cTn>
                        </p:par>
                        <p:par>
                          <p:cTn id="95" fill="hold">
                            <p:stCondLst>
                              <p:cond delay="1000"/>
                            </p:stCondLst>
                            <p:childTnLst>
                              <p:par>
                                <p:cTn id="96" presetID="32" presetClass="emph" presetSubtype="0" fill="hold" nodeType="afterEffect">
                                  <p:stCondLst>
                                    <p:cond delay="0"/>
                                  </p:stCondLst>
                                  <p:childTnLst>
                                    <p:animRot by="120000">
                                      <p:cBhvr>
                                        <p:cTn id="97" dur="50" fill="hold">
                                          <p:stCondLst>
                                            <p:cond delay="0"/>
                                          </p:stCondLst>
                                        </p:cTn>
                                        <p:tgtEl>
                                          <p:spTgt spid="31"/>
                                        </p:tgtEl>
                                        <p:attrNameLst>
                                          <p:attrName>r</p:attrName>
                                        </p:attrNameLst>
                                      </p:cBhvr>
                                    </p:animRot>
                                    <p:animRot by="-240000">
                                      <p:cBhvr>
                                        <p:cTn id="98" dur="100" fill="hold">
                                          <p:stCondLst>
                                            <p:cond delay="100"/>
                                          </p:stCondLst>
                                        </p:cTn>
                                        <p:tgtEl>
                                          <p:spTgt spid="31"/>
                                        </p:tgtEl>
                                        <p:attrNameLst>
                                          <p:attrName>r</p:attrName>
                                        </p:attrNameLst>
                                      </p:cBhvr>
                                    </p:animRot>
                                    <p:animRot by="240000">
                                      <p:cBhvr>
                                        <p:cTn id="99" dur="100" fill="hold">
                                          <p:stCondLst>
                                            <p:cond delay="200"/>
                                          </p:stCondLst>
                                        </p:cTn>
                                        <p:tgtEl>
                                          <p:spTgt spid="31"/>
                                        </p:tgtEl>
                                        <p:attrNameLst>
                                          <p:attrName>r</p:attrName>
                                        </p:attrNameLst>
                                      </p:cBhvr>
                                    </p:animRot>
                                    <p:animRot by="-240000">
                                      <p:cBhvr>
                                        <p:cTn id="100" dur="100" fill="hold">
                                          <p:stCondLst>
                                            <p:cond delay="300"/>
                                          </p:stCondLst>
                                        </p:cTn>
                                        <p:tgtEl>
                                          <p:spTgt spid="31"/>
                                        </p:tgtEl>
                                        <p:attrNameLst>
                                          <p:attrName>r</p:attrName>
                                        </p:attrNameLst>
                                      </p:cBhvr>
                                    </p:animRot>
                                    <p:animRot by="120000">
                                      <p:cBhvr>
                                        <p:cTn id="101"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AB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4158241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50"/>
                                        <p:tgtEl>
                                          <p:spTgt spid="18"/>
                                        </p:tgtEl>
                                      </p:cBhvr>
                                    </p:animEffect>
                                    <p:anim calcmode="lin" valueType="num">
                                      <p:cBhvr>
                                        <p:cTn id="32" dur="250" fill="hold"/>
                                        <p:tgtEl>
                                          <p:spTgt spid="18"/>
                                        </p:tgtEl>
                                        <p:attrNameLst>
                                          <p:attrName>ppt_x</p:attrName>
                                        </p:attrNameLst>
                                      </p:cBhvr>
                                      <p:tavLst>
                                        <p:tav tm="0">
                                          <p:val>
                                            <p:strVal val="#ppt_x"/>
                                          </p:val>
                                        </p:tav>
                                        <p:tav tm="100000">
                                          <p:val>
                                            <p:strVal val="#ppt_x"/>
                                          </p:val>
                                        </p:tav>
                                      </p:tavLst>
                                    </p:anim>
                                    <p:anim calcmode="lin" valueType="num">
                                      <p:cBhvr>
                                        <p:cTn id="33"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4" name="General_Question_Box_Leaves.wav"/>
                                        </p:tgtEl>
                                      </p:cMediaNode>
                                    </p:audio>
                                  </p:subTnLst>
                                </p:cTn>
                              </p:par>
                              <p:par>
                                <p:cTn id="34" presetID="42"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250"/>
                                        <p:tgtEl>
                                          <p:spTgt spid="20"/>
                                        </p:tgtEl>
                                      </p:cBhvr>
                                    </p:animEffect>
                                    <p:anim calcmode="lin" valueType="num">
                                      <p:cBhvr>
                                        <p:cTn id="37" dur="250" fill="hold"/>
                                        <p:tgtEl>
                                          <p:spTgt spid="20"/>
                                        </p:tgtEl>
                                        <p:attrNameLst>
                                          <p:attrName>ppt_x</p:attrName>
                                        </p:attrNameLst>
                                      </p:cBhvr>
                                      <p:tavLst>
                                        <p:tav tm="0">
                                          <p:val>
                                            <p:strVal val="#ppt_x"/>
                                          </p:val>
                                        </p:tav>
                                        <p:tav tm="100000">
                                          <p:val>
                                            <p:strVal val="#ppt_x"/>
                                          </p:val>
                                        </p:tav>
                                      </p:tavLst>
                                    </p:anim>
                                    <p:anim calcmode="lin" valueType="num">
                                      <p:cBhvr>
                                        <p:cTn id="38"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1"/>
                                            </p:cond>
                                          </p:stCondLst>
                                          <p:endCondLst>
                                            <p:cond evt="onStopAudio" delay="0">
                                              <p:tgtEl>
                                                <p:sldTgt/>
                                              </p:tgtEl>
                                            </p:cond>
                                          </p:endCondLst>
                                        </p:cTn>
                                        <p:tgtEl>
                                          <p:sndTgt r:embed="rId5" name="005.정답들어주세요_후_01.wav"/>
                                        </p:tgtEl>
                                      </p:cMediaNode>
                                    </p:audio>
                                  </p:subTnLst>
                                </p:cTn>
                              </p:par>
                            </p:childTnLst>
                          </p:cTn>
                        </p:par>
                        <p:par>
                          <p:cTn id="43" fill="hold">
                            <p:stCondLst>
                              <p:cond delay="250"/>
                            </p:stCondLst>
                            <p:childTnLst>
                              <p:par>
                                <p:cTn id="44" presetID="32" presetClass="emph" presetSubtype="0" fill="hold" nodeType="afterEffect">
                                  <p:stCondLst>
                                    <p:cond delay="0"/>
                                  </p:stCondLst>
                                  <p:childTnLst>
                                    <p:animRot by="120000">
                                      <p:cBhvr>
                                        <p:cTn id="45" dur="100" fill="hold">
                                          <p:stCondLst>
                                            <p:cond delay="0"/>
                                          </p:stCondLst>
                                        </p:cTn>
                                        <p:tgtEl>
                                          <p:spTgt spid="31"/>
                                        </p:tgtEl>
                                        <p:attrNameLst>
                                          <p:attrName>r</p:attrName>
                                        </p:attrNameLst>
                                      </p:cBhvr>
                                    </p:animRot>
                                    <p:animRot by="-240000">
                                      <p:cBhvr>
                                        <p:cTn id="46" dur="200" fill="hold">
                                          <p:stCondLst>
                                            <p:cond delay="200"/>
                                          </p:stCondLst>
                                        </p:cTn>
                                        <p:tgtEl>
                                          <p:spTgt spid="31"/>
                                        </p:tgtEl>
                                        <p:attrNameLst>
                                          <p:attrName>r</p:attrName>
                                        </p:attrNameLst>
                                      </p:cBhvr>
                                    </p:animRot>
                                    <p:animRot by="240000">
                                      <p:cBhvr>
                                        <p:cTn id="47" dur="200" fill="hold">
                                          <p:stCondLst>
                                            <p:cond delay="400"/>
                                          </p:stCondLst>
                                        </p:cTn>
                                        <p:tgtEl>
                                          <p:spTgt spid="31"/>
                                        </p:tgtEl>
                                        <p:attrNameLst>
                                          <p:attrName>r</p:attrName>
                                        </p:attrNameLst>
                                      </p:cBhvr>
                                    </p:animRot>
                                    <p:animRot by="-240000">
                                      <p:cBhvr>
                                        <p:cTn id="48" dur="200" fill="hold">
                                          <p:stCondLst>
                                            <p:cond delay="600"/>
                                          </p:stCondLst>
                                        </p:cTn>
                                        <p:tgtEl>
                                          <p:spTgt spid="31"/>
                                        </p:tgtEl>
                                        <p:attrNameLst>
                                          <p:attrName>r</p:attrName>
                                        </p:attrNameLst>
                                      </p:cBhvr>
                                    </p:animRot>
                                    <p:animRot by="120000">
                                      <p:cBhvr>
                                        <p:cTn id="49" dur="200" fill="hold">
                                          <p:stCondLst>
                                            <p:cond delay="800"/>
                                          </p:stCondLst>
                                        </p:cTn>
                                        <p:tgtEl>
                                          <p:spTgt spid="31"/>
                                        </p:tgtEl>
                                        <p:attrNameLst>
                                          <p:attrName>r</p:attrName>
                                        </p:attrNameLst>
                                      </p:cBhvr>
                                    </p:animRot>
                                  </p:childTnLst>
                                </p:cTn>
                              </p:par>
                              <p:par>
                                <p:cTn id="50" presetID="22" presetClass="entr" presetSubtype="8" fill="hold" nodeType="withEffect">
                                  <p:stCondLst>
                                    <p:cond delay="25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par>
                          <p:cTn id="53" fill="hold">
                            <p:stCondLst>
                              <p:cond delay="1250"/>
                            </p:stCondLst>
                            <p:childTnLst>
                              <p:par>
                                <p:cTn id="54" presetID="32" presetClass="emph" presetSubtype="0" fill="hold" nodeType="afterEffect">
                                  <p:stCondLst>
                                    <p:cond delay="0"/>
                                  </p:stCondLst>
                                  <p:childTnLst>
                                    <p:animRot by="120000">
                                      <p:cBhvr>
                                        <p:cTn id="55" dur="50" fill="hold">
                                          <p:stCondLst>
                                            <p:cond delay="0"/>
                                          </p:stCondLst>
                                        </p:cTn>
                                        <p:tgtEl>
                                          <p:spTgt spid="31"/>
                                        </p:tgtEl>
                                        <p:attrNameLst>
                                          <p:attrName>r</p:attrName>
                                        </p:attrNameLst>
                                      </p:cBhvr>
                                    </p:animRot>
                                    <p:animRot by="-240000">
                                      <p:cBhvr>
                                        <p:cTn id="56" dur="100" fill="hold">
                                          <p:stCondLst>
                                            <p:cond delay="100"/>
                                          </p:stCondLst>
                                        </p:cTn>
                                        <p:tgtEl>
                                          <p:spTgt spid="31"/>
                                        </p:tgtEl>
                                        <p:attrNameLst>
                                          <p:attrName>r</p:attrName>
                                        </p:attrNameLst>
                                      </p:cBhvr>
                                    </p:animRot>
                                    <p:animRot by="240000">
                                      <p:cBhvr>
                                        <p:cTn id="57" dur="100" fill="hold">
                                          <p:stCondLst>
                                            <p:cond delay="200"/>
                                          </p:stCondLst>
                                        </p:cTn>
                                        <p:tgtEl>
                                          <p:spTgt spid="31"/>
                                        </p:tgtEl>
                                        <p:attrNameLst>
                                          <p:attrName>r</p:attrName>
                                        </p:attrNameLst>
                                      </p:cBhvr>
                                    </p:animRot>
                                    <p:animRot by="-240000">
                                      <p:cBhvr>
                                        <p:cTn id="58" dur="100" fill="hold">
                                          <p:stCondLst>
                                            <p:cond delay="300"/>
                                          </p:stCondLst>
                                        </p:cTn>
                                        <p:tgtEl>
                                          <p:spTgt spid="31"/>
                                        </p:tgtEl>
                                        <p:attrNameLst>
                                          <p:attrName>r</p:attrName>
                                        </p:attrNameLst>
                                      </p:cBhvr>
                                    </p:animRot>
                                    <p:animRot by="120000">
                                      <p:cBhvr>
                                        <p:cTn id="59" dur="100" fill="hold">
                                          <p:stCondLst>
                                            <p:cond delay="400"/>
                                          </p:stCondLst>
                                        </p:cTn>
                                        <p:tgtEl>
                                          <p:spTgt spid="31"/>
                                        </p:tgtEl>
                                        <p:attrNameLst>
                                          <p:attrName>r</p:attrName>
                                        </p:attrNameLst>
                                      </p:cBhvr>
                                    </p:animRo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250" fill="hold"/>
                                        <p:tgtEl>
                                          <p:spTgt spid="38"/>
                                        </p:tgtEl>
                                        <p:attrNameLst>
                                          <p:attrName>ppt_w</p:attrName>
                                        </p:attrNameLst>
                                      </p:cBhvr>
                                      <p:tavLst>
                                        <p:tav tm="0">
                                          <p:val>
                                            <p:fltVal val="0"/>
                                          </p:val>
                                        </p:tav>
                                        <p:tav tm="100000">
                                          <p:val>
                                            <p:strVal val="#ppt_w"/>
                                          </p:val>
                                        </p:tav>
                                      </p:tavLst>
                                    </p:anim>
                                    <p:anim calcmode="lin" valueType="num">
                                      <p:cBhvr>
                                        <p:cTn id="65" dur="250" fill="hold"/>
                                        <p:tgtEl>
                                          <p:spTgt spid="38"/>
                                        </p:tgtEl>
                                        <p:attrNameLst>
                                          <p:attrName>ppt_h</p:attrName>
                                        </p:attrNameLst>
                                      </p:cBhvr>
                                      <p:tavLst>
                                        <p:tav tm="0">
                                          <p:val>
                                            <p:fltVal val="0"/>
                                          </p:val>
                                        </p:tav>
                                        <p:tav tm="100000">
                                          <p:val>
                                            <p:strVal val="#ppt_h"/>
                                          </p:val>
                                        </p:tav>
                                      </p:tavLst>
                                    </p:anim>
                                    <p:animEffect transition="in" filter="fade">
                                      <p:cBhvr>
                                        <p:cTn id="66" dur="250"/>
                                        <p:tgtEl>
                                          <p:spTgt spid="38"/>
                                        </p:tgtEl>
                                      </p:cBhvr>
                                    </p:animEffect>
                                  </p:childTnLst>
                                  <p:subTnLst>
                                    <p:audio>
                                      <p:cMediaNode>
                                        <p:cTn display="0" masterRel="sameClick">
                                          <p:stCondLst>
                                            <p:cond evt="begin" delay="0">
                                              <p:tn val="62"/>
                                            </p:cond>
                                          </p:stCondLst>
                                          <p:endCondLst>
                                            <p:cond evt="onStopAudio" delay="0">
                                              <p:tgtEl>
                                                <p:sldTgt/>
                                              </p:tgtEl>
                                            </p:cond>
                                          </p:endCondLst>
                                        </p:cTn>
                                        <p:tgtEl>
                                          <p:sndTgt r:embed="rId6" name="006.정답발표전_01.wav"/>
                                        </p:tgtEl>
                                      </p:cMediaNode>
                                    </p:audio>
                                  </p:subTnLst>
                                </p:cTn>
                              </p:par>
                            </p:childTnLst>
                          </p:cTn>
                        </p:par>
                        <p:par>
                          <p:cTn id="67" fill="hold">
                            <p:stCondLst>
                              <p:cond delay="250"/>
                            </p:stCondLst>
                            <p:childTnLst>
                              <p:par>
                                <p:cTn id="68" presetID="32" presetClass="emph" presetSubtype="0" fill="hold" nodeType="afterEffect">
                                  <p:stCondLst>
                                    <p:cond delay="0"/>
                                  </p:stCondLst>
                                  <p:childTnLst>
                                    <p:animRot by="120000">
                                      <p:cBhvr>
                                        <p:cTn id="69" dur="75" fill="hold">
                                          <p:stCondLst>
                                            <p:cond delay="0"/>
                                          </p:stCondLst>
                                        </p:cTn>
                                        <p:tgtEl>
                                          <p:spTgt spid="31"/>
                                        </p:tgtEl>
                                        <p:attrNameLst>
                                          <p:attrName>r</p:attrName>
                                        </p:attrNameLst>
                                      </p:cBhvr>
                                    </p:animRot>
                                    <p:animRot by="-240000">
                                      <p:cBhvr>
                                        <p:cTn id="70" dur="150" fill="hold">
                                          <p:stCondLst>
                                            <p:cond delay="150"/>
                                          </p:stCondLst>
                                        </p:cTn>
                                        <p:tgtEl>
                                          <p:spTgt spid="31"/>
                                        </p:tgtEl>
                                        <p:attrNameLst>
                                          <p:attrName>r</p:attrName>
                                        </p:attrNameLst>
                                      </p:cBhvr>
                                    </p:animRot>
                                    <p:animRot by="240000">
                                      <p:cBhvr>
                                        <p:cTn id="71" dur="150" fill="hold">
                                          <p:stCondLst>
                                            <p:cond delay="300"/>
                                          </p:stCondLst>
                                        </p:cTn>
                                        <p:tgtEl>
                                          <p:spTgt spid="31"/>
                                        </p:tgtEl>
                                        <p:attrNameLst>
                                          <p:attrName>r</p:attrName>
                                        </p:attrNameLst>
                                      </p:cBhvr>
                                    </p:animRot>
                                    <p:animRot by="-240000">
                                      <p:cBhvr>
                                        <p:cTn id="72" dur="150" fill="hold">
                                          <p:stCondLst>
                                            <p:cond delay="450"/>
                                          </p:stCondLst>
                                        </p:cTn>
                                        <p:tgtEl>
                                          <p:spTgt spid="31"/>
                                        </p:tgtEl>
                                        <p:attrNameLst>
                                          <p:attrName>r</p:attrName>
                                        </p:attrNameLst>
                                      </p:cBhvr>
                                    </p:animRot>
                                    <p:animRot by="120000">
                                      <p:cBhvr>
                                        <p:cTn id="73"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4" restart="whenNotActive" fill="hold" evtFilter="cancelBubble" nodeType="interactiveSeq">
                <p:stCondLst>
                  <p:cond evt="onClick" delay="0">
                    <p:tgtEl>
                      <p:spTgt spid="31"/>
                    </p:tgtEl>
                  </p:cond>
                </p:stCondLst>
                <p:endSync evt="end" delay="0">
                  <p:rtn val="all"/>
                </p:endSync>
                <p:childTnLst>
                  <p:par>
                    <p:cTn id="75" fill="hold">
                      <p:stCondLst>
                        <p:cond delay="0"/>
                      </p:stCondLst>
                      <p:childTnLst>
                        <p:par>
                          <p:cTn id="76" fill="hold">
                            <p:stCondLst>
                              <p:cond delay="0"/>
                            </p:stCondLst>
                            <p:childTnLst>
                              <p:par>
                                <p:cTn id="77" presetID="32" presetClass="emph" presetSubtype="0" fill="hold" nodeType="clickEffect">
                                  <p:stCondLst>
                                    <p:cond delay="0"/>
                                  </p:stCondLst>
                                  <p:childTnLst>
                                    <p:animRot by="120000">
                                      <p:cBhvr>
                                        <p:cTn id="78" dur="100" fill="hold">
                                          <p:stCondLst>
                                            <p:cond delay="0"/>
                                          </p:stCondLst>
                                        </p:cTn>
                                        <p:tgtEl>
                                          <p:spTgt spid="31"/>
                                        </p:tgtEl>
                                        <p:attrNameLst>
                                          <p:attrName>r</p:attrName>
                                        </p:attrNameLst>
                                      </p:cBhvr>
                                    </p:animRot>
                                    <p:animRot by="-240000">
                                      <p:cBhvr>
                                        <p:cTn id="79" dur="200" fill="hold">
                                          <p:stCondLst>
                                            <p:cond delay="200"/>
                                          </p:stCondLst>
                                        </p:cTn>
                                        <p:tgtEl>
                                          <p:spTgt spid="31"/>
                                        </p:tgtEl>
                                        <p:attrNameLst>
                                          <p:attrName>r</p:attrName>
                                        </p:attrNameLst>
                                      </p:cBhvr>
                                    </p:animRot>
                                    <p:animRot by="240000">
                                      <p:cBhvr>
                                        <p:cTn id="80" dur="200" fill="hold">
                                          <p:stCondLst>
                                            <p:cond delay="400"/>
                                          </p:stCondLst>
                                        </p:cTn>
                                        <p:tgtEl>
                                          <p:spTgt spid="31"/>
                                        </p:tgtEl>
                                        <p:attrNameLst>
                                          <p:attrName>r</p:attrName>
                                        </p:attrNameLst>
                                      </p:cBhvr>
                                    </p:animRot>
                                    <p:animRot by="-240000">
                                      <p:cBhvr>
                                        <p:cTn id="81" dur="200" fill="hold">
                                          <p:stCondLst>
                                            <p:cond delay="600"/>
                                          </p:stCondLst>
                                        </p:cTn>
                                        <p:tgtEl>
                                          <p:spTgt spid="31"/>
                                        </p:tgtEl>
                                        <p:attrNameLst>
                                          <p:attrName>r</p:attrName>
                                        </p:attrNameLst>
                                      </p:cBhvr>
                                    </p:animRot>
                                    <p:animRot by="120000">
                                      <p:cBhvr>
                                        <p:cTn id="82" dur="200" fill="hold">
                                          <p:stCondLst>
                                            <p:cond delay="800"/>
                                          </p:stCondLst>
                                        </p:cTn>
                                        <p:tgtEl>
                                          <p:spTgt spid="31"/>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5" name="005.정답들어주세요_후_01.wav"/>
                                        </p:tgtEl>
                                      </p:cMediaNode>
                                    </p:audio>
                                  </p:subTnLst>
                                </p:cTn>
                              </p:par>
                            </p:childTnLst>
                          </p:cTn>
                        </p:par>
                        <p:par>
                          <p:cTn id="83" fill="hold">
                            <p:stCondLst>
                              <p:cond delay="1000"/>
                            </p:stCondLst>
                            <p:childTnLst>
                              <p:par>
                                <p:cTn id="84" presetID="32" presetClass="emph" presetSubtype="0" fill="hold" nodeType="afterEffect">
                                  <p:stCondLst>
                                    <p:cond delay="0"/>
                                  </p:stCondLst>
                                  <p:childTnLst>
                                    <p:animRot by="120000">
                                      <p:cBhvr>
                                        <p:cTn id="85" dur="50" fill="hold">
                                          <p:stCondLst>
                                            <p:cond delay="0"/>
                                          </p:stCondLst>
                                        </p:cTn>
                                        <p:tgtEl>
                                          <p:spTgt spid="31"/>
                                        </p:tgtEl>
                                        <p:attrNameLst>
                                          <p:attrName>r</p:attrName>
                                        </p:attrNameLst>
                                      </p:cBhvr>
                                    </p:animRot>
                                    <p:animRot by="-240000">
                                      <p:cBhvr>
                                        <p:cTn id="86" dur="100" fill="hold">
                                          <p:stCondLst>
                                            <p:cond delay="100"/>
                                          </p:stCondLst>
                                        </p:cTn>
                                        <p:tgtEl>
                                          <p:spTgt spid="31"/>
                                        </p:tgtEl>
                                        <p:attrNameLst>
                                          <p:attrName>r</p:attrName>
                                        </p:attrNameLst>
                                      </p:cBhvr>
                                    </p:animRot>
                                    <p:animRot by="240000">
                                      <p:cBhvr>
                                        <p:cTn id="87" dur="100" fill="hold">
                                          <p:stCondLst>
                                            <p:cond delay="200"/>
                                          </p:stCondLst>
                                        </p:cTn>
                                        <p:tgtEl>
                                          <p:spTgt spid="31"/>
                                        </p:tgtEl>
                                        <p:attrNameLst>
                                          <p:attrName>r</p:attrName>
                                        </p:attrNameLst>
                                      </p:cBhvr>
                                    </p:animRot>
                                    <p:animRot by="-240000">
                                      <p:cBhvr>
                                        <p:cTn id="88" dur="100" fill="hold">
                                          <p:stCondLst>
                                            <p:cond delay="300"/>
                                          </p:stCondLst>
                                        </p:cTn>
                                        <p:tgtEl>
                                          <p:spTgt spid="31"/>
                                        </p:tgtEl>
                                        <p:attrNameLst>
                                          <p:attrName>r</p:attrName>
                                        </p:attrNameLst>
                                      </p:cBhvr>
                                    </p:animRot>
                                    <p:animRot by="120000">
                                      <p:cBhvr>
                                        <p:cTn id="89"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AB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4001158"/>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4001158"/>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388192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4872210" y="1753652"/>
            <a:ext cx="2447580" cy="1898112"/>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6350">
              <a:bevelT w="25400" h="38100" prst="cross"/>
              <a:extrusionClr>
                <a:schemeClr val="accent4">
                  <a:lumMod val="75000"/>
                </a:schemeClr>
              </a:extrusionClr>
              <a:contourClr>
                <a:schemeClr val="accent4">
                  <a:lumMod val="50000"/>
                </a:schemeClr>
              </a:contourClr>
            </a:sp3d>
          </a:bodyPr>
          <a:lstStyle>
            <a:lvl1pPr marL="228600" indent="-228600" algn="ctr" latinLnBrk="1">
              <a:buNone/>
              <a:defRPr lang="en-US" sz="28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a:t>
            </a:r>
          </a:p>
        </p:txBody>
      </p:sp>
    </p:spTree>
    <p:custDataLst>
      <p:tags r:id="rId1"/>
    </p:custDataLst>
    <p:extLst>
      <p:ext uri="{BB962C8B-B14F-4D97-AF65-F5344CB8AC3E}">
        <p14:creationId xmlns:p14="http://schemas.microsoft.com/office/powerpoint/2010/main" val="963938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4" name="General_Question_Box_Leave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36"/>
                                            </p:cond>
                                          </p:stCondLst>
                                          <p:endCondLst>
                                            <p:cond evt="onStopAudio" delay="0">
                                              <p:tgtEl>
                                                <p:sldTgt/>
                                              </p:tgtEl>
                                            </p:cond>
                                          </p:endCondLst>
                                        </p:cTn>
                                        <p:tgtEl>
                                          <p:sndTgt r:embed="rId5" name="005.정답들어주세요_후_01.wav"/>
                                        </p:tgtEl>
                                      </p:cMediaNode>
                                    </p:audio>
                                  </p:subTnLst>
                                </p:cTn>
                              </p:par>
                            </p:childTnLst>
                          </p:cTn>
                        </p:par>
                        <p:par>
                          <p:cTn id="38" fill="hold">
                            <p:stCondLst>
                              <p:cond delay="250"/>
                            </p:stCondLst>
                            <p:childTnLst>
                              <p:par>
                                <p:cTn id="39" presetID="32" presetClass="emph" presetSubtype="0" fill="hold" nodeType="afterEffect">
                                  <p:stCondLst>
                                    <p:cond delay="0"/>
                                  </p:stCondLst>
                                  <p:childTnLst>
                                    <p:animRot by="120000">
                                      <p:cBhvr>
                                        <p:cTn id="40" dur="100" fill="hold">
                                          <p:stCondLst>
                                            <p:cond delay="0"/>
                                          </p:stCondLst>
                                        </p:cTn>
                                        <p:tgtEl>
                                          <p:spTgt spid="31"/>
                                        </p:tgtEl>
                                        <p:attrNameLst>
                                          <p:attrName>r</p:attrName>
                                        </p:attrNameLst>
                                      </p:cBhvr>
                                    </p:animRot>
                                    <p:animRot by="-240000">
                                      <p:cBhvr>
                                        <p:cTn id="41" dur="200" fill="hold">
                                          <p:stCondLst>
                                            <p:cond delay="200"/>
                                          </p:stCondLst>
                                        </p:cTn>
                                        <p:tgtEl>
                                          <p:spTgt spid="31"/>
                                        </p:tgtEl>
                                        <p:attrNameLst>
                                          <p:attrName>r</p:attrName>
                                        </p:attrNameLst>
                                      </p:cBhvr>
                                    </p:animRot>
                                    <p:animRot by="240000">
                                      <p:cBhvr>
                                        <p:cTn id="42" dur="200" fill="hold">
                                          <p:stCondLst>
                                            <p:cond delay="400"/>
                                          </p:stCondLst>
                                        </p:cTn>
                                        <p:tgtEl>
                                          <p:spTgt spid="31"/>
                                        </p:tgtEl>
                                        <p:attrNameLst>
                                          <p:attrName>r</p:attrName>
                                        </p:attrNameLst>
                                      </p:cBhvr>
                                    </p:animRot>
                                    <p:animRot by="-240000">
                                      <p:cBhvr>
                                        <p:cTn id="43" dur="200" fill="hold">
                                          <p:stCondLst>
                                            <p:cond delay="600"/>
                                          </p:stCondLst>
                                        </p:cTn>
                                        <p:tgtEl>
                                          <p:spTgt spid="31"/>
                                        </p:tgtEl>
                                        <p:attrNameLst>
                                          <p:attrName>r</p:attrName>
                                        </p:attrNameLst>
                                      </p:cBhvr>
                                    </p:animRot>
                                    <p:animRot by="120000">
                                      <p:cBhvr>
                                        <p:cTn id="44" dur="200" fill="hold">
                                          <p:stCondLst>
                                            <p:cond delay="800"/>
                                          </p:stCondLst>
                                        </p:cTn>
                                        <p:tgtEl>
                                          <p:spTgt spid="31"/>
                                        </p:tgtEl>
                                        <p:attrNameLst>
                                          <p:attrName>r</p:attrName>
                                        </p:attrNameLst>
                                      </p:cBhvr>
                                    </p:animRot>
                                  </p:childTnLst>
                                </p:cTn>
                              </p:par>
                              <p:par>
                                <p:cTn id="45" presetID="22" presetClass="entr" presetSubtype="8" fill="hold" nodeType="withEffect">
                                  <p:stCondLst>
                                    <p:cond delay="25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500"/>
                                        <p:tgtEl>
                                          <p:spTgt spid="32"/>
                                        </p:tgtEl>
                                      </p:cBhvr>
                                    </p:animEffect>
                                  </p:childTnLst>
                                </p:cTn>
                              </p:par>
                            </p:childTnLst>
                          </p:cTn>
                        </p:par>
                        <p:par>
                          <p:cTn id="48" fill="hold">
                            <p:stCondLst>
                              <p:cond delay="1250"/>
                            </p:stCondLst>
                            <p:childTnLst>
                              <p:par>
                                <p:cTn id="49" presetID="32" presetClass="emph" presetSubtype="0" fill="hold" nodeType="afterEffect">
                                  <p:stCondLst>
                                    <p:cond delay="0"/>
                                  </p:stCondLst>
                                  <p:childTnLst>
                                    <p:animRot by="120000">
                                      <p:cBhvr>
                                        <p:cTn id="50" dur="50" fill="hold">
                                          <p:stCondLst>
                                            <p:cond delay="0"/>
                                          </p:stCondLst>
                                        </p:cTn>
                                        <p:tgtEl>
                                          <p:spTgt spid="31"/>
                                        </p:tgtEl>
                                        <p:attrNameLst>
                                          <p:attrName>r</p:attrName>
                                        </p:attrNameLst>
                                      </p:cBhvr>
                                    </p:animRot>
                                    <p:animRot by="-240000">
                                      <p:cBhvr>
                                        <p:cTn id="51" dur="100" fill="hold">
                                          <p:stCondLst>
                                            <p:cond delay="100"/>
                                          </p:stCondLst>
                                        </p:cTn>
                                        <p:tgtEl>
                                          <p:spTgt spid="31"/>
                                        </p:tgtEl>
                                        <p:attrNameLst>
                                          <p:attrName>r</p:attrName>
                                        </p:attrNameLst>
                                      </p:cBhvr>
                                    </p:animRot>
                                    <p:animRot by="240000">
                                      <p:cBhvr>
                                        <p:cTn id="52" dur="100" fill="hold">
                                          <p:stCondLst>
                                            <p:cond delay="200"/>
                                          </p:stCondLst>
                                        </p:cTn>
                                        <p:tgtEl>
                                          <p:spTgt spid="31"/>
                                        </p:tgtEl>
                                        <p:attrNameLst>
                                          <p:attrName>r</p:attrName>
                                        </p:attrNameLst>
                                      </p:cBhvr>
                                    </p:animRot>
                                    <p:animRot by="-240000">
                                      <p:cBhvr>
                                        <p:cTn id="53" dur="100" fill="hold">
                                          <p:stCondLst>
                                            <p:cond delay="300"/>
                                          </p:stCondLst>
                                        </p:cTn>
                                        <p:tgtEl>
                                          <p:spTgt spid="31"/>
                                        </p:tgtEl>
                                        <p:attrNameLst>
                                          <p:attrName>r</p:attrName>
                                        </p:attrNameLst>
                                      </p:cBhvr>
                                    </p:animRot>
                                    <p:animRot by="120000">
                                      <p:cBhvr>
                                        <p:cTn id="54" dur="100" fill="hold">
                                          <p:stCondLst>
                                            <p:cond delay="400"/>
                                          </p:stCondLst>
                                        </p:cTn>
                                        <p:tgtEl>
                                          <p:spTgt spid="31"/>
                                        </p:tgtEl>
                                        <p:attrNameLst>
                                          <p:attrName>r</p:attrName>
                                        </p:attrNameLst>
                                      </p:cBhvr>
                                    </p:animRo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250" fill="hold"/>
                                        <p:tgtEl>
                                          <p:spTgt spid="38"/>
                                        </p:tgtEl>
                                        <p:attrNameLst>
                                          <p:attrName>ppt_w</p:attrName>
                                        </p:attrNameLst>
                                      </p:cBhvr>
                                      <p:tavLst>
                                        <p:tav tm="0">
                                          <p:val>
                                            <p:fltVal val="0"/>
                                          </p:val>
                                        </p:tav>
                                        <p:tav tm="100000">
                                          <p:val>
                                            <p:strVal val="#ppt_w"/>
                                          </p:val>
                                        </p:tav>
                                      </p:tavLst>
                                    </p:anim>
                                    <p:anim calcmode="lin" valueType="num">
                                      <p:cBhvr>
                                        <p:cTn id="60" dur="250" fill="hold"/>
                                        <p:tgtEl>
                                          <p:spTgt spid="38"/>
                                        </p:tgtEl>
                                        <p:attrNameLst>
                                          <p:attrName>ppt_h</p:attrName>
                                        </p:attrNameLst>
                                      </p:cBhvr>
                                      <p:tavLst>
                                        <p:tav tm="0">
                                          <p:val>
                                            <p:fltVal val="0"/>
                                          </p:val>
                                        </p:tav>
                                        <p:tav tm="100000">
                                          <p:val>
                                            <p:strVal val="#ppt_h"/>
                                          </p:val>
                                        </p:tav>
                                      </p:tavLst>
                                    </p:anim>
                                    <p:animEffect transition="in" filter="fade">
                                      <p:cBhvr>
                                        <p:cTn id="61" dur="250"/>
                                        <p:tgtEl>
                                          <p:spTgt spid="38"/>
                                        </p:tgtEl>
                                      </p:cBhvr>
                                    </p:animEffect>
                                  </p:childTnLst>
                                  <p:subTnLst>
                                    <p:audio>
                                      <p:cMediaNode>
                                        <p:cTn display="0" masterRel="sameClick">
                                          <p:stCondLst>
                                            <p:cond evt="begin" delay="0">
                                              <p:tn val="57"/>
                                            </p:cond>
                                          </p:stCondLst>
                                          <p:endCondLst>
                                            <p:cond evt="onStopAudio" delay="0">
                                              <p:tgtEl>
                                                <p:sldTgt/>
                                              </p:tgtEl>
                                            </p:cond>
                                          </p:endCondLst>
                                        </p:cTn>
                                        <p:tgtEl>
                                          <p:sndTgt r:embed="rId6" name="006.정답발표전_01.wav"/>
                                        </p:tgtEl>
                                      </p:cMediaNode>
                                    </p:audio>
                                  </p:subTnLst>
                                </p:cTn>
                              </p:par>
                              <p:par>
                                <p:cTn id="62" presetID="53" presetClass="entr" presetSubtype="16" fill="hold" grpId="0" nodeType="withEffect">
                                  <p:stCondLst>
                                    <p:cond delay="0"/>
                                  </p:stCondLst>
                                  <p:childTnLst>
                                    <p:set>
                                      <p:cBhvr>
                                        <p:cTn id="63" dur="1" fill="hold">
                                          <p:stCondLst>
                                            <p:cond delay="0"/>
                                          </p:stCondLst>
                                        </p:cTn>
                                        <p:tgtEl>
                                          <p:spTgt spid="15">
                                            <p:txEl>
                                              <p:pRg st="0" end="0"/>
                                            </p:txEl>
                                          </p:spTgt>
                                        </p:tgtEl>
                                        <p:attrNameLst>
                                          <p:attrName>style.visibility</p:attrName>
                                        </p:attrNameLst>
                                      </p:cBhvr>
                                      <p:to>
                                        <p:strVal val="visible"/>
                                      </p:to>
                                    </p:set>
                                    <p:anim calcmode="lin" valueType="num">
                                      <p:cBhvr>
                                        <p:cTn id="64"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15">
                                            <p:txEl>
                                              <p:pRg st="0" end="0"/>
                                            </p:txEl>
                                          </p:spTgt>
                                        </p:tgtEl>
                                      </p:cBhvr>
                                    </p:animEffect>
                                  </p:childTnLst>
                                </p:cTn>
                              </p:par>
                            </p:childTnLst>
                          </p:cTn>
                        </p:par>
                        <p:par>
                          <p:cTn id="67" fill="hold">
                            <p:stCondLst>
                              <p:cond delay="500"/>
                            </p:stCondLst>
                            <p:childTnLst>
                              <p:par>
                                <p:cTn id="68" presetID="32" presetClass="emph" presetSubtype="0" fill="hold" nodeType="afterEffect">
                                  <p:stCondLst>
                                    <p:cond delay="0"/>
                                  </p:stCondLst>
                                  <p:childTnLst>
                                    <p:animRot by="120000">
                                      <p:cBhvr>
                                        <p:cTn id="69" dur="75" fill="hold">
                                          <p:stCondLst>
                                            <p:cond delay="0"/>
                                          </p:stCondLst>
                                        </p:cTn>
                                        <p:tgtEl>
                                          <p:spTgt spid="31"/>
                                        </p:tgtEl>
                                        <p:attrNameLst>
                                          <p:attrName>r</p:attrName>
                                        </p:attrNameLst>
                                      </p:cBhvr>
                                    </p:animRot>
                                    <p:animRot by="-240000">
                                      <p:cBhvr>
                                        <p:cTn id="70" dur="150" fill="hold">
                                          <p:stCondLst>
                                            <p:cond delay="150"/>
                                          </p:stCondLst>
                                        </p:cTn>
                                        <p:tgtEl>
                                          <p:spTgt spid="31"/>
                                        </p:tgtEl>
                                        <p:attrNameLst>
                                          <p:attrName>r</p:attrName>
                                        </p:attrNameLst>
                                      </p:cBhvr>
                                    </p:animRot>
                                    <p:animRot by="240000">
                                      <p:cBhvr>
                                        <p:cTn id="71" dur="150" fill="hold">
                                          <p:stCondLst>
                                            <p:cond delay="300"/>
                                          </p:stCondLst>
                                        </p:cTn>
                                        <p:tgtEl>
                                          <p:spTgt spid="31"/>
                                        </p:tgtEl>
                                        <p:attrNameLst>
                                          <p:attrName>r</p:attrName>
                                        </p:attrNameLst>
                                      </p:cBhvr>
                                    </p:animRot>
                                    <p:animRot by="-240000">
                                      <p:cBhvr>
                                        <p:cTn id="72" dur="150" fill="hold">
                                          <p:stCondLst>
                                            <p:cond delay="450"/>
                                          </p:stCondLst>
                                        </p:cTn>
                                        <p:tgtEl>
                                          <p:spTgt spid="31"/>
                                        </p:tgtEl>
                                        <p:attrNameLst>
                                          <p:attrName>r</p:attrName>
                                        </p:attrNameLst>
                                      </p:cBhvr>
                                    </p:animRot>
                                    <p:animRot by="120000">
                                      <p:cBhvr>
                                        <p:cTn id="73"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4" restart="whenNotActive" fill="hold" evtFilter="cancelBubble" nodeType="interactiveSeq">
                <p:stCondLst>
                  <p:cond evt="onClick" delay="0">
                    <p:tgtEl>
                      <p:spTgt spid="31"/>
                    </p:tgtEl>
                  </p:cond>
                </p:stCondLst>
                <p:endSync evt="end" delay="0">
                  <p:rtn val="all"/>
                </p:endSync>
                <p:childTnLst>
                  <p:par>
                    <p:cTn id="75" fill="hold">
                      <p:stCondLst>
                        <p:cond delay="0"/>
                      </p:stCondLst>
                      <p:childTnLst>
                        <p:par>
                          <p:cTn id="76" fill="hold">
                            <p:stCondLst>
                              <p:cond delay="0"/>
                            </p:stCondLst>
                            <p:childTnLst>
                              <p:par>
                                <p:cTn id="77" presetID="32" presetClass="emph" presetSubtype="0" fill="hold" nodeType="clickEffect">
                                  <p:stCondLst>
                                    <p:cond delay="0"/>
                                  </p:stCondLst>
                                  <p:childTnLst>
                                    <p:animRot by="120000">
                                      <p:cBhvr>
                                        <p:cTn id="78" dur="100" fill="hold">
                                          <p:stCondLst>
                                            <p:cond delay="0"/>
                                          </p:stCondLst>
                                        </p:cTn>
                                        <p:tgtEl>
                                          <p:spTgt spid="31"/>
                                        </p:tgtEl>
                                        <p:attrNameLst>
                                          <p:attrName>r</p:attrName>
                                        </p:attrNameLst>
                                      </p:cBhvr>
                                    </p:animRot>
                                    <p:animRot by="-240000">
                                      <p:cBhvr>
                                        <p:cTn id="79" dur="200" fill="hold">
                                          <p:stCondLst>
                                            <p:cond delay="200"/>
                                          </p:stCondLst>
                                        </p:cTn>
                                        <p:tgtEl>
                                          <p:spTgt spid="31"/>
                                        </p:tgtEl>
                                        <p:attrNameLst>
                                          <p:attrName>r</p:attrName>
                                        </p:attrNameLst>
                                      </p:cBhvr>
                                    </p:animRot>
                                    <p:animRot by="240000">
                                      <p:cBhvr>
                                        <p:cTn id="80" dur="200" fill="hold">
                                          <p:stCondLst>
                                            <p:cond delay="400"/>
                                          </p:stCondLst>
                                        </p:cTn>
                                        <p:tgtEl>
                                          <p:spTgt spid="31"/>
                                        </p:tgtEl>
                                        <p:attrNameLst>
                                          <p:attrName>r</p:attrName>
                                        </p:attrNameLst>
                                      </p:cBhvr>
                                    </p:animRot>
                                    <p:animRot by="-240000">
                                      <p:cBhvr>
                                        <p:cTn id="81" dur="200" fill="hold">
                                          <p:stCondLst>
                                            <p:cond delay="600"/>
                                          </p:stCondLst>
                                        </p:cTn>
                                        <p:tgtEl>
                                          <p:spTgt spid="31"/>
                                        </p:tgtEl>
                                        <p:attrNameLst>
                                          <p:attrName>r</p:attrName>
                                        </p:attrNameLst>
                                      </p:cBhvr>
                                    </p:animRot>
                                    <p:animRot by="120000">
                                      <p:cBhvr>
                                        <p:cTn id="82" dur="200" fill="hold">
                                          <p:stCondLst>
                                            <p:cond delay="800"/>
                                          </p:stCondLst>
                                        </p:cTn>
                                        <p:tgtEl>
                                          <p:spTgt spid="31"/>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5" name="005.정답들어주세요_후_01.wav"/>
                                        </p:tgtEl>
                                      </p:cMediaNode>
                                    </p:audio>
                                  </p:subTnLst>
                                </p:cTn>
                              </p:par>
                            </p:childTnLst>
                          </p:cTn>
                        </p:par>
                        <p:par>
                          <p:cTn id="83" fill="hold">
                            <p:stCondLst>
                              <p:cond delay="1000"/>
                            </p:stCondLst>
                            <p:childTnLst>
                              <p:par>
                                <p:cTn id="84" presetID="32" presetClass="emph" presetSubtype="0" fill="hold" nodeType="afterEffect">
                                  <p:stCondLst>
                                    <p:cond delay="0"/>
                                  </p:stCondLst>
                                  <p:childTnLst>
                                    <p:animRot by="120000">
                                      <p:cBhvr>
                                        <p:cTn id="85" dur="50" fill="hold">
                                          <p:stCondLst>
                                            <p:cond delay="0"/>
                                          </p:stCondLst>
                                        </p:cTn>
                                        <p:tgtEl>
                                          <p:spTgt spid="31"/>
                                        </p:tgtEl>
                                        <p:attrNameLst>
                                          <p:attrName>r</p:attrName>
                                        </p:attrNameLst>
                                      </p:cBhvr>
                                    </p:animRot>
                                    <p:animRot by="-240000">
                                      <p:cBhvr>
                                        <p:cTn id="86" dur="100" fill="hold">
                                          <p:stCondLst>
                                            <p:cond delay="100"/>
                                          </p:stCondLst>
                                        </p:cTn>
                                        <p:tgtEl>
                                          <p:spTgt spid="31"/>
                                        </p:tgtEl>
                                        <p:attrNameLst>
                                          <p:attrName>r</p:attrName>
                                        </p:attrNameLst>
                                      </p:cBhvr>
                                    </p:animRot>
                                    <p:animRot by="240000">
                                      <p:cBhvr>
                                        <p:cTn id="87" dur="100" fill="hold">
                                          <p:stCondLst>
                                            <p:cond delay="200"/>
                                          </p:stCondLst>
                                        </p:cTn>
                                        <p:tgtEl>
                                          <p:spTgt spid="31"/>
                                        </p:tgtEl>
                                        <p:attrNameLst>
                                          <p:attrName>r</p:attrName>
                                        </p:attrNameLst>
                                      </p:cBhvr>
                                    </p:animRot>
                                    <p:animRot by="-240000">
                                      <p:cBhvr>
                                        <p:cTn id="88" dur="100" fill="hold">
                                          <p:stCondLst>
                                            <p:cond delay="300"/>
                                          </p:stCondLst>
                                        </p:cTn>
                                        <p:tgtEl>
                                          <p:spTgt spid="31"/>
                                        </p:tgtEl>
                                        <p:attrNameLst>
                                          <p:attrName>r</p:attrName>
                                        </p:attrNameLst>
                                      </p:cBhvr>
                                    </p:animRot>
                                    <p:animRot by="120000">
                                      <p:cBhvr>
                                        <p:cTn id="89"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ABCD">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sp>
        <p:nvSpPr>
          <p:cNvPr id="27" name="D"/>
          <p:cNvSpPr txBox="1"/>
          <p:nvPr/>
        </p:nvSpPr>
        <p:spPr>
          <a:xfrm>
            <a:off x="6694969" y="4024595"/>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d</a:t>
            </a:r>
          </a:p>
        </p:txBody>
      </p:sp>
      <p:sp>
        <p:nvSpPr>
          <p:cNvPr id="30" name="Answer D"/>
          <p:cNvSpPr>
            <a:spLocks noGrp="1"/>
          </p:cNvSpPr>
          <p:nvPr>
            <p:ph type="body" sz="quarter" idx="14" hasCustomPrompt="1"/>
          </p:nvPr>
        </p:nvSpPr>
        <p:spPr>
          <a:xfrm>
            <a:off x="7319790"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D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userDrawn="1">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228951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3" name="General_Question_Appear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50"/>
                                        <p:tgtEl>
                                          <p:spTgt spid="23"/>
                                        </p:tgtEl>
                                      </p:cBhvr>
                                    </p:animEffect>
                                    <p:anim calcmode="lin" valueType="num">
                                      <p:cBhvr>
                                        <p:cTn id="39" dur="250" fill="hold"/>
                                        <p:tgtEl>
                                          <p:spTgt spid="23"/>
                                        </p:tgtEl>
                                        <p:attrNameLst>
                                          <p:attrName>ppt_x</p:attrName>
                                        </p:attrNameLst>
                                      </p:cBhvr>
                                      <p:tavLst>
                                        <p:tav tm="0">
                                          <p:val>
                                            <p:strVal val="#ppt_x"/>
                                          </p:val>
                                        </p:tav>
                                        <p:tav tm="100000">
                                          <p:val>
                                            <p:strVal val="#ppt_x"/>
                                          </p:val>
                                        </p:tav>
                                      </p:tavLst>
                                    </p:anim>
                                    <p:anim calcmode="lin" valueType="num">
                                      <p:cBhvr>
                                        <p:cTn id="40"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3" name="General_Question_Appears.wav"/>
                                        </p:tgtEl>
                                      </p:cMediaNode>
                                    </p:audio>
                                  </p:sub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250"/>
                                        <p:tgtEl>
                                          <p:spTgt spid="25"/>
                                        </p:tgtEl>
                                      </p:cBhvr>
                                    </p:animEffect>
                                    <p:anim calcmode="lin" valueType="num">
                                      <p:cBhvr>
                                        <p:cTn id="44" dur="250" fill="hold"/>
                                        <p:tgtEl>
                                          <p:spTgt spid="25"/>
                                        </p:tgtEl>
                                        <p:attrNameLst>
                                          <p:attrName>ppt_x</p:attrName>
                                        </p:attrNameLst>
                                      </p:cBhvr>
                                      <p:tavLst>
                                        <p:tav tm="0">
                                          <p:val>
                                            <p:strVal val="#ppt_x"/>
                                          </p:val>
                                        </p:tav>
                                        <p:tav tm="100000">
                                          <p:val>
                                            <p:strVal val="#ppt_x"/>
                                          </p:val>
                                        </p:tav>
                                      </p:tavLst>
                                    </p:anim>
                                    <p:anim calcmode="lin" valueType="num">
                                      <p:cBhvr>
                                        <p:cTn id="4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250"/>
                                        <p:tgtEl>
                                          <p:spTgt spid="27"/>
                                        </p:tgtEl>
                                      </p:cBhvr>
                                    </p:animEffect>
                                    <p:anim calcmode="lin" valueType="num">
                                      <p:cBhvr>
                                        <p:cTn id="51" dur="250" fill="hold"/>
                                        <p:tgtEl>
                                          <p:spTgt spid="27"/>
                                        </p:tgtEl>
                                        <p:attrNameLst>
                                          <p:attrName>ppt_x</p:attrName>
                                        </p:attrNameLst>
                                      </p:cBhvr>
                                      <p:tavLst>
                                        <p:tav tm="0">
                                          <p:val>
                                            <p:strVal val="#ppt_x"/>
                                          </p:val>
                                        </p:tav>
                                        <p:tav tm="100000">
                                          <p:val>
                                            <p:strVal val="#ppt_x"/>
                                          </p:val>
                                        </p:tav>
                                      </p:tavLst>
                                    </p:anim>
                                    <p:anim calcmode="lin" valueType="num">
                                      <p:cBhvr>
                                        <p:cTn id="52" dur="250" fill="hold"/>
                                        <p:tgtEl>
                                          <p:spTgt spid="27"/>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8"/>
                                            </p:cond>
                                          </p:stCondLst>
                                          <p:endCondLst>
                                            <p:cond evt="onStopAudio" delay="0">
                                              <p:tgtEl>
                                                <p:sldTgt/>
                                              </p:tgtEl>
                                            </p:cond>
                                          </p:endCondLst>
                                        </p:cTn>
                                        <p:tgtEl>
                                          <p:sndTgt r:embed="rId4" name="General_Question_Box_Leaves.wav"/>
                                        </p:tgtEl>
                                      </p:cMediaNode>
                                    </p:audio>
                                  </p:subTnLst>
                                </p:cTn>
                              </p:par>
                              <p:par>
                                <p:cTn id="53" presetID="42"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250"/>
                                        <p:tgtEl>
                                          <p:spTgt spid="30"/>
                                        </p:tgtEl>
                                      </p:cBhvr>
                                    </p:animEffect>
                                    <p:anim calcmode="lin" valueType="num">
                                      <p:cBhvr>
                                        <p:cTn id="56" dur="250" fill="hold"/>
                                        <p:tgtEl>
                                          <p:spTgt spid="30"/>
                                        </p:tgtEl>
                                        <p:attrNameLst>
                                          <p:attrName>ppt_x</p:attrName>
                                        </p:attrNameLst>
                                      </p:cBhvr>
                                      <p:tavLst>
                                        <p:tav tm="0">
                                          <p:val>
                                            <p:strVal val="#ppt_x"/>
                                          </p:val>
                                        </p:tav>
                                        <p:tav tm="100000">
                                          <p:val>
                                            <p:strVal val="#ppt_x"/>
                                          </p:val>
                                        </p:tav>
                                      </p:tavLst>
                                    </p:anim>
                                    <p:anim calcmode="lin" valueType="num">
                                      <p:cBhvr>
                                        <p:cTn id="57" dur="25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5" name="005.정답들어주세요_후_01.wav"/>
                                        </p:tgtEl>
                                      </p:cMediaNode>
                                    </p:audio>
                                  </p:subTnLst>
                                </p:cTn>
                              </p:par>
                            </p:childTnLst>
                          </p:cTn>
                        </p:par>
                        <p:par>
                          <p:cTn id="62" fill="hold">
                            <p:stCondLst>
                              <p:cond delay="250"/>
                            </p:stCondLst>
                            <p:childTnLst>
                              <p:par>
                                <p:cTn id="63" presetID="32" presetClass="emph" presetSubtype="0" fill="hold" nodeType="afterEffect">
                                  <p:stCondLst>
                                    <p:cond delay="0"/>
                                  </p:stCondLst>
                                  <p:childTnLst>
                                    <p:animRot by="120000">
                                      <p:cBhvr>
                                        <p:cTn id="64" dur="100" fill="hold">
                                          <p:stCondLst>
                                            <p:cond delay="0"/>
                                          </p:stCondLst>
                                        </p:cTn>
                                        <p:tgtEl>
                                          <p:spTgt spid="31"/>
                                        </p:tgtEl>
                                        <p:attrNameLst>
                                          <p:attrName>r</p:attrName>
                                        </p:attrNameLst>
                                      </p:cBhvr>
                                    </p:animRot>
                                    <p:animRot by="-240000">
                                      <p:cBhvr>
                                        <p:cTn id="65" dur="200" fill="hold">
                                          <p:stCondLst>
                                            <p:cond delay="200"/>
                                          </p:stCondLst>
                                        </p:cTn>
                                        <p:tgtEl>
                                          <p:spTgt spid="31"/>
                                        </p:tgtEl>
                                        <p:attrNameLst>
                                          <p:attrName>r</p:attrName>
                                        </p:attrNameLst>
                                      </p:cBhvr>
                                    </p:animRot>
                                    <p:animRot by="240000">
                                      <p:cBhvr>
                                        <p:cTn id="66" dur="200" fill="hold">
                                          <p:stCondLst>
                                            <p:cond delay="400"/>
                                          </p:stCondLst>
                                        </p:cTn>
                                        <p:tgtEl>
                                          <p:spTgt spid="31"/>
                                        </p:tgtEl>
                                        <p:attrNameLst>
                                          <p:attrName>r</p:attrName>
                                        </p:attrNameLst>
                                      </p:cBhvr>
                                    </p:animRot>
                                    <p:animRot by="-240000">
                                      <p:cBhvr>
                                        <p:cTn id="67" dur="200" fill="hold">
                                          <p:stCondLst>
                                            <p:cond delay="600"/>
                                          </p:stCondLst>
                                        </p:cTn>
                                        <p:tgtEl>
                                          <p:spTgt spid="31"/>
                                        </p:tgtEl>
                                        <p:attrNameLst>
                                          <p:attrName>r</p:attrName>
                                        </p:attrNameLst>
                                      </p:cBhvr>
                                    </p:animRot>
                                    <p:animRot by="120000">
                                      <p:cBhvr>
                                        <p:cTn id="68" dur="200" fill="hold">
                                          <p:stCondLst>
                                            <p:cond delay="800"/>
                                          </p:stCondLst>
                                        </p:cTn>
                                        <p:tgtEl>
                                          <p:spTgt spid="31"/>
                                        </p:tgtEl>
                                        <p:attrNameLst>
                                          <p:attrName>r</p:attrName>
                                        </p:attrNameLst>
                                      </p:cBhvr>
                                    </p:animRot>
                                  </p:childTnLst>
                                </p:cTn>
                              </p:par>
                              <p:par>
                                <p:cTn id="69" presetID="22" presetClass="entr" presetSubtype="8" fill="hold" nodeType="withEffect">
                                  <p:stCondLst>
                                    <p:cond delay="250"/>
                                  </p:stCondLst>
                                  <p:childTnLst>
                                    <p:set>
                                      <p:cBhvr>
                                        <p:cTn id="70" dur="1" fill="hold">
                                          <p:stCondLst>
                                            <p:cond delay="0"/>
                                          </p:stCondLst>
                                        </p:cTn>
                                        <p:tgtEl>
                                          <p:spTgt spid="32"/>
                                        </p:tgtEl>
                                        <p:attrNameLst>
                                          <p:attrName>style.visibility</p:attrName>
                                        </p:attrNameLst>
                                      </p:cBhvr>
                                      <p:to>
                                        <p:strVal val="visible"/>
                                      </p:to>
                                    </p:set>
                                    <p:animEffect transition="in" filter="wipe(left)">
                                      <p:cBhvr>
                                        <p:cTn id="71" dur="500"/>
                                        <p:tgtEl>
                                          <p:spTgt spid="32"/>
                                        </p:tgtEl>
                                      </p:cBhvr>
                                    </p:animEffect>
                                  </p:childTnLst>
                                </p:cTn>
                              </p:par>
                            </p:childTnLst>
                          </p:cTn>
                        </p:par>
                        <p:par>
                          <p:cTn id="72" fill="hold">
                            <p:stCondLst>
                              <p:cond delay="1250"/>
                            </p:stCondLst>
                            <p:childTnLst>
                              <p:par>
                                <p:cTn id="73" presetID="32" presetClass="emph" presetSubtype="0" fill="hold" nodeType="afterEffect">
                                  <p:stCondLst>
                                    <p:cond delay="0"/>
                                  </p:stCondLst>
                                  <p:childTnLst>
                                    <p:animRot by="120000">
                                      <p:cBhvr>
                                        <p:cTn id="74" dur="50" fill="hold">
                                          <p:stCondLst>
                                            <p:cond delay="0"/>
                                          </p:stCondLst>
                                        </p:cTn>
                                        <p:tgtEl>
                                          <p:spTgt spid="31"/>
                                        </p:tgtEl>
                                        <p:attrNameLst>
                                          <p:attrName>r</p:attrName>
                                        </p:attrNameLst>
                                      </p:cBhvr>
                                    </p:animRot>
                                    <p:animRot by="-240000">
                                      <p:cBhvr>
                                        <p:cTn id="75" dur="100" fill="hold">
                                          <p:stCondLst>
                                            <p:cond delay="100"/>
                                          </p:stCondLst>
                                        </p:cTn>
                                        <p:tgtEl>
                                          <p:spTgt spid="31"/>
                                        </p:tgtEl>
                                        <p:attrNameLst>
                                          <p:attrName>r</p:attrName>
                                        </p:attrNameLst>
                                      </p:cBhvr>
                                    </p:animRot>
                                    <p:animRot by="240000">
                                      <p:cBhvr>
                                        <p:cTn id="76" dur="100" fill="hold">
                                          <p:stCondLst>
                                            <p:cond delay="200"/>
                                          </p:stCondLst>
                                        </p:cTn>
                                        <p:tgtEl>
                                          <p:spTgt spid="31"/>
                                        </p:tgtEl>
                                        <p:attrNameLst>
                                          <p:attrName>r</p:attrName>
                                        </p:attrNameLst>
                                      </p:cBhvr>
                                    </p:animRot>
                                    <p:animRot by="-240000">
                                      <p:cBhvr>
                                        <p:cTn id="77" dur="100" fill="hold">
                                          <p:stCondLst>
                                            <p:cond delay="300"/>
                                          </p:stCondLst>
                                        </p:cTn>
                                        <p:tgtEl>
                                          <p:spTgt spid="31"/>
                                        </p:tgtEl>
                                        <p:attrNameLst>
                                          <p:attrName>r</p:attrName>
                                        </p:attrNameLst>
                                      </p:cBhvr>
                                    </p:animRot>
                                    <p:animRot by="120000">
                                      <p:cBhvr>
                                        <p:cTn id="78" dur="100" fill="hold">
                                          <p:stCondLst>
                                            <p:cond delay="400"/>
                                          </p:stCondLst>
                                        </p:cTn>
                                        <p:tgtEl>
                                          <p:spTgt spid="31"/>
                                        </p:tgtEl>
                                        <p:attrNameLst>
                                          <p:attrName>r</p:attrName>
                                        </p:attrNameLst>
                                      </p:cBhvr>
                                    </p:animRo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grpId="0" nodeType="clickEffect">
                                  <p:stCondLst>
                                    <p:cond delay="0"/>
                                  </p:stCondLst>
                                  <p:childTnLst>
                                    <p:set>
                                      <p:cBhvr>
                                        <p:cTn id="82" dur="1" fill="hold">
                                          <p:stCondLst>
                                            <p:cond delay="0"/>
                                          </p:stCondLst>
                                        </p:cTn>
                                        <p:tgtEl>
                                          <p:spTgt spid="38"/>
                                        </p:tgtEl>
                                        <p:attrNameLst>
                                          <p:attrName>style.visibility</p:attrName>
                                        </p:attrNameLst>
                                      </p:cBhvr>
                                      <p:to>
                                        <p:strVal val="visible"/>
                                      </p:to>
                                    </p:set>
                                    <p:anim calcmode="lin" valueType="num">
                                      <p:cBhvr>
                                        <p:cTn id="83" dur="250" fill="hold"/>
                                        <p:tgtEl>
                                          <p:spTgt spid="38"/>
                                        </p:tgtEl>
                                        <p:attrNameLst>
                                          <p:attrName>ppt_w</p:attrName>
                                        </p:attrNameLst>
                                      </p:cBhvr>
                                      <p:tavLst>
                                        <p:tav tm="0">
                                          <p:val>
                                            <p:fltVal val="0"/>
                                          </p:val>
                                        </p:tav>
                                        <p:tav tm="100000">
                                          <p:val>
                                            <p:strVal val="#ppt_w"/>
                                          </p:val>
                                        </p:tav>
                                      </p:tavLst>
                                    </p:anim>
                                    <p:anim calcmode="lin" valueType="num">
                                      <p:cBhvr>
                                        <p:cTn id="84" dur="250" fill="hold"/>
                                        <p:tgtEl>
                                          <p:spTgt spid="38"/>
                                        </p:tgtEl>
                                        <p:attrNameLst>
                                          <p:attrName>ppt_h</p:attrName>
                                        </p:attrNameLst>
                                      </p:cBhvr>
                                      <p:tavLst>
                                        <p:tav tm="0">
                                          <p:val>
                                            <p:fltVal val="0"/>
                                          </p:val>
                                        </p:tav>
                                        <p:tav tm="100000">
                                          <p:val>
                                            <p:strVal val="#ppt_h"/>
                                          </p:val>
                                        </p:tav>
                                      </p:tavLst>
                                    </p:anim>
                                    <p:animEffect transition="in" filter="fade">
                                      <p:cBhvr>
                                        <p:cTn id="85" dur="250"/>
                                        <p:tgtEl>
                                          <p:spTgt spid="38"/>
                                        </p:tgtEl>
                                      </p:cBhvr>
                                    </p:animEffect>
                                  </p:childTnLst>
                                  <p:subTnLst>
                                    <p:audio>
                                      <p:cMediaNode>
                                        <p:cTn display="0" masterRel="sameClick">
                                          <p:stCondLst>
                                            <p:cond evt="begin" delay="0">
                                              <p:tn val="81"/>
                                            </p:cond>
                                          </p:stCondLst>
                                          <p:endCondLst>
                                            <p:cond evt="onStopAudio" delay="0">
                                              <p:tgtEl>
                                                <p:sldTgt/>
                                              </p:tgtEl>
                                            </p:cond>
                                          </p:endCondLst>
                                        </p:cTn>
                                        <p:tgtEl>
                                          <p:sndTgt r:embed="rId6" name="006.정답발표전_01.wav"/>
                                        </p:tgtEl>
                                      </p:cMediaNode>
                                    </p:audio>
                                  </p:subTnLst>
                                </p:cTn>
                              </p:par>
                            </p:childTnLst>
                          </p:cTn>
                        </p:par>
                        <p:par>
                          <p:cTn id="86" fill="hold">
                            <p:stCondLst>
                              <p:cond delay="250"/>
                            </p:stCondLst>
                            <p:childTnLst>
                              <p:par>
                                <p:cTn id="87" presetID="32" presetClass="emph" presetSubtype="0" fill="hold" nodeType="afterEffect">
                                  <p:stCondLst>
                                    <p:cond delay="0"/>
                                  </p:stCondLst>
                                  <p:childTnLst>
                                    <p:animRot by="120000">
                                      <p:cBhvr>
                                        <p:cTn id="88" dur="75" fill="hold">
                                          <p:stCondLst>
                                            <p:cond delay="0"/>
                                          </p:stCondLst>
                                        </p:cTn>
                                        <p:tgtEl>
                                          <p:spTgt spid="31"/>
                                        </p:tgtEl>
                                        <p:attrNameLst>
                                          <p:attrName>r</p:attrName>
                                        </p:attrNameLst>
                                      </p:cBhvr>
                                    </p:animRot>
                                    <p:animRot by="-240000">
                                      <p:cBhvr>
                                        <p:cTn id="89" dur="150" fill="hold">
                                          <p:stCondLst>
                                            <p:cond delay="150"/>
                                          </p:stCondLst>
                                        </p:cTn>
                                        <p:tgtEl>
                                          <p:spTgt spid="31"/>
                                        </p:tgtEl>
                                        <p:attrNameLst>
                                          <p:attrName>r</p:attrName>
                                        </p:attrNameLst>
                                      </p:cBhvr>
                                    </p:animRot>
                                    <p:animRot by="240000">
                                      <p:cBhvr>
                                        <p:cTn id="90" dur="150" fill="hold">
                                          <p:stCondLst>
                                            <p:cond delay="300"/>
                                          </p:stCondLst>
                                        </p:cTn>
                                        <p:tgtEl>
                                          <p:spTgt spid="31"/>
                                        </p:tgtEl>
                                        <p:attrNameLst>
                                          <p:attrName>r</p:attrName>
                                        </p:attrNameLst>
                                      </p:cBhvr>
                                    </p:animRot>
                                    <p:animRot by="-240000">
                                      <p:cBhvr>
                                        <p:cTn id="91" dur="150" fill="hold">
                                          <p:stCondLst>
                                            <p:cond delay="450"/>
                                          </p:stCondLst>
                                        </p:cTn>
                                        <p:tgtEl>
                                          <p:spTgt spid="31"/>
                                        </p:tgtEl>
                                        <p:attrNameLst>
                                          <p:attrName>r</p:attrName>
                                        </p:attrNameLst>
                                      </p:cBhvr>
                                    </p:animRot>
                                    <p:animRot by="120000">
                                      <p:cBhvr>
                                        <p:cTn id="92"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3" restart="whenNotActive" fill="hold" evtFilter="cancelBubble" nodeType="interactiveSeq">
                <p:stCondLst>
                  <p:cond evt="onClick" delay="0">
                    <p:tgtEl>
                      <p:spTgt spid="31"/>
                    </p:tgtEl>
                  </p:cond>
                </p:stCondLst>
                <p:endSync evt="end" delay="0">
                  <p:rtn val="all"/>
                </p:endSync>
                <p:childTnLst>
                  <p:par>
                    <p:cTn id="94" fill="hold">
                      <p:stCondLst>
                        <p:cond delay="0"/>
                      </p:stCondLst>
                      <p:childTnLst>
                        <p:par>
                          <p:cTn id="95" fill="hold">
                            <p:stCondLst>
                              <p:cond delay="0"/>
                            </p:stCondLst>
                            <p:childTnLst>
                              <p:par>
                                <p:cTn id="96" presetID="32" presetClass="emph" presetSubtype="0" fill="hold" nodeType="clickEffect">
                                  <p:stCondLst>
                                    <p:cond delay="0"/>
                                  </p:stCondLst>
                                  <p:childTnLst>
                                    <p:animRot by="120000">
                                      <p:cBhvr>
                                        <p:cTn id="97" dur="100" fill="hold">
                                          <p:stCondLst>
                                            <p:cond delay="0"/>
                                          </p:stCondLst>
                                        </p:cTn>
                                        <p:tgtEl>
                                          <p:spTgt spid="31"/>
                                        </p:tgtEl>
                                        <p:attrNameLst>
                                          <p:attrName>r</p:attrName>
                                        </p:attrNameLst>
                                      </p:cBhvr>
                                    </p:animRot>
                                    <p:animRot by="-240000">
                                      <p:cBhvr>
                                        <p:cTn id="98" dur="200" fill="hold">
                                          <p:stCondLst>
                                            <p:cond delay="200"/>
                                          </p:stCondLst>
                                        </p:cTn>
                                        <p:tgtEl>
                                          <p:spTgt spid="31"/>
                                        </p:tgtEl>
                                        <p:attrNameLst>
                                          <p:attrName>r</p:attrName>
                                        </p:attrNameLst>
                                      </p:cBhvr>
                                    </p:animRot>
                                    <p:animRot by="240000">
                                      <p:cBhvr>
                                        <p:cTn id="99" dur="200" fill="hold">
                                          <p:stCondLst>
                                            <p:cond delay="400"/>
                                          </p:stCondLst>
                                        </p:cTn>
                                        <p:tgtEl>
                                          <p:spTgt spid="31"/>
                                        </p:tgtEl>
                                        <p:attrNameLst>
                                          <p:attrName>r</p:attrName>
                                        </p:attrNameLst>
                                      </p:cBhvr>
                                    </p:animRot>
                                    <p:animRot by="-240000">
                                      <p:cBhvr>
                                        <p:cTn id="100" dur="200" fill="hold">
                                          <p:stCondLst>
                                            <p:cond delay="600"/>
                                          </p:stCondLst>
                                        </p:cTn>
                                        <p:tgtEl>
                                          <p:spTgt spid="31"/>
                                        </p:tgtEl>
                                        <p:attrNameLst>
                                          <p:attrName>r</p:attrName>
                                        </p:attrNameLst>
                                      </p:cBhvr>
                                    </p:animRot>
                                    <p:animRot by="120000">
                                      <p:cBhvr>
                                        <p:cTn id="101" dur="200" fill="hold">
                                          <p:stCondLst>
                                            <p:cond delay="800"/>
                                          </p:stCondLst>
                                        </p:cTn>
                                        <p:tgtEl>
                                          <p:spTgt spid="31"/>
                                        </p:tgtEl>
                                        <p:attrNameLst>
                                          <p:attrName>r</p:attrName>
                                        </p:attrNameLst>
                                      </p:cBhvr>
                                    </p:animRot>
                                  </p:childTnLst>
                                  <p:subTnLst>
                                    <p:audio>
                                      <p:cMediaNode>
                                        <p:cTn display="0" masterRel="sameClick">
                                          <p:stCondLst>
                                            <p:cond evt="begin" delay="0">
                                              <p:tn val="96"/>
                                            </p:cond>
                                          </p:stCondLst>
                                          <p:endCondLst>
                                            <p:cond evt="onStopAudio" delay="0">
                                              <p:tgtEl>
                                                <p:sldTgt/>
                                              </p:tgtEl>
                                            </p:cond>
                                          </p:endCondLst>
                                        </p:cTn>
                                        <p:tgtEl>
                                          <p:sndTgt r:embed="rId5" name="005.정답들어주세요_후_01.wav"/>
                                        </p:tgtEl>
                                      </p:cMediaNode>
                                    </p:audio>
                                  </p:subTnLst>
                                </p:cTn>
                              </p:par>
                            </p:childTnLst>
                          </p:cTn>
                        </p:par>
                        <p:par>
                          <p:cTn id="102" fill="hold">
                            <p:stCondLst>
                              <p:cond delay="1000"/>
                            </p:stCondLst>
                            <p:childTnLst>
                              <p:par>
                                <p:cTn id="103" presetID="32" presetClass="emph" presetSubtype="0" fill="hold" nodeType="afterEffect">
                                  <p:stCondLst>
                                    <p:cond delay="0"/>
                                  </p:stCondLst>
                                  <p:childTnLst>
                                    <p:animRot by="120000">
                                      <p:cBhvr>
                                        <p:cTn id="104" dur="50" fill="hold">
                                          <p:stCondLst>
                                            <p:cond delay="0"/>
                                          </p:stCondLst>
                                        </p:cTn>
                                        <p:tgtEl>
                                          <p:spTgt spid="31"/>
                                        </p:tgtEl>
                                        <p:attrNameLst>
                                          <p:attrName>r</p:attrName>
                                        </p:attrNameLst>
                                      </p:cBhvr>
                                    </p:animRot>
                                    <p:animRot by="-240000">
                                      <p:cBhvr>
                                        <p:cTn id="105" dur="100" fill="hold">
                                          <p:stCondLst>
                                            <p:cond delay="100"/>
                                          </p:stCondLst>
                                        </p:cTn>
                                        <p:tgtEl>
                                          <p:spTgt spid="31"/>
                                        </p:tgtEl>
                                        <p:attrNameLst>
                                          <p:attrName>r</p:attrName>
                                        </p:attrNameLst>
                                      </p:cBhvr>
                                    </p:animRot>
                                    <p:animRot by="240000">
                                      <p:cBhvr>
                                        <p:cTn id="106" dur="100" fill="hold">
                                          <p:stCondLst>
                                            <p:cond delay="200"/>
                                          </p:stCondLst>
                                        </p:cTn>
                                        <p:tgtEl>
                                          <p:spTgt spid="31"/>
                                        </p:tgtEl>
                                        <p:attrNameLst>
                                          <p:attrName>r</p:attrName>
                                        </p:attrNameLst>
                                      </p:cBhvr>
                                    </p:animRot>
                                    <p:animRot by="-240000">
                                      <p:cBhvr>
                                        <p:cTn id="107" dur="100" fill="hold">
                                          <p:stCondLst>
                                            <p:cond delay="300"/>
                                          </p:stCondLst>
                                        </p:cTn>
                                        <p:tgtEl>
                                          <p:spTgt spid="31"/>
                                        </p:tgtEl>
                                        <p:attrNameLst>
                                          <p:attrName>r</p:attrName>
                                        </p:attrNameLst>
                                      </p:cBhvr>
                                    </p:animRot>
                                    <p:animRot by="120000">
                                      <p:cBhvr>
                                        <p:cTn id="108"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27" grpId="0"/>
      <p:bldP spid="30" grpId="0" animBg="1">
        <p:tmplLst>
          <p:tmpl>
            <p:tnLst>
              <p:par>
                <p:cTn presetID="42"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250"/>
                        <p:tgtEl>
                          <p:spTgt spid="30"/>
                        </p:tgtEl>
                      </p:cBhvr>
                    </p:animEffect>
                    <p:anim calcmode="lin" valueType="num">
                      <p:cBhvr>
                        <p:cTn dur="250" fill="hold"/>
                        <p:tgtEl>
                          <p:spTgt spid="30"/>
                        </p:tgtEl>
                        <p:attrNameLst>
                          <p:attrName>ppt_x</p:attrName>
                        </p:attrNameLst>
                      </p:cBhvr>
                      <p:tavLst>
                        <p:tav tm="0">
                          <p:val>
                            <p:strVal val="#ppt_x"/>
                          </p:val>
                        </p:tav>
                        <p:tav tm="100000">
                          <p:val>
                            <p:strVal val="#ppt_x"/>
                          </p:val>
                        </p:tav>
                      </p:tavLst>
                    </p:anim>
                    <p:anim calcmode="lin" valueType="num">
                      <p:cBhvr>
                        <p:cTn dur="250" fill="hold"/>
                        <p:tgtEl>
                          <p:spTgt spid="30"/>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 ABC">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0509"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6694969"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7319790" y="2448790"/>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207150" y="402459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3831971" y="3905364"/>
            <a:ext cx="4510087" cy="1254125"/>
          </a:xfrm>
          <a:prstGeom prst="rect">
            <a:avLst/>
          </a:prstGeom>
          <a:gradFill>
            <a:gsLst>
              <a:gs pos="60000">
                <a:srgbClr val="FFEA28">
                  <a:alpha val="65000"/>
                </a:srgbClr>
              </a:gs>
              <a:gs pos="0">
                <a:srgbClr val="FAEE00">
                  <a:alpha val="85000"/>
                </a:srgbClr>
              </a:gs>
              <a:gs pos="90000">
                <a:srgbClr val="FAEE00">
                  <a:alpha val="0"/>
                </a:srgbClr>
              </a:gs>
            </a:gsLst>
            <a:path path="rect">
              <a:fillToRect l="50000" t="50000" r="50000" b="50000"/>
            </a:path>
          </a:gradFill>
        </p:spPr>
        <p:txBody>
          <a:bodyPr anchor="ctr" anchorCtr="1">
            <a:normAutofit/>
            <a:scene3d>
              <a:camera prst="orthographicFront"/>
              <a:lightRig rig="threePt" dir="t"/>
            </a:scene3d>
            <a:sp3d extrusionH="57150" contourW="26670">
              <a:bevelT w="38100" h="38100" prst="cross"/>
              <a:extrusionClr>
                <a:srgbClr val="BF9000"/>
              </a:extrusionClr>
              <a:contourClr>
                <a:srgbClr val="7F6000"/>
              </a:contourClr>
            </a:sp3d>
          </a:bodyPr>
          <a:lstStyle>
            <a:lvl1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Tree>
    <p:custDataLst>
      <p:tags r:id="rId1"/>
    </p:custDataLst>
    <p:extLst>
      <p:ext uri="{BB962C8B-B14F-4D97-AF65-F5344CB8AC3E}">
        <p14:creationId xmlns:p14="http://schemas.microsoft.com/office/powerpoint/2010/main" val="1074347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3" name="General_Question_Appear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50"/>
                                        <p:tgtEl>
                                          <p:spTgt spid="23"/>
                                        </p:tgtEl>
                                      </p:cBhvr>
                                    </p:animEffect>
                                    <p:anim calcmode="lin" valueType="num">
                                      <p:cBhvr>
                                        <p:cTn id="39" dur="250" fill="hold"/>
                                        <p:tgtEl>
                                          <p:spTgt spid="23"/>
                                        </p:tgtEl>
                                        <p:attrNameLst>
                                          <p:attrName>ppt_x</p:attrName>
                                        </p:attrNameLst>
                                      </p:cBhvr>
                                      <p:tavLst>
                                        <p:tav tm="0">
                                          <p:val>
                                            <p:strVal val="#ppt_x"/>
                                          </p:val>
                                        </p:tav>
                                        <p:tav tm="100000">
                                          <p:val>
                                            <p:strVal val="#ppt_x"/>
                                          </p:val>
                                        </p:tav>
                                      </p:tavLst>
                                    </p:anim>
                                    <p:anim calcmode="lin" valueType="num">
                                      <p:cBhvr>
                                        <p:cTn id="40"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4" name="General_Question_Box_Leaves.wav"/>
                                        </p:tgtEl>
                                      </p:cMediaNode>
                                    </p:audio>
                                  </p:sub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250"/>
                                        <p:tgtEl>
                                          <p:spTgt spid="25"/>
                                        </p:tgtEl>
                                      </p:cBhvr>
                                    </p:animEffect>
                                    <p:anim calcmode="lin" valueType="num">
                                      <p:cBhvr>
                                        <p:cTn id="44" dur="250" fill="hold"/>
                                        <p:tgtEl>
                                          <p:spTgt spid="25"/>
                                        </p:tgtEl>
                                        <p:attrNameLst>
                                          <p:attrName>ppt_x</p:attrName>
                                        </p:attrNameLst>
                                      </p:cBhvr>
                                      <p:tavLst>
                                        <p:tav tm="0">
                                          <p:val>
                                            <p:strVal val="#ppt_x"/>
                                          </p:val>
                                        </p:tav>
                                        <p:tav tm="100000">
                                          <p:val>
                                            <p:strVal val="#ppt_x"/>
                                          </p:val>
                                        </p:tav>
                                      </p:tavLst>
                                    </p:anim>
                                    <p:anim calcmode="lin" valueType="num">
                                      <p:cBhvr>
                                        <p:cTn id="4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8"/>
                                            </p:cond>
                                          </p:stCondLst>
                                          <p:endCondLst>
                                            <p:cond evt="onStopAudio" delay="0">
                                              <p:tgtEl>
                                                <p:sldTgt/>
                                              </p:tgtEl>
                                            </p:cond>
                                          </p:endCondLst>
                                        </p:cTn>
                                        <p:tgtEl>
                                          <p:sndTgt r:embed="rId5" name="005.정답들어주세요_후_01.wav"/>
                                        </p:tgtEl>
                                      </p:cMediaNode>
                                    </p:audio>
                                  </p:subTnLst>
                                </p:cTn>
                              </p:par>
                            </p:childTnLst>
                          </p:cTn>
                        </p:par>
                        <p:par>
                          <p:cTn id="50" fill="hold">
                            <p:stCondLst>
                              <p:cond delay="250"/>
                            </p:stCondLst>
                            <p:childTnLst>
                              <p:par>
                                <p:cTn id="51" presetID="32" presetClass="emph" presetSubtype="0" fill="hold" nodeType="afterEffect">
                                  <p:stCondLst>
                                    <p:cond delay="0"/>
                                  </p:stCondLst>
                                  <p:childTnLst>
                                    <p:animRot by="120000">
                                      <p:cBhvr>
                                        <p:cTn id="52" dur="100" fill="hold">
                                          <p:stCondLst>
                                            <p:cond delay="0"/>
                                          </p:stCondLst>
                                        </p:cTn>
                                        <p:tgtEl>
                                          <p:spTgt spid="31"/>
                                        </p:tgtEl>
                                        <p:attrNameLst>
                                          <p:attrName>r</p:attrName>
                                        </p:attrNameLst>
                                      </p:cBhvr>
                                    </p:animRot>
                                    <p:animRot by="-240000">
                                      <p:cBhvr>
                                        <p:cTn id="53" dur="200" fill="hold">
                                          <p:stCondLst>
                                            <p:cond delay="200"/>
                                          </p:stCondLst>
                                        </p:cTn>
                                        <p:tgtEl>
                                          <p:spTgt spid="31"/>
                                        </p:tgtEl>
                                        <p:attrNameLst>
                                          <p:attrName>r</p:attrName>
                                        </p:attrNameLst>
                                      </p:cBhvr>
                                    </p:animRot>
                                    <p:animRot by="240000">
                                      <p:cBhvr>
                                        <p:cTn id="54" dur="200" fill="hold">
                                          <p:stCondLst>
                                            <p:cond delay="400"/>
                                          </p:stCondLst>
                                        </p:cTn>
                                        <p:tgtEl>
                                          <p:spTgt spid="31"/>
                                        </p:tgtEl>
                                        <p:attrNameLst>
                                          <p:attrName>r</p:attrName>
                                        </p:attrNameLst>
                                      </p:cBhvr>
                                    </p:animRot>
                                    <p:animRot by="-240000">
                                      <p:cBhvr>
                                        <p:cTn id="55" dur="200" fill="hold">
                                          <p:stCondLst>
                                            <p:cond delay="600"/>
                                          </p:stCondLst>
                                        </p:cTn>
                                        <p:tgtEl>
                                          <p:spTgt spid="31"/>
                                        </p:tgtEl>
                                        <p:attrNameLst>
                                          <p:attrName>r</p:attrName>
                                        </p:attrNameLst>
                                      </p:cBhvr>
                                    </p:animRot>
                                    <p:animRot by="120000">
                                      <p:cBhvr>
                                        <p:cTn id="56" dur="200" fill="hold">
                                          <p:stCondLst>
                                            <p:cond delay="800"/>
                                          </p:stCondLst>
                                        </p:cTn>
                                        <p:tgtEl>
                                          <p:spTgt spid="31"/>
                                        </p:tgtEl>
                                        <p:attrNameLst>
                                          <p:attrName>r</p:attrName>
                                        </p:attrNameLst>
                                      </p:cBhvr>
                                    </p:animRot>
                                  </p:childTnLst>
                                </p:cTn>
                              </p:par>
                              <p:par>
                                <p:cTn id="57" presetID="22" presetClass="entr" presetSubtype="8" fill="hold" nodeType="withEffect">
                                  <p:stCondLst>
                                    <p:cond delay="25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500"/>
                                        <p:tgtEl>
                                          <p:spTgt spid="32"/>
                                        </p:tgtEl>
                                      </p:cBhvr>
                                    </p:animEffect>
                                  </p:childTnLst>
                                </p:cTn>
                              </p:par>
                            </p:childTnLst>
                          </p:cTn>
                        </p:par>
                        <p:par>
                          <p:cTn id="60" fill="hold">
                            <p:stCondLst>
                              <p:cond delay="1250"/>
                            </p:stCondLst>
                            <p:childTnLst>
                              <p:par>
                                <p:cTn id="61" presetID="32" presetClass="emph" presetSubtype="0" fill="hold" nodeType="afterEffect">
                                  <p:stCondLst>
                                    <p:cond delay="0"/>
                                  </p:stCondLst>
                                  <p:childTnLst>
                                    <p:animRot by="120000">
                                      <p:cBhvr>
                                        <p:cTn id="62" dur="50" fill="hold">
                                          <p:stCondLst>
                                            <p:cond delay="0"/>
                                          </p:stCondLst>
                                        </p:cTn>
                                        <p:tgtEl>
                                          <p:spTgt spid="31"/>
                                        </p:tgtEl>
                                        <p:attrNameLst>
                                          <p:attrName>r</p:attrName>
                                        </p:attrNameLst>
                                      </p:cBhvr>
                                    </p:animRot>
                                    <p:animRot by="-240000">
                                      <p:cBhvr>
                                        <p:cTn id="63" dur="100" fill="hold">
                                          <p:stCondLst>
                                            <p:cond delay="100"/>
                                          </p:stCondLst>
                                        </p:cTn>
                                        <p:tgtEl>
                                          <p:spTgt spid="31"/>
                                        </p:tgtEl>
                                        <p:attrNameLst>
                                          <p:attrName>r</p:attrName>
                                        </p:attrNameLst>
                                      </p:cBhvr>
                                    </p:animRot>
                                    <p:animRot by="240000">
                                      <p:cBhvr>
                                        <p:cTn id="64" dur="100" fill="hold">
                                          <p:stCondLst>
                                            <p:cond delay="200"/>
                                          </p:stCondLst>
                                        </p:cTn>
                                        <p:tgtEl>
                                          <p:spTgt spid="31"/>
                                        </p:tgtEl>
                                        <p:attrNameLst>
                                          <p:attrName>r</p:attrName>
                                        </p:attrNameLst>
                                      </p:cBhvr>
                                    </p:animRot>
                                    <p:animRot by="-240000">
                                      <p:cBhvr>
                                        <p:cTn id="65" dur="100" fill="hold">
                                          <p:stCondLst>
                                            <p:cond delay="300"/>
                                          </p:stCondLst>
                                        </p:cTn>
                                        <p:tgtEl>
                                          <p:spTgt spid="31"/>
                                        </p:tgtEl>
                                        <p:attrNameLst>
                                          <p:attrName>r</p:attrName>
                                        </p:attrNameLst>
                                      </p:cBhvr>
                                    </p:animRot>
                                    <p:animRot by="120000">
                                      <p:cBhvr>
                                        <p:cTn id="66" dur="100" fill="hold">
                                          <p:stCondLst>
                                            <p:cond delay="400"/>
                                          </p:stCondLst>
                                        </p:cTn>
                                        <p:tgtEl>
                                          <p:spTgt spid="31"/>
                                        </p:tgtEl>
                                        <p:attrNameLst>
                                          <p:attrName>r</p:attrName>
                                        </p:attrNameLst>
                                      </p:cBhvr>
                                    </p:animRo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250" fill="hold"/>
                                        <p:tgtEl>
                                          <p:spTgt spid="38"/>
                                        </p:tgtEl>
                                        <p:attrNameLst>
                                          <p:attrName>ppt_w</p:attrName>
                                        </p:attrNameLst>
                                      </p:cBhvr>
                                      <p:tavLst>
                                        <p:tav tm="0">
                                          <p:val>
                                            <p:fltVal val="0"/>
                                          </p:val>
                                        </p:tav>
                                        <p:tav tm="100000">
                                          <p:val>
                                            <p:strVal val="#ppt_w"/>
                                          </p:val>
                                        </p:tav>
                                      </p:tavLst>
                                    </p:anim>
                                    <p:anim calcmode="lin" valueType="num">
                                      <p:cBhvr>
                                        <p:cTn id="72" dur="250" fill="hold"/>
                                        <p:tgtEl>
                                          <p:spTgt spid="38"/>
                                        </p:tgtEl>
                                        <p:attrNameLst>
                                          <p:attrName>ppt_h</p:attrName>
                                        </p:attrNameLst>
                                      </p:cBhvr>
                                      <p:tavLst>
                                        <p:tav tm="0">
                                          <p:val>
                                            <p:fltVal val="0"/>
                                          </p:val>
                                        </p:tav>
                                        <p:tav tm="100000">
                                          <p:val>
                                            <p:strVal val="#ppt_h"/>
                                          </p:val>
                                        </p:tav>
                                      </p:tavLst>
                                    </p:anim>
                                    <p:animEffect transition="in" filter="fade">
                                      <p:cBhvr>
                                        <p:cTn id="73" dur="250"/>
                                        <p:tgtEl>
                                          <p:spTgt spid="38"/>
                                        </p:tgtEl>
                                      </p:cBhvr>
                                    </p:animEffect>
                                  </p:childTnLst>
                                  <p:subTnLst>
                                    <p:audio>
                                      <p:cMediaNode>
                                        <p:cTn display="0" masterRel="sameClick">
                                          <p:stCondLst>
                                            <p:cond evt="begin" delay="0">
                                              <p:tn val="69"/>
                                            </p:cond>
                                          </p:stCondLst>
                                          <p:endCondLst>
                                            <p:cond evt="onStopAudio" delay="0">
                                              <p:tgtEl>
                                                <p:sldTgt/>
                                              </p:tgtEl>
                                            </p:cond>
                                          </p:endCondLst>
                                        </p:cTn>
                                        <p:tgtEl>
                                          <p:sndTgt r:embed="rId6" name="006.정답발표전_01.wav"/>
                                        </p:tgtEl>
                                      </p:cMediaNode>
                                    </p:audio>
                                  </p:subTnLst>
                                </p:cTn>
                              </p:par>
                            </p:childTnLst>
                          </p:cTn>
                        </p:par>
                        <p:par>
                          <p:cTn id="74" fill="hold">
                            <p:stCondLst>
                              <p:cond delay="250"/>
                            </p:stCondLst>
                            <p:childTnLst>
                              <p:par>
                                <p:cTn id="75" presetID="32" presetClass="emph" presetSubtype="0" fill="hold" nodeType="afterEffect">
                                  <p:stCondLst>
                                    <p:cond delay="0"/>
                                  </p:stCondLst>
                                  <p:childTnLst>
                                    <p:animRot by="120000">
                                      <p:cBhvr>
                                        <p:cTn id="76" dur="75" fill="hold">
                                          <p:stCondLst>
                                            <p:cond delay="0"/>
                                          </p:stCondLst>
                                        </p:cTn>
                                        <p:tgtEl>
                                          <p:spTgt spid="31"/>
                                        </p:tgtEl>
                                        <p:attrNameLst>
                                          <p:attrName>r</p:attrName>
                                        </p:attrNameLst>
                                      </p:cBhvr>
                                    </p:animRot>
                                    <p:animRot by="-240000">
                                      <p:cBhvr>
                                        <p:cTn id="77" dur="150" fill="hold">
                                          <p:stCondLst>
                                            <p:cond delay="150"/>
                                          </p:stCondLst>
                                        </p:cTn>
                                        <p:tgtEl>
                                          <p:spTgt spid="31"/>
                                        </p:tgtEl>
                                        <p:attrNameLst>
                                          <p:attrName>r</p:attrName>
                                        </p:attrNameLst>
                                      </p:cBhvr>
                                    </p:animRot>
                                    <p:animRot by="240000">
                                      <p:cBhvr>
                                        <p:cTn id="78" dur="150" fill="hold">
                                          <p:stCondLst>
                                            <p:cond delay="300"/>
                                          </p:stCondLst>
                                        </p:cTn>
                                        <p:tgtEl>
                                          <p:spTgt spid="31"/>
                                        </p:tgtEl>
                                        <p:attrNameLst>
                                          <p:attrName>r</p:attrName>
                                        </p:attrNameLst>
                                      </p:cBhvr>
                                    </p:animRot>
                                    <p:animRot by="-240000">
                                      <p:cBhvr>
                                        <p:cTn id="79" dur="150" fill="hold">
                                          <p:stCondLst>
                                            <p:cond delay="450"/>
                                          </p:stCondLst>
                                        </p:cTn>
                                        <p:tgtEl>
                                          <p:spTgt spid="31"/>
                                        </p:tgtEl>
                                        <p:attrNameLst>
                                          <p:attrName>r</p:attrName>
                                        </p:attrNameLst>
                                      </p:cBhvr>
                                    </p:animRot>
                                    <p:animRot by="120000">
                                      <p:cBhvr>
                                        <p:cTn id="80"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1" restart="whenNotActive" fill="hold" evtFilter="cancelBubble" nodeType="interactiveSeq">
                <p:stCondLst>
                  <p:cond evt="onClick" delay="0">
                    <p:tgtEl>
                      <p:spTgt spid="31"/>
                    </p:tgtEl>
                  </p:cond>
                </p:stCondLst>
                <p:endSync evt="end" delay="0">
                  <p:rtn val="all"/>
                </p:endSync>
                <p:childTnLst>
                  <p:par>
                    <p:cTn id="82" fill="hold">
                      <p:stCondLst>
                        <p:cond delay="0"/>
                      </p:stCondLst>
                      <p:childTnLst>
                        <p:par>
                          <p:cTn id="83" fill="hold">
                            <p:stCondLst>
                              <p:cond delay="0"/>
                            </p:stCondLst>
                            <p:childTnLst>
                              <p:par>
                                <p:cTn id="84" presetID="32" presetClass="emph" presetSubtype="0" fill="hold" nodeType="clickEffect">
                                  <p:stCondLst>
                                    <p:cond delay="0"/>
                                  </p:stCondLst>
                                  <p:childTnLst>
                                    <p:animRot by="120000">
                                      <p:cBhvr>
                                        <p:cTn id="85" dur="100" fill="hold">
                                          <p:stCondLst>
                                            <p:cond delay="0"/>
                                          </p:stCondLst>
                                        </p:cTn>
                                        <p:tgtEl>
                                          <p:spTgt spid="31"/>
                                        </p:tgtEl>
                                        <p:attrNameLst>
                                          <p:attrName>r</p:attrName>
                                        </p:attrNameLst>
                                      </p:cBhvr>
                                    </p:animRot>
                                    <p:animRot by="-240000">
                                      <p:cBhvr>
                                        <p:cTn id="86" dur="200" fill="hold">
                                          <p:stCondLst>
                                            <p:cond delay="200"/>
                                          </p:stCondLst>
                                        </p:cTn>
                                        <p:tgtEl>
                                          <p:spTgt spid="31"/>
                                        </p:tgtEl>
                                        <p:attrNameLst>
                                          <p:attrName>r</p:attrName>
                                        </p:attrNameLst>
                                      </p:cBhvr>
                                    </p:animRot>
                                    <p:animRot by="240000">
                                      <p:cBhvr>
                                        <p:cTn id="87" dur="200" fill="hold">
                                          <p:stCondLst>
                                            <p:cond delay="400"/>
                                          </p:stCondLst>
                                        </p:cTn>
                                        <p:tgtEl>
                                          <p:spTgt spid="31"/>
                                        </p:tgtEl>
                                        <p:attrNameLst>
                                          <p:attrName>r</p:attrName>
                                        </p:attrNameLst>
                                      </p:cBhvr>
                                    </p:animRot>
                                    <p:animRot by="-240000">
                                      <p:cBhvr>
                                        <p:cTn id="88" dur="200" fill="hold">
                                          <p:stCondLst>
                                            <p:cond delay="600"/>
                                          </p:stCondLst>
                                        </p:cTn>
                                        <p:tgtEl>
                                          <p:spTgt spid="31"/>
                                        </p:tgtEl>
                                        <p:attrNameLst>
                                          <p:attrName>r</p:attrName>
                                        </p:attrNameLst>
                                      </p:cBhvr>
                                    </p:animRot>
                                    <p:animRot by="120000">
                                      <p:cBhvr>
                                        <p:cTn id="89" dur="200" fill="hold">
                                          <p:stCondLst>
                                            <p:cond delay="800"/>
                                          </p:stCondLst>
                                        </p:cTn>
                                        <p:tgtEl>
                                          <p:spTgt spid="31"/>
                                        </p:tgtEl>
                                        <p:attrNameLst>
                                          <p:attrName>r</p:attrName>
                                        </p:attrNameLst>
                                      </p:cBhvr>
                                    </p:animRot>
                                  </p:childTnLst>
                                  <p:subTnLst>
                                    <p:audio>
                                      <p:cMediaNode>
                                        <p:cTn display="0" masterRel="sameClick">
                                          <p:stCondLst>
                                            <p:cond evt="begin" delay="0">
                                              <p:tn val="84"/>
                                            </p:cond>
                                          </p:stCondLst>
                                          <p:endCondLst>
                                            <p:cond evt="onStopAudio" delay="0">
                                              <p:tgtEl>
                                                <p:sldTgt/>
                                              </p:tgtEl>
                                            </p:cond>
                                          </p:endCondLst>
                                        </p:cTn>
                                        <p:tgtEl>
                                          <p:sndTgt r:embed="rId5" name="005.정답들어주세요_후_01.wav"/>
                                        </p:tgtEl>
                                      </p:cMediaNode>
                                    </p:audio>
                                  </p:subTnLst>
                                </p:cTn>
                              </p:par>
                            </p:childTnLst>
                          </p:cTn>
                        </p:par>
                        <p:par>
                          <p:cTn id="90" fill="hold">
                            <p:stCondLst>
                              <p:cond delay="1000"/>
                            </p:stCondLst>
                            <p:childTnLst>
                              <p:par>
                                <p:cTn id="91" presetID="32" presetClass="emph" presetSubtype="0" fill="hold" nodeType="afterEffect">
                                  <p:stCondLst>
                                    <p:cond delay="0"/>
                                  </p:stCondLst>
                                  <p:childTnLst>
                                    <p:animRot by="120000">
                                      <p:cBhvr>
                                        <p:cTn id="92" dur="50" fill="hold">
                                          <p:stCondLst>
                                            <p:cond delay="0"/>
                                          </p:stCondLst>
                                        </p:cTn>
                                        <p:tgtEl>
                                          <p:spTgt spid="31"/>
                                        </p:tgtEl>
                                        <p:attrNameLst>
                                          <p:attrName>r</p:attrName>
                                        </p:attrNameLst>
                                      </p:cBhvr>
                                    </p:animRot>
                                    <p:animRot by="-240000">
                                      <p:cBhvr>
                                        <p:cTn id="93" dur="100" fill="hold">
                                          <p:stCondLst>
                                            <p:cond delay="100"/>
                                          </p:stCondLst>
                                        </p:cTn>
                                        <p:tgtEl>
                                          <p:spTgt spid="31"/>
                                        </p:tgtEl>
                                        <p:attrNameLst>
                                          <p:attrName>r</p:attrName>
                                        </p:attrNameLst>
                                      </p:cBhvr>
                                    </p:animRot>
                                    <p:animRot by="240000">
                                      <p:cBhvr>
                                        <p:cTn id="94" dur="100" fill="hold">
                                          <p:stCondLst>
                                            <p:cond delay="200"/>
                                          </p:stCondLst>
                                        </p:cTn>
                                        <p:tgtEl>
                                          <p:spTgt spid="31"/>
                                        </p:tgtEl>
                                        <p:attrNameLst>
                                          <p:attrName>r</p:attrName>
                                        </p:attrNameLst>
                                      </p:cBhvr>
                                    </p:animRot>
                                    <p:animRot by="-240000">
                                      <p:cBhvr>
                                        <p:cTn id="95" dur="100" fill="hold">
                                          <p:stCondLst>
                                            <p:cond delay="300"/>
                                          </p:stCondLst>
                                        </p:cTn>
                                        <p:tgtEl>
                                          <p:spTgt spid="31"/>
                                        </p:tgtEl>
                                        <p:attrNameLst>
                                          <p:attrName>r</p:attrName>
                                        </p:attrNameLst>
                                      </p:cBhvr>
                                    </p:animRot>
                                    <p:animRot by="120000">
                                      <p:cBhvr>
                                        <p:cTn id="96"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 ABC Question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2703756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p:cTn id="1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General_Question_Appears.wav"/>
                                        </p:tgtEl>
                                      </p:cMediaNode>
                                    </p:audio>
                                  </p:sub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50"/>
                                        <p:tgtEl>
                                          <p:spTgt spid="18"/>
                                        </p:tgtEl>
                                      </p:cBhvr>
                                    </p:animEffect>
                                    <p:anim calcmode="lin" valueType="num">
                                      <p:cBhvr>
                                        <p:cTn id="32" dur="250" fill="hold"/>
                                        <p:tgtEl>
                                          <p:spTgt spid="18"/>
                                        </p:tgtEl>
                                        <p:attrNameLst>
                                          <p:attrName>ppt_x</p:attrName>
                                        </p:attrNameLst>
                                      </p:cBhvr>
                                      <p:tavLst>
                                        <p:tav tm="0">
                                          <p:val>
                                            <p:strVal val="#ppt_x"/>
                                          </p:val>
                                        </p:tav>
                                        <p:tav tm="100000">
                                          <p:val>
                                            <p:strVal val="#ppt_x"/>
                                          </p:val>
                                        </p:tav>
                                      </p:tavLst>
                                    </p:anim>
                                    <p:anim calcmode="lin" valueType="num">
                                      <p:cBhvr>
                                        <p:cTn id="33"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General_Question_Appears.wav"/>
                                        </p:tgtEl>
                                      </p:cMediaNode>
                                    </p:audio>
                                  </p:subTnLst>
                                </p:cTn>
                              </p:par>
                              <p:par>
                                <p:cTn id="34" presetID="42"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250"/>
                                        <p:tgtEl>
                                          <p:spTgt spid="20"/>
                                        </p:tgtEl>
                                      </p:cBhvr>
                                    </p:animEffect>
                                    <p:anim calcmode="lin" valueType="num">
                                      <p:cBhvr>
                                        <p:cTn id="37" dur="250" fill="hold"/>
                                        <p:tgtEl>
                                          <p:spTgt spid="20"/>
                                        </p:tgtEl>
                                        <p:attrNameLst>
                                          <p:attrName>ppt_x</p:attrName>
                                        </p:attrNameLst>
                                      </p:cBhvr>
                                      <p:tavLst>
                                        <p:tav tm="0">
                                          <p:val>
                                            <p:strVal val="#ppt_x"/>
                                          </p:val>
                                        </p:tav>
                                        <p:tav tm="100000">
                                          <p:val>
                                            <p:strVal val="#ppt_x"/>
                                          </p:val>
                                        </p:tav>
                                      </p:tavLst>
                                    </p:anim>
                                    <p:anim calcmode="lin" valueType="num">
                                      <p:cBhvr>
                                        <p:cTn id="38"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250"/>
                                        <p:tgtEl>
                                          <p:spTgt spid="23"/>
                                        </p:tgtEl>
                                      </p:cBhvr>
                                    </p:animEffect>
                                    <p:anim calcmode="lin" valueType="num">
                                      <p:cBhvr>
                                        <p:cTn id="44" dur="250" fill="hold"/>
                                        <p:tgtEl>
                                          <p:spTgt spid="23"/>
                                        </p:tgtEl>
                                        <p:attrNameLst>
                                          <p:attrName>ppt_x</p:attrName>
                                        </p:attrNameLst>
                                      </p:cBhvr>
                                      <p:tavLst>
                                        <p:tav tm="0">
                                          <p:val>
                                            <p:strVal val="#ppt_x"/>
                                          </p:val>
                                        </p:tav>
                                        <p:tav tm="100000">
                                          <p:val>
                                            <p:strVal val="#ppt_x"/>
                                          </p:val>
                                        </p:tav>
                                      </p:tavLst>
                                    </p:anim>
                                    <p:anim calcmode="lin" valueType="num">
                                      <p:cBhvr>
                                        <p:cTn id="45"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4" name="General_Question_Box_Leaves.wav"/>
                                        </p:tgtEl>
                                      </p:cMediaNode>
                                    </p:audio>
                                  </p:subTnLst>
                                </p:cTn>
                              </p:par>
                              <p:par>
                                <p:cTn id="46" presetID="42"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250"/>
                                        <p:tgtEl>
                                          <p:spTgt spid="25"/>
                                        </p:tgtEl>
                                      </p:cBhvr>
                                    </p:animEffect>
                                    <p:anim calcmode="lin" valueType="num">
                                      <p:cBhvr>
                                        <p:cTn id="49" dur="250" fill="hold"/>
                                        <p:tgtEl>
                                          <p:spTgt spid="25"/>
                                        </p:tgtEl>
                                        <p:attrNameLst>
                                          <p:attrName>ppt_x</p:attrName>
                                        </p:attrNameLst>
                                      </p:cBhvr>
                                      <p:tavLst>
                                        <p:tav tm="0">
                                          <p:val>
                                            <p:strVal val="#ppt_x"/>
                                          </p:val>
                                        </p:tav>
                                        <p:tav tm="100000">
                                          <p:val>
                                            <p:strVal val="#ppt_x"/>
                                          </p:val>
                                        </p:tav>
                                      </p:tavLst>
                                    </p:anim>
                                    <p:anim calcmode="lin" valueType="num">
                                      <p:cBhvr>
                                        <p:cTn id="50"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5" name="005.정답들어주세요_후_01.wav"/>
                                        </p:tgtEl>
                                      </p:cMediaNode>
                                    </p:audio>
                                  </p:subTnLst>
                                </p:cTn>
                              </p:par>
                            </p:childTnLst>
                          </p:cTn>
                        </p:par>
                        <p:par>
                          <p:cTn id="55" fill="hold">
                            <p:stCondLst>
                              <p:cond delay="250"/>
                            </p:stCondLst>
                            <p:childTnLst>
                              <p:par>
                                <p:cTn id="56" presetID="32" presetClass="emph" presetSubtype="0" fill="hold" nodeType="afterEffect">
                                  <p:stCondLst>
                                    <p:cond delay="0"/>
                                  </p:stCondLst>
                                  <p:childTnLst>
                                    <p:animRot by="120000">
                                      <p:cBhvr>
                                        <p:cTn id="57" dur="100" fill="hold">
                                          <p:stCondLst>
                                            <p:cond delay="0"/>
                                          </p:stCondLst>
                                        </p:cTn>
                                        <p:tgtEl>
                                          <p:spTgt spid="31"/>
                                        </p:tgtEl>
                                        <p:attrNameLst>
                                          <p:attrName>r</p:attrName>
                                        </p:attrNameLst>
                                      </p:cBhvr>
                                    </p:animRot>
                                    <p:animRot by="-240000">
                                      <p:cBhvr>
                                        <p:cTn id="58" dur="200" fill="hold">
                                          <p:stCondLst>
                                            <p:cond delay="200"/>
                                          </p:stCondLst>
                                        </p:cTn>
                                        <p:tgtEl>
                                          <p:spTgt spid="31"/>
                                        </p:tgtEl>
                                        <p:attrNameLst>
                                          <p:attrName>r</p:attrName>
                                        </p:attrNameLst>
                                      </p:cBhvr>
                                    </p:animRot>
                                    <p:animRot by="240000">
                                      <p:cBhvr>
                                        <p:cTn id="59" dur="200" fill="hold">
                                          <p:stCondLst>
                                            <p:cond delay="400"/>
                                          </p:stCondLst>
                                        </p:cTn>
                                        <p:tgtEl>
                                          <p:spTgt spid="31"/>
                                        </p:tgtEl>
                                        <p:attrNameLst>
                                          <p:attrName>r</p:attrName>
                                        </p:attrNameLst>
                                      </p:cBhvr>
                                    </p:animRot>
                                    <p:animRot by="-240000">
                                      <p:cBhvr>
                                        <p:cTn id="60" dur="200" fill="hold">
                                          <p:stCondLst>
                                            <p:cond delay="600"/>
                                          </p:stCondLst>
                                        </p:cTn>
                                        <p:tgtEl>
                                          <p:spTgt spid="31"/>
                                        </p:tgtEl>
                                        <p:attrNameLst>
                                          <p:attrName>r</p:attrName>
                                        </p:attrNameLst>
                                      </p:cBhvr>
                                    </p:animRot>
                                    <p:animRot by="120000">
                                      <p:cBhvr>
                                        <p:cTn id="61" dur="200" fill="hold">
                                          <p:stCondLst>
                                            <p:cond delay="800"/>
                                          </p:stCondLst>
                                        </p:cTn>
                                        <p:tgtEl>
                                          <p:spTgt spid="31"/>
                                        </p:tgtEl>
                                        <p:attrNameLst>
                                          <p:attrName>r</p:attrName>
                                        </p:attrNameLst>
                                      </p:cBhvr>
                                    </p:animRot>
                                  </p:childTnLst>
                                </p:cTn>
                              </p:par>
                              <p:par>
                                <p:cTn id="62" presetID="22" presetClass="entr" presetSubtype="8" fill="hold" nodeType="withEffect">
                                  <p:stCondLst>
                                    <p:cond delay="25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500"/>
                                        <p:tgtEl>
                                          <p:spTgt spid="32"/>
                                        </p:tgtEl>
                                      </p:cBhvr>
                                    </p:animEffect>
                                  </p:childTnLst>
                                </p:cTn>
                              </p:par>
                            </p:childTnLst>
                          </p:cTn>
                        </p:par>
                        <p:par>
                          <p:cTn id="65" fill="hold">
                            <p:stCondLst>
                              <p:cond delay="1250"/>
                            </p:stCondLst>
                            <p:childTnLst>
                              <p:par>
                                <p:cTn id="66" presetID="32" presetClass="emph" presetSubtype="0" fill="hold" nodeType="afterEffect">
                                  <p:stCondLst>
                                    <p:cond delay="0"/>
                                  </p:stCondLst>
                                  <p:childTnLst>
                                    <p:animRot by="120000">
                                      <p:cBhvr>
                                        <p:cTn id="67" dur="50" fill="hold">
                                          <p:stCondLst>
                                            <p:cond delay="0"/>
                                          </p:stCondLst>
                                        </p:cTn>
                                        <p:tgtEl>
                                          <p:spTgt spid="31"/>
                                        </p:tgtEl>
                                        <p:attrNameLst>
                                          <p:attrName>r</p:attrName>
                                        </p:attrNameLst>
                                      </p:cBhvr>
                                    </p:animRot>
                                    <p:animRot by="-240000">
                                      <p:cBhvr>
                                        <p:cTn id="68" dur="100" fill="hold">
                                          <p:stCondLst>
                                            <p:cond delay="100"/>
                                          </p:stCondLst>
                                        </p:cTn>
                                        <p:tgtEl>
                                          <p:spTgt spid="31"/>
                                        </p:tgtEl>
                                        <p:attrNameLst>
                                          <p:attrName>r</p:attrName>
                                        </p:attrNameLst>
                                      </p:cBhvr>
                                    </p:animRot>
                                    <p:animRot by="240000">
                                      <p:cBhvr>
                                        <p:cTn id="69" dur="100" fill="hold">
                                          <p:stCondLst>
                                            <p:cond delay="200"/>
                                          </p:stCondLst>
                                        </p:cTn>
                                        <p:tgtEl>
                                          <p:spTgt spid="31"/>
                                        </p:tgtEl>
                                        <p:attrNameLst>
                                          <p:attrName>r</p:attrName>
                                        </p:attrNameLst>
                                      </p:cBhvr>
                                    </p:animRot>
                                    <p:animRot by="-240000">
                                      <p:cBhvr>
                                        <p:cTn id="70" dur="100" fill="hold">
                                          <p:stCondLst>
                                            <p:cond delay="300"/>
                                          </p:stCondLst>
                                        </p:cTn>
                                        <p:tgtEl>
                                          <p:spTgt spid="31"/>
                                        </p:tgtEl>
                                        <p:attrNameLst>
                                          <p:attrName>r</p:attrName>
                                        </p:attrNameLst>
                                      </p:cBhvr>
                                    </p:animRot>
                                    <p:animRot by="120000">
                                      <p:cBhvr>
                                        <p:cTn id="71" dur="100" fill="hold">
                                          <p:stCondLst>
                                            <p:cond delay="400"/>
                                          </p:stCondLst>
                                        </p:cTn>
                                        <p:tgtEl>
                                          <p:spTgt spid="31"/>
                                        </p:tgtEl>
                                        <p:attrNameLst>
                                          <p:attrName>r</p:attrName>
                                        </p:attrNameLst>
                                      </p:cBhvr>
                                    </p:animRo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250" fill="hold"/>
                                        <p:tgtEl>
                                          <p:spTgt spid="38"/>
                                        </p:tgtEl>
                                        <p:attrNameLst>
                                          <p:attrName>ppt_w</p:attrName>
                                        </p:attrNameLst>
                                      </p:cBhvr>
                                      <p:tavLst>
                                        <p:tav tm="0">
                                          <p:val>
                                            <p:fltVal val="0"/>
                                          </p:val>
                                        </p:tav>
                                        <p:tav tm="100000">
                                          <p:val>
                                            <p:strVal val="#ppt_w"/>
                                          </p:val>
                                        </p:tav>
                                      </p:tavLst>
                                    </p:anim>
                                    <p:anim calcmode="lin" valueType="num">
                                      <p:cBhvr>
                                        <p:cTn id="77" dur="250" fill="hold"/>
                                        <p:tgtEl>
                                          <p:spTgt spid="38"/>
                                        </p:tgtEl>
                                        <p:attrNameLst>
                                          <p:attrName>ppt_h</p:attrName>
                                        </p:attrNameLst>
                                      </p:cBhvr>
                                      <p:tavLst>
                                        <p:tav tm="0">
                                          <p:val>
                                            <p:fltVal val="0"/>
                                          </p:val>
                                        </p:tav>
                                        <p:tav tm="100000">
                                          <p:val>
                                            <p:strVal val="#ppt_h"/>
                                          </p:val>
                                        </p:tav>
                                      </p:tavLst>
                                    </p:anim>
                                    <p:animEffect transition="in" filter="fade">
                                      <p:cBhvr>
                                        <p:cTn id="78" dur="250"/>
                                        <p:tgtEl>
                                          <p:spTgt spid="38"/>
                                        </p:tgtEl>
                                      </p:cBhvr>
                                    </p:animEffect>
                                  </p:childTnLst>
                                  <p:subTnLst>
                                    <p:audio>
                                      <p:cMediaNode>
                                        <p:cTn display="0" masterRel="sameClick">
                                          <p:stCondLst>
                                            <p:cond evt="begin" delay="0">
                                              <p:tn val="74"/>
                                            </p:cond>
                                          </p:stCondLst>
                                          <p:endCondLst>
                                            <p:cond evt="onStopAudio" delay="0">
                                              <p:tgtEl>
                                                <p:sldTgt/>
                                              </p:tgtEl>
                                            </p:cond>
                                          </p:endCondLst>
                                        </p:cTn>
                                        <p:tgtEl>
                                          <p:sndTgt r:embed="rId6" name="006.정답발표전_01.wav"/>
                                        </p:tgtEl>
                                      </p:cMediaNode>
                                    </p:audio>
                                  </p:subTnLst>
                                </p:cTn>
                              </p:par>
                            </p:childTnLst>
                          </p:cTn>
                        </p:par>
                        <p:par>
                          <p:cTn id="79" fill="hold">
                            <p:stCondLst>
                              <p:cond delay="250"/>
                            </p:stCondLst>
                            <p:childTnLst>
                              <p:par>
                                <p:cTn id="80" presetID="32" presetClass="emph" presetSubtype="0" fill="hold" nodeType="afterEffect">
                                  <p:stCondLst>
                                    <p:cond delay="0"/>
                                  </p:stCondLst>
                                  <p:childTnLst>
                                    <p:animRot by="120000">
                                      <p:cBhvr>
                                        <p:cTn id="81" dur="75" fill="hold">
                                          <p:stCondLst>
                                            <p:cond delay="0"/>
                                          </p:stCondLst>
                                        </p:cTn>
                                        <p:tgtEl>
                                          <p:spTgt spid="31"/>
                                        </p:tgtEl>
                                        <p:attrNameLst>
                                          <p:attrName>r</p:attrName>
                                        </p:attrNameLst>
                                      </p:cBhvr>
                                    </p:animRot>
                                    <p:animRot by="-240000">
                                      <p:cBhvr>
                                        <p:cTn id="82" dur="150" fill="hold">
                                          <p:stCondLst>
                                            <p:cond delay="150"/>
                                          </p:stCondLst>
                                        </p:cTn>
                                        <p:tgtEl>
                                          <p:spTgt spid="31"/>
                                        </p:tgtEl>
                                        <p:attrNameLst>
                                          <p:attrName>r</p:attrName>
                                        </p:attrNameLst>
                                      </p:cBhvr>
                                    </p:animRot>
                                    <p:animRot by="240000">
                                      <p:cBhvr>
                                        <p:cTn id="83" dur="150" fill="hold">
                                          <p:stCondLst>
                                            <p:cond delay="300"/>
                                          </p:stCondLst>
                                        </p:cTn>
                                        <p:tgtEl>
                                          <p:spTgt spid="31"/>
                                        </p:tgtEl>
                                        <p:attrNameLst>
                                          <p:attrName>r</p:attrName>
                                        </p:attrNameLst>
                                      </p:cBhvr>
                                    </p:animRot>
                                    <p:animRot by="-240000">
                                      <p:cBhvr>
                                        <p:cTn id="84" dur="150" fill="hold">
                                          <p:stCondLst>
                                            <p:cond delay="450"/>
                                          </p:stCondLst>
                                        </p:cTn>
                                        <p:tgtEl>
                                          <p:spTgt spid="31"/>
                                        </p:tgtEl>
                                        <p:attrNameLst>
                                          <p:attrName>r</p:attrName>
                                        </p:attrNameLst>
                                      </p:cBhvr>
                                    </p:animRot>
                                    <p:animRot by="120000">
                                      <p:cBhvr>
                                        <p:cTn id="85"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6" restart="whenNotActive" fill="hold" evtFilter="cancelBubble" nodeType="interactiveSeq">
                <p:stCondLst>
                  <p:cond evt="onClick" delay="0">
                    <p:tgtEl>
                      <p:spTgt spid="31"/>
                    </p:tgtEl>
                  </p:cond>
                </p:stCondLst>
                <p:endSync evt="end" delay="0">
                  <p:rtn val="all"/>
                </p:endSync>
                <p:childTnLst>
                  <p:par>
                    <p:cTn id="87" fill="hold">
                      <p:stCondLst>
                        <p:cond delay="0"/>
                      </p:stCondLst>
                      <p:childTnLst>
                        <p:par>
                          <p:cTn id="88" fill="hold">
                            <p:stCondLst>
                              <p:cond delay="0"/>
                            </p:stCondLst>
                            <p:childTnLst>
                              <p:par>
                                <p:cTn id="89" presetID="32" presetClass="emph" presetSubtype="0" fill="hold" nodeType="clickEffect">
                                  <p:stCondLst>
                                    <p:cond delay="0"/>
                                  </p:stCondLst>
                                  <p:childTnLst>
                                    <p:animRot by="120000">
                                      <p:cBhvr>
                                        <p:cTn id="90" dur="100" fill="hold">
                                          <p:stCondLst>
                                            <p:cond delay="0"/>
                                          </p:stCondLst>
                                        </p:cTn>
                                        <p:tgtEl>
                                          <p:spTgt spid="31"/>
                                        </p:tgtEl>
                                        <p:attrNameLst>
                                          <p:attrName>r</p:attrName>
                                        </p:attrNameLst>
                                      </p:cBhvr>
                                    </p:animRot>
                                    <p:animRot by="-240000">
                                      <p:cBhvr>
                                        <p:cTn id="91" dur="200" fill="hold">
                                          <p:stCondLst>
                                            <p:cond delay="200"/>
                                          </p:stCondLst>
                                        </p:cTn>
                                        <p:tgtEl>
                                          <p:spTgt spid="31"/>
                                        </p:tgtEl>
                                        <p:attrNameLst>
                                          <p:attrName>r</p:attrName>
                                        </p:attrNameLst>
                                      </p:cBhvr>
                                    </p:animRot>
                                    <p:animRot by="240000">
                                      <p:cBhvr>
                                        <p:cTn id="92" dur="200" fill="hold">
                                          <p:stCondLst>
                                            <p:cond delay="400"/>
                                          </p:stCondLst>
                                        </p:cTn>
                                        <p:tgtEl>
                                          <p:spTgt spid="31"/>
                                        </p:tgtEl>
                                        <p:attrNameLst>
                                          <p:attrName>r</p:attrName>
                                        </p:attrNameLst>
                                      </p:cBhvr>
                                    </p:animRot>
                                    <p:animRot by="-240000">
                                      <p:cBhvr>
                                        <p:cTn id="93" dur="200" fill="hold">
                                          <p:stCondLst>
                                            <p:cond delay="600"/>
                                          </p:stCondLst>
                                        </p:cTn>
                                        <p:tgtEl>
                                          <p:spTgt spid="31"/>
                                        </p:tgtEl>
                                        <p:attrNameLst>
                                          <p:attrName>r</p:attrName>
                                        </p:attrNameLst>
                                      </p:cBhvr>
                                    </p:animRot>
                                    <p:animRot by="120000">
                                      <p:cBhvr>
                                        <p:cTn id="94" dur="200" fill="hold">
                                          <p:stCondLst>
                                            <p:cond delay="800"/>
                                          </p:stCondLst>
                                        </p:cTn>
                                        <p:tgtEl>
                                          <p:spTgt spid="31"/>
                                        </p:tgtEl>
                                        <p:attrNameLst>
                                          <p:attrName>r</p:attrName>
                                        </p:attrNameLst>
                                      </p:cBhvr>
                                    </p:animRot>
                                  </p:childTnLst>
                                  <p:subTnLst>
                                    <p:audio>
                                      <p:cMediaNode>
                                        <p:cTn display="0" masterRel="sameClick">
                                          <p:stCondLst>
                                            <p:cond evt="begin" delay="0">
                                              <p:tn val="89"/>
                                            </p:cond>
                                          </p:stCondLst>
                                          <p:endCondLst>
                                            <p:cond evt="onStopAudio" delay="0">
                                              <p:tgtEl>
                                                <p:sldTgt/>
                                              </p:tgtEl>
                                            </p:cond>
                                          </p:endCondLst>
                                        </p:cTn>
                                        <p:tgtEl>
                                          <p:sndTgt r:embed="rId5" name="005.정답들어주세요_후_01.wav"/>
                                        </p:tgtEl>
                                      </p:cMediaNode>
                                    </p:audio>
                                  </p:subTnLst>
                                </p:cTn>
                              </p:par>
                            </p:childTnLst>
                          </p:cTn>
                        </p:par>
                        <p:par>
                          <p:cTn id="95" fill="hold">
                            <p:stCondLst>
                              <p:cond delay="1000"/>
                            </p:stCondLst>
                            <p:childTnLst>
                              <p:par>
                                <p:cTn id="96" presetID="32" presetClass="emph" presetSubtype="0" fill="hold" nodeType="afterEffect">
                                  <p:stCondLst>
                                    <p:cond delay="0"/>
                                  </p:stCondLst>
                                  <p:childTnLst>
                                    <p:animRot by="120000">
                                      <p:cBhvr>
                                        <p:cTn id="97" dur="50" fill="hold">
                                          <p:stCondLst>
                                            <p:cond delay="0"/>
                                          </p:stCondLst>
                                        </p:cTn>
                                        <p:tgtEl>
                                          <p:spTgt spid="31"/>
                                        </p:tgtEl>
                                        <p:attrNameLst>
                                          <p:attrName>r</p:attrName>
                                        </p:attrNameLst>
                                      </p:cBhvr>
                                    </p:animRot>
                                    <p:animRot by="-240000">
                                      <p:cBhvr>
                                        <p:cTn id="98" dur="100" fill="hold">
                                          <p:stCondLst>
                                            <p:cond delay="100"/>
                                          </p:stCondLst>
                                        </p:cTn>
                                        <p:tgtEl>
                                          <p:spTgt spid="31"/>
                                        </p:tgtEl>
                                        <p:attrNameLst>
                                          <p:attrName>r</p:attrName>
                                        </p:attrNameLst>
                                      </p:cBhvr>
                                    </p:animRot>
                                    <p:animRot by="240000">
                                      <p:cBhvr>
                                        <p:cTn id="99" dur="100" fill="hold">
                                          <p:stCondLst>
                                            <p:cond delay="200"/>
                                          </p:stCondLst>
                                        </p:cTn>
                                        <p:tgtEl>
                                          <p:spTgt spid="31"/>
                                        </p:tgtEl>
                                        <p:attrNameLst>
                                          <p:attrName>r</p:attrName>
                                        </p:attrNameLst>
                                      </p:cBhvr>
                                    </p:animRot>
                                    <p:animRot by="-240000">
                                      <p:cBhvr>
                                        <p:cTn id="100" dur="100" fill="hold">
                                          <p:stCondLst>
                                            <p:cond delay="300"/>
                                          </p:stCondLst>
                                        </p:cTn>
                                        <p:tgtEl>
                                          <p:spTgt spid="31"/>
                                        </p:tgtEl>
                                        <p:attrNameLst>
                                          <p:attrName>r</p:attrName>
                                        </p:attrNameLst>
                                      </p:cBhvr>
                                    </p:animRot>
                                    <p:animRot by="120000">
                                      <p:cBhvr>
                                        <p:cTn id="101"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ABC Answer with Pictur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1760225" y="439780"/>
            <a:ext cx="9911075" cy="923330"/>
          </a:xfrm>
          <a:prstGeom prst="rect">
            <a:avLst/>
          </a:prstGeom>
          <a:gradFill flip="none" rotWithShape="1">
            <a:gsLst>
              <a:gs pos="60000">
                <a:srgbClr val="FFEA28">
                  <a:alpha val="65000"/>
                </a:srgbClr>
              </a:gs>
              <a:gs pos="0">
                <a:srgbClr val="FAEE00">
                  <a:alpha val="85000"/>
                </a:srgbClr>
              </a:gs>
              <a:gs pos="90000">
                <a:srgbClr val="FAEE00">
                  <a:alpha val="0"/>
                </a:srgbClr>
              </a:gs>
            </a:gsLst>
            <a:path path="rect">
              <a:fillToRect l="50000" t="50000" r="50000" b="50000"/>
            </a:path>
            <a:tileRect/>
          </a:gradFill>
        </p:spPr>
        <p:txBody>
          <a:bodyPr wrap="square" rtlCol="0" anchor="t"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Font typeface="Arial" panose="020B0604020202020204" pitchFamily="34" charset="0"/>
              <a:buNone/>
              <a:defRPr lang="en-US" altLang="ko-KR" sz="72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vl2pPr>
              <a:defRPr lang="en-US" altLang="ko-KR" sz="1800" smtClean="0"/>
            </a:lvl2pPr>
            <a:lvl3pPr>
              <a:defRPr lang="en-US" altLang="ko-KR" sz="1800" smtClean="0"/>
            </a:lvl3pPr>
            <a:lvl4pPr>
              <a:defRPr lang="en-US" altLang="ko-KR" smtClean="0"/>
            </a:lvl4pPr>
            <a:lvl5pPr>
              <a:defRPr lang="ko-KR" altLang="en-US"/>
            </a:lvl5pPr>
          </a:lstStyle>
          <a:p>
            <a:pPr marL="0" lvl="0" algn="ctr" latinLnBrk="0">
              <a:lnSpc>
                <a:spcPct val="75000"/>
              </a:lnSpc>
            </a:pPr>
            <a:r>
              <a:rPr lang="en-US" altLang="ko-KR" dirty="0"/>
              <a:t>Type the question here.</a:t>
            </a:r>
            <a:endParaRPr lang="ko-KR" altLang="en-US" dirty="0"/>
          </a:p>
        </p:txBody>
      </p:sp>
      <p:sp>
        <p:nvSpPr>
          <p:cNvPr id="11" name="A"/>
          <p:cNvSpPr txBox="1"/>
          <p:nvPr/>
        </p:nvSpPr>
        <p:spPr>
          <a:xfrm>
            <a:off x="335688" y="2210591"/>
            <a:ext cx="745034" cy="1015663"/>
          </a:xfrm>
          <a:prstGeom prst="rect">
            <a:avLst/>
          </a:prstGeom>
          <a:noFill/>
        </p:spPr>
        <p:txBody>
          <a:bodyPr wrap="square" rtlCol="0">
            <a:spAutoFit/>
            <a:scene3d>
              <a:camera prst="perspectiveLeft" fov="0">
                <a:rot lat="0" lon="0" rev="0"/>
              </a:camera>
              <a:lightRig rig="threePt" dir="t"/>
            </a:scene3d>
            <a:sp3d extrusionH="57150" contourW="26670">
              <a:bevelT w="571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13" name="Answer A"/>
          <p:cNvSpPr>
            <a:spLocks noGrp="1"/>
          </p:cNvSpPr>
          <p:nvPr userDrawn="1">
            <p:ph type="body" sz="quarter" idx="11" hasCustomPrompt="1"/>
          </p:nvPr>
        </p:nvSpPr>
        <p:spPr>
          <a:xfrm>
            <a:off x="968285" y="1925962"/>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A right here.</a:t>
            </a:r>
          </a:p>
        </p:txBody>
      </p:sp>
      <p:sp>
        <p:nvSpPr>
          <p:cNvPr id="18" name="B"/>
          <p:cNvSpPr txBox="1"/>
          <p:nvPr/>
        </p:nvSpPr>
        <p:spPr>
          <a:xfrm>
            <a:off x="361255" y="3365500"/>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20" name="Answer B"/>
          <p:cNvSpPr>
            <a:spLocks noGrp="1"/>
          </p:cNvSpPr>
          <p:nvPr>
            <p:ph type="body" sz="quarter" idx="12" hasCustomPrompt="1"/>
          </p:nvPr>
        </p:nvSpPr>
        <p:spPr>
          <a:xfrm>
            <a:off x="968285" y="3153937"/>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B right here.</a:t>
            </a:r>
          </a:p>
        </p:txBody>
      </p:sp>
      <p:sp>
        <p:nvSpPr>
          <p:cNvPr id="23" name="C"/>
          <p:cNvSpPr txBox="1"/>
          <p:nvPr/>
        </p:nvSpPr>
        <p:spPr>
          <a:xfrm>
            <a:off x="335688" y="4573944"/>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c</a:t>
            </a:r>
          </a:p>
        </p:txBody>
      </p:sp>
      <p:sp>
        <p:nvSpPr>
          <p:cNvPr id="25" name="Answer C"/>
          <p:cNvSpPr>
            <a:spLocks noGrp="1"/>
          </p:cNvSpPr>
          <p:nvPr>
            <p:ph type="body" sz="quarter" idx="13" hasCustomPrompt="1"/>
          </p:nvPr>
        </p:nvSpPr>
        <p:spPr>
          <a:xfrm>
            <a:off x="960509" y="4362381"/>
            <a:ext cx="4510087" cy="1254125"/>
          </a:xfrm>
          <a:prstGeom prst="rect">
            <a:avLst/>
          </a:prstGeom>
          <a:gradFill>
            <a:gsLst>
              <a:gs pos="60000">
                <a:srgbClr val="FFEA28">
                  <a:alpha val="65000"/>
                </a:srgbClr>
              </a:gs>
              <a:gs pos="0">
                <a:srgbClr val="FAEE00">
                  <a:alpha val="85000"/>
                </a:srgbClr>
              </a:gs>
              <a:gs pos="100000">
                <a:srgbClr val="FAEE00">
                  <a:alpha val="0"/>
                </a:srgbClr>
              </a:gs>
            </a:gsLst>
            <a:path path="rect">
              <a:fillToRect l="50000" t="50000" r="50000" b="50000"/>
            </a:path>
          </a:gradFill>
        </p:spPr>
        <p:txBody>
          <a:bodyPr anchor="ctr" anchorCtr="0">
            <a:normAutofit/>
            <a:scene3d>
              <a:camera prst="orthographicFront"/>
              <a:lightRig rig="threePt" dir="t"/>
            </a:scene3d>
            <a:sp3d extrusionH="57150" contourW="19050">
              <a:bevelT w="38100" h="38100" prst="cross"/>
              <a:extrusionClr>
                <a:srgbClr val="BF9000"/>
              </a:extrusionClr>
              <a:contourClr>
                <a:srgbClr val="7F6000"/>
              </a:contourClr>
            </a:sp3d>
          </a:bodyPr>
          <a:lstStyle>
            <a:lvl1pPr marL="0" indent="0" algn="l" defTabSz="914400" rtl="0" eaLnBrk="1" latinLnBrk="0" hangingPunct="1">
              <a:lnSpc>
                <a:spcPct val="75000"/>
              </a:lnSpc>
              <a:buNone/>
              <a:defRPr lang="en-US" sz="44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1pPr>
            <a:lvl2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2pPr>
            <a:lvl3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3pPr>
            <a:lvl4pPr marL="0" indent="0" algn="ctr" defTabSz="914400" rtl="0" eaLnBrk="1" latinLnBrk="0" hangingPunct="1">
              <a:lnSpc>
                <a:spcPct val="75000"/>
              </a:lnSpc>
              <a:buNone/>
              <a:defRPr lang="en-US" sz="4800" b="1" kern="1200" dirty="0" smtClean="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4pPr>
            <a:lvl5pPr marL="0" indent="0" algn="ctr" defTabSz="914400" rtl="0" eaLnBrk="1" latinLnBrk="0" hangingPunct="1">
              <a:lnSpc>
                <a:spcPct val="75000"/>
              </a:lnSpc>
              <a:buNone/>
              <a:defRPr lang="en-US" sz="48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defRPr>
            </a:lvl5pPr>
          </a:lstStyle>
          <a:p>
            <a:pPr lvl="0"/>
            <a:r>
              <a:rPr lang="en-US" dirty="0"/>
              <a:t>Type answer C right here.</a:t>
            </a:r>
          </a:p>
        </p:txBody>
      </p:sp>
      <p:pic>
        <p:nvPicPr>
          <p:cNvPr id="31" name="Bell"/>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32" name="Picture 31"/>
          <p:cNvPicPr>
            <a:picLocks noChangeAspect="1"/>
          </p:cNvPicPr>
          <p:nvPr userDrawn="1"/>
        </p:nvPicPr>
        <p:blipFill rotWithShape="1">
          <a:blip r:embed="rId9"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38" name="Answer"/>
          <p:cNvSpPr>
            <a:spLocks noGrp="1"/>
          </p:cNvSpPr>
          <p:nvPr>
            <p:ph type="body" sz="quarter" idx="15" hasCustomPrompt="1"/>
          </p:nvPr>
        </p:nvSpPr>
        <p:spPr>
          <a:xfrm>
            <a:off x="10645209" y="5618685"/>
            <a:ext cx="632391" cy="1015663"/>
          </a:xfrm>
          <a:prstGeom prst="rect">
            <a:avLst/>
          </a:prstGeom>
          <a:noFill/>
        </p:spPr>
        <p:txBody>
          <a:bodyPr wrap="square" rtlCol="0" anchor="ctr" anchorCtr="1">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lvl1pPr marL="0" indent="0">
              <a:buNone/>
              <a:defRPr lang="en-US" sz="8000" b="1" smtClean="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SuperMarioBrosWii" panose="02000000000000000000" pitchFamily="50" charset="0"/>
                <a:ea typeface="Super Mario Bros Alphabet" pitchFamily="2" charset="-127"/>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lgn="ctr" latinLnBrk="0">
              <a:lnSpc>
                <a:spcPct val="75000"/>
              </a:lnSpc>
            </a:pPr>
            <a:r>
              <a:rPr lang="en-US" dirty="0"/>
              <a:t>X</a:t>
            </a:r>
          </a:p>
        </p:txBody>
      </p:sp>
      <p:sp>
        <p:nvSpPr>
          <p:cNvPr id="15" name="Content Placeholder 16"/>
          <p:cNvSpPr>
            <a:spLocks noGrp="1"/>
          </p:cNvSpPr>
          <p:nvPr>
            <p:ph sz="quarter" idx="16" hasCustomPrompt="1"/>
          </p:nvPr>
        </p:nvSpPr>
        <p:spPr>
          <a:xfrm>
            <a:off x="5932488" y="1998662"/>
            <a:ext cx="5738812" cy="3467985"/>
          </a:xfrm>
          <a:prstGeom prst="rect">
            <a:avLst/>
          </a:prstGeom>
          <a:noFill/>
          <a:effectLst>
            <a:glow rad="127000">
              <a:srgbClr val="FAEE00">
                <a:alpha val="35000"/>
              </a:srgbClr>
            </a:glow>
          </a:effectLst>
        </p:spPr>
        <p:txBody>
          <a:bodyPr wrap="square" rtlCol="0">
            <a:noAutofit/>
            <a:scene3d>
              <a:camera prst="perspectiveLeft" fov="0">
                <a:rot lat="0" lon="0" rev="0"/>
              </a:camera>
              <a:lightRig rig="threePt" dir="t"/>
            </a:scene3d>
            <a:sp3d extrusionH="57150" contourW="19050">
              <a:bevelT w="44450" h="38100" prst="cross"/>
              <a:extrusionClr>
                <a:schemeClr val="accent4">
                  <a:lumMod val="75000"/>
                </a:schemeClr>
              </a:extrusionClr>
              <a:contourClr>
                <a:schemeClr val="accent4">
                  <a:lumMod val="50000"/>
                </a:schemeClr>
              </a:contourClr>
            </a:sp3d>
          </a:bodyPr>
          <a:lstStyle>
            <a:lvl1pPr marL="228600" indent="-228600" algn="ctr" latinLnBrk="1">
              <a:buNone/>
              <a:defRPr lang="en-US" sz="4000" b="1"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marL="0" lvl="0" indent="0" latinLnBrk="0">
              <a:lnSpc>
                <a:spcPct val="75000"/>
              </a:lnSpc>
            </a:pPr>
            <a:r>
              <a:rPr lang="en-US" dirty="0"/>
              <a:t>Click an icon below to add a picture or video.</a:t>
            </a:r>
          </a:p>
        </p:txBody>
      </p:sp>
    </p:spTree>
    <p:custDataLst>
      <p:tags r:id="rId1"/>
    </p:custDataLst>
    <p:extLst>
      <p:ext uri="{BB962C8B-B14F-4D97-AF65-F5344CB8AC3E}">
        <p14:creationId xmlns:p14="http://schemas.microsoft.com/office/powerpoint/2010/main" val="3845056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Questions.wav"/>
                                        </p:tgtEl>
                                      </p:cMediaNode>
                                    </p:audio>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50"/>
                                        <p:tgtEl>
                                          <p:spTgt spid="11"/>
                                        </p:tgtEl>
                                      </p:cBhvr>
                                    </p:animEffect>
                                    <p:anim calcmode="lin" valueType="num">
                                      <p:cBhvr>
                                        <p:cTn id="15" dur="250" fill="hold"/>
                                        <p:tgtEl>
                                          <p:spTgt spid="11"/>
                                        </p:tgtEl>
                                        <p:attrNameLst>
                                          <p:attrName>ppt_x</p:attrName>
                                        </p:attrNameLst>
                                      </p:cBhvr>
                                      <p:tavLst>
                                        <p:tav tm="0">
                                          <p:val>
                                            <p:strVal val="#ppt_x"/>
                                          </p:val>
                                        </p:tav>
                                        <p:tav tm="100000">
                                          <p:val>
                                            <p:strVal val="#ppt_x"/>
                                          </p:val>
                                        </p:tav>
                                      </p:tavLst>
                                    </p:anim>
                                    <p:anim calcmode="lin" valueType="num">
                                      <p:cBhvr>
                                        <p:cTn id="16" dur="250" fill="hold"/>
                                        <p:tgtEl>
                                          <p:spTgt spid="1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General_Question_Appears.wav"/>
                                        </p:tgtEl>
                                      </p:cMediaNode>
                                    </p:audio>
                                  </p:sub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General_Question_Appears.wav"/>
                                        </p:tgtEl>
                                      </p:cMediaNode>
                                    </p:audio>
                                  </p:sub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50"/>
                                        <p:tgtEl>
                                          <p:spTgt spid="18"/>
                                        </p:tgtEl>
                                      </p:cBhvr>
                                    </p:animEffect>
                                    <p:anim calcmode="lin" valueType="num">
                                      <p:cBhvr>
                                        <p:cTn id="27" dur="250" fill="hold"/>
                                        <p:tgtEl>
                                          <p:spTgt spid="18"/>
                                        </p:tgtEl>
                                        <p:attrNameLst>
                                          <p:attrName>ppt_x</p:attrName>
                                        </p:attrNameLst>
                                      </p:cBhvr>
                                      <p:tavLst>
                                        <p:tav tm="0">
                                          <p:val>
                                            <p:strVal val="#ppt_x"/>
                                          </p:val>
                                        </p:tav>
                                        <p:tav tm="100000">
                                          <p:val>
                                            <p:strVal val="#ppt_x"/>
                                          </p:val>
                                        </p:tav>
                                      </p:tavLst>
                                    </p:anim>
                                    <p:anim calcmode="lin" valueType="num">
                                      <p:cBhvr>
                                        <p:cTn id="28" dur="250" fill="hold"/>
                                        <p:tgtEl>
                                          <p:spTgt spid="1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3" name="General_Question_Appears.wav"/>
                                        </p:tgtEl>
                                      </p:cMediaNode>
                                    </p:audio>
                                  </p:sub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50"/>
                                        <p:tgtEl>
                                          <p:spTgt spid="23"/>
                                        </p:tgtEl>
                                      </p:cBhvr>
                                    </p:animEffect>
                                    <p:anim calcmode="lin" valueType="num">
                                      <p:cBhvr>
                                        <p:cTn id="39" dur="250" fill="hold"/>
                                        <p:tgtEl>
                                          <p:spTgt spid="23"/>
                                        </p:tgtEl>
                                        <p:attrNameLst>
                                          <p:attrName>ppt_x</p:attrName>
                                        </p:attrNameLst>
                                      </p:cBhvr>
                                      <p:tavLst>
                                        <p:tav tm="0">
                                          <p:val>
                                            <p:strVal val="#ppt_x"/>
                                          </p:val>
                                        </p:tav>
                                        <p:tav tm="100000">
                                          <p:val>
                                            <p:strVal val="#ppt_x"/>
                                          </p:val>
                                        </p:tav>
                                      </p:tavLst>
                                    </p:anim>
                                    <p:anim calcmode="lin" valueType="num">
                                      <p:cBhvr>
                                        <p:cTn id="40" dur="250" fill="hold"/>
                                        <p:tgtEl>
                                          <p:spTgt spid="2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4" name="General_Question_Box_Leaves.wav"/>
                                        </p:tgtEl>
                                      </p:cMediaNode>
                                    </p:audio>
                                  </p:sub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250"/>
                                        <p:tgtEl>
                                          <p:spTgt spid="25"/>
                                        </p:tgtEl>
                                      </p:cBhvr>
                                    </p:animEffect>
                                    <p:anim calcmode="lin" valueType="num">
                                      <p:cBhvr>
                                        <p:cTn id="44" dur="250" fill="hold"/>
                                        <p:tgtEl>
                                          <p:spTgt spid="25"/>
                                        </p:tgtEl>
                                        <p:attrNameLst>
                                          <p:attrName>ppt_x</p:attrName>
                                        </p:attrNameLst>
                                      </p:cBhvr>
                                      <p:tavLst>
                                        <p:tav tm="0">
                                          <p:val>
                                            <p:strVal val="#ppt_x"/>
                                          </p:val>
                                        </p:tav>
                                        <p:tav tm="100000">
                                          <p:val>
                                            <p:strVal val="#ppt_x"/>
                                          </p:val>
                                        </p:tav>
                                      </p:tavLst>
                                    </p:anim>
                                    <p:anim calcmode="lin" valueType="num">
                                      <p:cBhvr>
                                        <p:cTn id="4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249"/>
                                          </p:stCondLst>
                                        </p:cTn>
                                        <p:tgtEl>
                                          <p:spTgt spid="31"/>
                                        </p:tgtEl>
                                        <p:attrNameLst>
                                          <p:attrName>style.visibility</p:attrName>
                                        </p:attrNameLst>
                                      </p:cBhvr>
                                      <p:to>
                                        <p:strVal val="visible"/>
                                      </p:to>
                                    </p:set>
                                  </p:childTnLst>
                                  <p:subTnLst>
                                    <p:audio>
                                      <p:cMediaNode>
                                        <p:cTn display="0" masterRel="sameClick">
                                          <p:stCondLst>
                                            <p:cond evt="begin" delay="0">
                                              <p:tn val="48"/>
                                            </p:cond>
                                          </p:stCondLst>
                                          <p:endCondLst>
                                            <p:cond evt="onStopAudio" delay="0">
                                              <p:tgtEl>
                                                <p:sldTgt/>
                                              </p:tgtEl>
                                            </p:cond>
                                          </p:endCondLst>
                                        </p:cTn>
                                        <p:tgtEl>
                                          <p:sndTgt r:embed="rId5" name="005.정답들어주세요_후_01.wav"/>
                                        </p:tgtEl>
                                      </p:cMediaNode>
                                    </p:audio>
                                  </p:subTnLst>
                                </p:cTn>
                              </p:par>
                            </p:childTnLst>
                          </p:cTn>
                        </p:par>
                        <p:par>
                          <p:cTn id="50" fill="hold">
                            <p:stCondLst>
                              <p:cond delay="250"/>
                            </p:stCondLst>
                            <p:childTnLst>
                              <p:par>
                                <p:cTn id="51" presetID="32" presetClass="emph" presetSubtype="0" fill="hold" nodeType="afterEffect">
                                  <p:stCondLst>
                                    <p:cond delay="0"/>
                                  </p:stCondLst>
                                  <p:childTnLst>
                                    <p:animRot by="120000">
                                      <p:cBhvr>
                                        <p:cTn id="52" dur="100" fill="hold">
                                          <p:stCondLst>
                                            <p:cond delay="0"/>
                                          </p:stCondLst>
                                        </p:cTn>
                                        <p:tgtEl>
                                          <p:spTgt spid="31"/>
                                        </p:tgtEl>
                                        <p:attrNameLst>
                                          <p:attrName>r</p:attrName>
                                        </p:attrNameLst>
                                      </p:cBhvr>
                                    </p:animRot>
                                    <p:animRot by="-240000">
                                      <p:cBhvr>
                                        <p:cTn id="53" dur="200" fill="hold">
                                          <p:stCondLst>
                                            <p:cond delay="200"/>
                                          </p:stCondLst>
                                        </p:cTn>
                                        <p:tgtEl>
                                          <p:spTgt spid="31"/>
                                        </p:tgtEl>
                                        <p:attrNameLst>
                                          <p:attrName>r</p:attrName>
                                        </p:attrNameLst>
                                      </p:cBhvr>
                                    </p:animRot>
                                    <p:animRot by="240000">
                                      <p:cBhvr>
                                        <p:cTn id="54" dur="200" fill="hold">
                                          <p:stCondLst>
                                            <p:cond delay="400"/>
                                          </p:stCondLst>
                                        </p:cTn>
                                        <p:tgtEl>
                                          <p:spTgt spid="31"/>
                                        </p:tgtEl>
                                        <p:attrNameLst>
                                          <p:attrName>r</p:attrName>
                                        </p:attrNameLst>
                                      </p:cBhvr>
                                    </p:animRot>
                                    <p:animRot by="-240000">
                                      <p:cBhvr>
                                        <p:cTn id="55" dur="200" fill="hold">
                                          <p:stCondLst>
                                            <p:cond delay="600"/>
                                          </p:stCondLst>
                                        </p:cTn>
                                        <p:tgtEl>
                                          <p:spTgt spid="31"/>
                                        </p:tgtEl>
                                        <p:attrNameLst>
                                          <p:attrName>r</p:attrName>
                                        </p:attrNameLst>
                                      </p:cBhvr>
                                    </p:animRot>
                                    <p:animRot by="120000">
                                      <p:cBhvr>
                                        <p:cTn id="56" dur="200" fill="hold">
                                          <p:stCondLst>
                                            <p:cond delay="800"/>
                                          </p:stCondLst>
                                        </p:cTn>
                                        <p:tgtEl>
                                          <p:spTgt spid="31"/>
                                        </p:tgtEl>
                                        <p:attrNameLst>
                                          <p:attrName>r</p:attrName>
                                        </p:attrNameLst>
                                      </p:cBhvr>
                                    </p:animRot>
                                  </p:childTnLst>
                                </p:cTn>
                              </p:par>
                              <p:par>
                                <p:cTn id="57" presetID="22" presetClass="entr" presetSubtype="8" fill="hold" nodeType="withEffect">
                                  <p:stCondLst>
                                    <p:cond delay="25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500"/>
                                        <p:tgtEl>
                                          <p:spTgt spid="32"/>
                                        </p:tgtEl>
                                      </p:cBhvr>
                                    </p:animEffect>
                                  </p:childTnLst>
                                </p:cTn>
                              </p:par>
                            </p:childTnLst>
                          </p:cTn>
                        </p:par>
                        <p:par>
                          <p:cTn id="60" fill="hold">
                            <p:stCondLst>
                              <p:cond delay="1250"/>
                            </p:stCondLst>
                            <p:childTnLst>
                              <p:par>
                                <p:cTn id="61" presetID="32" presetClass="emph" presetSubtype="0" fill="hold" nodeType="afterEffect">
                                  <p:stCondLst>
                                    <p:cond delay="0"/>
                                  </p:stCondLst>
                                  <p:childTnLst>
                                    <p:animRot by="120000">
                                      <p:cBhvr>
                                        <p:cTn id="62" dur="50" fill="hold">
                                          <p:stCondLst>
                                            <p:cond delay="0"/>
                                          </p:stCondLst>
                                        </p:cTn>
                                        <p:tgtEl>
                                          <p:spTgt spid="31"/>
                                        </p:tgtEl>
                                        <p:attrNameLst>
                                          <p:attrName>r</p:attrName>
                                        </p:attrNameLst>
                                      </p:cBhvr>
                                    </p:animRot>
                                    <p:animRot by="-240000">
                                      <p:cBhvr>
                                        <p:cTn id="63" dur="100" fill="hold">
                                          <p:stCondLst>
                                            <p:cond delay="100"/>
                                          </p:stCondLst>
                                        </p:cTn>
                                        <p:tgtEl>
                                          <p:spTgt spid="31"/>
                                        </p:tgtEl>
                                        <p:attrNameLst>
                                          <p:attrName>r</p:attrName>
                                        </p:attrNameLst>
                                      </p:cBhvr>
                                    </p:animRot>
                                    <p:animRot by="240000">
                                      <p:cBhvr>
                                        <p:cTn id="64" dur="100" fill="hold">
                                          <p:stCondLst>
                                            <p:cond delay="200"/>
                                          </p:stCondLst>
                                        </p:cTn>
                                        <p:tgtEl>
                                          <p:spTgt spid="31"/>
                                        </p:tgtEl>
                                        <p:attrNameLst>
                                          <p:attrName>r</p:attrName>
                                        </p:attrNameLst>
                                      </p:cBhvr>
                                    </p:animRot>
                                    <p:animRot by="-240000">
                                      <p:cBhvr>
                                        <p:cTn id="65" dur="100" fill="hold">
                                          <p:stCondLst>
                                            <p:cond delay="300"/>
                                          </p:stCondLst>
                                        </p:cTn>
                                        <p:tgtEl>
                                          <p:spTgt spid="31"/>
                                        </p:tgtEl>
                                        <p:attrNameLst>
                                          <p:attrName>r</p:attrName>
                                        </p:attrNameLst>
                                      </p:cBhvr>
                                    </p:animRot>
                                    <p:animRot by="120000">
                                      <p:cBhvr>
                                        <p:cTn id="66" dur="100" fill="hold">
                                          <p:stCondLst>
                                            <p:cond delay="400"/>
                                          </p:stCondLst>
                                        </p:cTn>
                                        <p:tgtEl>
                                          <p:spTgt spid="31"/>
                                        </p:tgtEl>
                                        <p:attrNameLst>
                                          <p:attrName>r</p:attrName>
                                        </p:attrNameLst>
                                      </p:cBhvr>
                                    </p:animRo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250" fill="hold"/>
                                        <p:tgtEl>
                                          <p:spTgt spid="38"/>
                                        </p:tgtEl>
                                        <p:attrNameLst>
                                          <p:attrName>ppt_w</p:attrName>
                                        </p:attrNameLst>
                                      </p:cBhvr>
                                      <p:tavLst>
                                        <p:tav tm="0">
                                          <p:val>
                                            <p:fltVal val="0"/>
                                          </p:val>
                                        </p:tav>
                                        <p:tav tm="100000">
                                          <p:val>
                                            <p:strVal val="#ppt_w"/>
                                          </p:val>
                                        </p:tav>
                                      </p:tavLst>
                                    </p:anim>
                                    <p:anim calcmode="lin" valueType="num">
                                      <p:cBhvr>
                                        <p:cTn id="72" dur="250" fill="hold"/>
                                        <p:tgtEl>
                                          <p:spTgt spid="38"/>
                                        </p:tgtEl>
                                        <p:attrNameLst>
                                          <p:attrName>ppt_h</p:attrName>
                                        </p:attrNameLst>
                                      </p:cBhvr>
                                      <p:tavLst>
                                        <p:tav tm="0">
                                          <p:val>
                                            <p:fltVal val="0"/>
                                          </p:val>
                                        </p:tav>
                                        <p:tav tm="100000">
                                          <p:val>
                                            <p:strVal val="#ppt_h"/>
                                          </p:val>
                                        </p:tav>
                                      </p:tavLst>
                                    </p:anim>
                                    <p:animEffect transition="in" filter="fade">
                                      <p:cBhvr>
                                        <p:cTn id="73" dur="250"/>
                                        <p:tgtEl>
                                          <p:spTgt spid="38"/>
                                        </p:tgtEl>
                                      </p:cBhvr>
                                    </p:animEffect>
                                  </p:childTnLst>
                                  <p:subTnLst>
                                    <p:audio>
                                      <p:cMediaNode>
                                        <p:cTn display="0" masterRel="sameClick">
                                          <p:stCondLst>
                                            <p:cond evt="begin" delay="0">
                                              <p:tn val="69"/>
                                            </p:cond>
                                          </p:stCondLst>
                                          <p:endCondLst>
                                            <p:cond evt="onStopAudio" delay="0">
                                              <p:tgtEl>
                                                <p:sldTgt/>
                                              </p:tgtEl>
                                            </p:cond>
                                          </p:endCondLst>
                                        </p:cTn>
                                        <p:tgtEl>
                                          <p:sndTgt r:embed="rId6" name="006.정답발표전_01.wav"/>
                                        </p:tgtEl>
                                      </p:cMediaNode>
                                    </p:audio>
                                  </p:subTnLst>
                                </p:cTn>
                              </p:par>
                              <p:par>
                                <p:cTn id="74" presetID="53" presetClass="entr" presetSubtype="16" fill="hold" grpId="0" nodeType="withEffect">
                                  <p:stCondLst>
                                    <p:cond delay="0"/>
                                  </p:stCondLst>
                                  <p:childTnLst>
                                    <p:set>
                                      <p:cBhvr>
                                        <p:cTn id="75" dur="1" fill="hold">
                                          <p:stCondLst>
                                            <p:cond delay="0"/>
                                          </p:stCondLst>
                                        </p:cTn>
                                        <p:tgtEl>
                                          <p:spTgt spid="15">
                                            <p:txEl>
                                              <p:pRg st="0" end="0"/>
                                            </p:txEl>
                                          </p:spTgt>
                                        </p:tgtEl>
                                        <p:attrNameLst>
                                          <p:attrName>style.visibility</p:attrName>
                                        </p:attrNameLst>
                                      </p:cBhvr>
                                      <p:to>
                                        <p:strVal val="visible"/>
                                      </p:to>
                                    </p:set>
                                    <p:anim calcmode="lin" valueType="num">
                                      <p:cBhvr>
                                        <p:cTn id="76"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15">
                                            <p:txEl>
                                              <p:pRg st="0" end="0"/>
                                            </p:txEl>
                                          </p:spTgt>
                                        </p:tgtEl>
                                      </p:cBhvr>
                                    </p:animEffect>
                                  </p:childTnLst>
                                </p:cTn>
                              </p:par>
                            </p:childTnLst>
                          </p:cTn>
                        </p:par>
                        <p:par>
                          <p:cTn id="79" fill="hold">
                            <p:stCondLst>
                              <p:cond delay="500"/>
                            </p:stCondLst>
                            <p:childTnLst>
                              <p:par>
                                <p:cTn id="80" presetID="32" presetClass="emph" presetSubtype="0" fill="hold" nodeType="afterEffect">
                                  <p:stCondLst>
                                    <p:cond delay="0"/>
                                  </p:stCondLst>
                                  <p:childTnLst>
                                    <p:animRot by="120000">
                                      <p:cBhvr>
                                        <p:cTn id="81" dur="75" fill="hold">
                                          <p:stCondLst>
                                            <p:cond delay="0"/>
                                          </p:stCondLst>
                                        </p:cTn>
                                        <p:tgtEl>
                                          <p:spTgt spid="31"/>
                                        </p:tgtEl>
                                        <p:attrNameLst>
                                          <p:attrName>r</p:attrName>
                                        </p:attrNameLst>
                                      </p:cBhvr>
                                    </p:animRot>
                                    <p:animRot by="-240000">
                                      <p:cBhvr>
                                        <p:cTn id="82" dur="150" fill="hold">
                                          <p:stCondLst>
                                            <p:cond delay="150"/>
                                          </p:stCondLst>
                                        </p:cTn>
                                        <p:tgtEl>
                                          <p:spTgt spid="31"/>
                                        </p:tgtEl>
                                        <p:attrNameLst>
                                          <p:attrName>r</p:attrName>
                                        </p:attrNameLst>
                                      </p:cBhvr>
                                    </p:animRot>
                                    <p:animRot by="240000">
                                      <p:cBhvr>
                                        <p:cTn id="83" dur="150" fill="hold">
                                          <p:stCondLst>
                                            <p:cond delay="300"/>
                                          </p:stCondLst>
                                        </p:cTn>
                                        <p:tgtEl>
                                          <p:spTgt spid="31"/>
                                        </p:tgtEl>
                                        <p:attrNameLst>
                                          <p:attrName>r</p:attrName>
                                        </p:attrNameLst>
                                      </p:cBhvr>
                                    </p:animRot>
                                    <p:animRot by="-240000">
                                      <p:cBhvr>
                                        <p:cTn id="84" dur="150" fill="hold">
                                          <p:stCondLst>
                                            <p:cond delay="450"/>
                                          </p:stCondLst>
                                        </p:cTn>
                                        <p:tgtEl>
                                          <p:spTgt spid="31"/>
                                        </p:tgtEl>
                                        <p:attrNameLst>
                                          <p:attrName>r</p:attrName>
                                        </p:attrNameLst>
                                      </p:cBhvr>
                                    </p:animRot>
                                    <p:animRot by="120000">
                                      <p:cBhvr>
                                        <p:cTn id="85" dur="150" fill="hold">
                                          <p:stCondLst>
                                            <p:cond delay="6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6" restart="whenNotActive" fill="hold" evtFilter="cancelBubble" nodeType="interactiveSeq">
                <p:stCondLst>
                  <p:cond evt="onClick" delay="0">
                    <p:tgtEl>
                      <p:spTgt spid="31"/>
                    </p:tgtEl>
                  </p:cond>
                </p:stCondLst>
                <p:endSync evt="end" delay="0">
                  <p:rtn val="all"/>
                </p:endSync>
                <p:childTnLst>
                  <p:par>
                    <p:cTn id="87" fill="hold">
                      <p:stCondLst>
                        <p:cond delay="0"/>
                      </p:stCondLst>
                      <p:childTnLst>
                        <p:par>
                          <p:cTn id="88" fill="hold">
                            <p:stCondLst>
                              <p:cond delay="0"/>
                            </p:stCondLst>
                            <p:childTnLst>
                              <p:par>
                                <p:cTn id="89" presetID="32" presetClass="emph" presetSubtype="0" fill="hold" nodeType="clickEffect">
                                  <p:stCondLst>
                                    <p:cond delay="0"/>
                                  </p:stCondLst>
                                  <p:childTnLst>
                                    <p:animRot by="120000">
                                      <p:cBhvr>
                                        <p:cTn id="90" dur="100" fill="hold">
                                          <p:stCondLst>
                                            <p:cond delay="0"/>
                                          </p:stCondLst>
                                        </p:cTn>
                                        <p:tgtEl>
                                          <p:spTgt spid="31"/>
                                        </p:tgtEl>
                                        <p:attrNameLst>
                                          <p:attrName>r</p:attrName>
                                        </p:attrNameLst>
                                      </p:cBhvr>
                                    </p:animRot>
                                    <p:animRot by="-240000">
                                      <p:cBhvr>
                                        <p:cTn id="91" dur="200" fill="hold">
                                          <p:stCondLst>
                                            <p:cond delay="200"/>
                                          </p:stCondLst>
                                        </p:cTn>
                                        <p:tgtEl>
                                          <p:spTgt spid="31"/>
                                        </p:tgtEl>
                                        <p:attrNameLst>
                                          <p:attrName>r</p:attrName>
                                        </p:attrNameLst>
                                      </p:cBhvr>
                                    </p:animRot>
                                    <p:animRot by="240000">
                                      <p:cBhvr>
                                        <p:cTn id="92" dur="200" fill="hold">
                                          <p:stCondLst>
                                            <p:cond delay="400"/>
                                          </p:stCondLst>
                                        </p:cTn>
                                        <p:tgtEl>
                                          <p:spTgt spid="31"/>
                                        </p:tgtEl>
                                        <p:attrNameLst>
                                          <p:attrName>r</p:attrName>
                                        </p:attrNameLst>
                                      </p:cBhvr>
                                    </p:animRot>
                                    <p:animRot by="-240000">
                                      <p:cBhvr>
                                        <p:cTn id="93" dur="200" fill="hold">
                                          <p:stCondLst>
                                            <p:cond delay="600"/>
                                          </p:stCondLst>
                                        </p:cTn>
                                        <p:tgtEl>
                                          <p:spTgt spid="31"/>
                                        </p:tgtEl>
                                        <p:attrNameLst>
                                          <p:attrName>r</p:attrName>
                                        </p:attrNameLst>
                                      </p:cBhvr>
                                    </p:animRot>
                                    <p:animRot by="120000">
                                      <p:cBhvr>
                                        <p:cTn id="94" dur="200" fill="hold">
                                          <p:stCondLst>
                                            <p:cond delay="800"/>
                                          </p:stCondLst>
                                        </p:cTn>
                                        <p:tgtEl>
                                          <p:spTgt spid="31"/>
                                        </p:tgtEl>
                                        <p:attrNameLst>
                                          <p:attrName>r</p:attrName>
                                        </p:attrNameLst>
                                      </p:cBhvr>
                                    </p:animRot>
                                  </p:childTnLst>
                                  <p:subTnLst>
                                    <p:audio>
                                      <p:cMediaNode>
                                        <p:cTn display="0" masterRel="sameClick">
                                          <p:stCondLst>
                                            <p:cond evt="begin" delay="0">
                                              <p:tn val="89"/>
                                            </p:cond>
                                          </p:stCondLst>
                                          <p:endCondLst>
                                            <p:cond evt="onStopAudio" delay="0">
                                              <p:tgtEl>
                                                <p:sldTgt/>
                                              </p:tgtEl>
                                            </p:cond>
                                          </p:endCondLst>
                                        </p:cTn>
                                        <p:tgtEl>
                                          <p:sndTgt r:embed="rId5" name="005.정답들어주세요_후_01.wav"/>
                                        </p:tgtEl>
                                      </p:cMediaNode>
                                    </p:audio>
                                  </p:subTnLst>
                                </p:cTn>
                              </p:par>
                            </p:childTnLst>
                          </p:cTn>
                        </p:par>
                        <p:par>
                          <p:cTn id="95" fill="hold">
                            <p:stCondLst>
                              <p:cond delay="1000"/>
                            </p:stCondLst>
                            <p:childTnLst>
                              <p:par>
                                <p:cTn id="96" presetID="32" presetClass="emph" presetSubtype="0" fill="hold" nodeType="afterEffect">
                                  <p:stCondLst>
                                    <p:cond delay="0"/>
                                  </p:stCondLst>
                                  <p:childTnLst>
                                    <p:animRot by="120000">
                                      <p:cBhvr>
                                        <p:cTn id="97" dur="50" fill="hold">
                                          <p:stCondLst>
                                            <p:cond delay="0"/>
                                          </p:stCondLst>
                                        </p:cTn>
                                        <p:tgtEl>
                                          <p:spTgt spid="31"/>
                                        </p:tgtEl>
                                        <p:attrNameLst>
                                          <p:attrName>r</p:attrName>
                                        </p:attrNameLst>
                                      </p:cBhvr>
                                    </p:animRot>
                                    <p:animRot by="-240000">
                                      <p:cBhvr>
                                        <p:cTn id="98" dur="100" fill="hold">
                                          <p:stCondLst>
                                            <p:cond delay="100"/>
                                          </p:stCondLst>
                                        </p:cTn>
                                        <p:tgtEl>
                                          <p:spTgt spid="31"/>
                                        </p:tgtEl>
                                        <p:attrNameLst>
                                          <p:attrName>r</p:attrName>
                                        </p:attrNameLst>
                                      </p:cBhvr>
                                    </p:animRot>
                                    <p:animRot by="240000">
                                      <p:cBhvr>
                                        <p:cTn id="99" dur="100" fill="hold">
                                          <p:stCondLst>
                                            <p:cond delay="200"/>
                                          </p:stCondLst>
                                        </p:cTn>
                                        <p:tgtEl>
                                          <p:spTgt spid="31"/>
                                        </p:tgtEl>
                                        <p:attrNameLst>
                                          <p:attrName>r</p:attrName>
                                        </p:attrNameLst>
                                      </p:cBhvr>
                                    </p:animRot>
                                    <p:animRot by="-240000">
                                      <p:cBhvr>
                                        <p:cTn id="100" dur="100" fill="hold">
                                          <p:stCondLst>
                                            <p:cond delay="300"/>
                                          </p:stCondLst>
                                        </p:cTn>
                                        <p:tgtEl>
                                          <p:spTgt spid="31"/>
                                        </p:tgtEl>
                                        <p:attrNameLst>
                                          <p:attrName>r</p:attrName>
                                        </p:attrNameLst>
                                      </p:cBhvr>
                                    </p:animRot>
                                    <p:animRot by="120000">
                                      <p:cBhvr>
                                        <p:cTn id="101" dur="100" fill="hold">
                                          <p:stCondLst>
                                            <p:cond delay="4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childTnLst>
        </p:cTn>
      </p:par>
    </p:tnLst>
    <p:bldLst>
      <p:bldP spid="4" grpId="0" animBg="1">
        <p:tmplLst>
          <p:tmpl>
            <p:tnLst>
              <p:par>
                <p:cTn presetID="47"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2" name="Question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anim calcmode="lin" valueType="num">
                      <p:cBhvr>
                        <p:cTn dur="250" fill="hold"/>
                        <p:tgtEl>
                          <p:spTgt spid="4"/>
                        </p:tgtEl>
                        <p:attrNameLst>
                          <p:attrName>ppt_x</p:attrName>
                        </p:attrNameLst>
                      </p:cBhvr>
                      <p:tavLst>
                        <p:tav tm="0">
                          <p:val>
                            <p:strVal val="#ppt_x"/>
                          </p:val>
                        </p:tav>
                        <p:tav tm="100000">
                          <p:val>
                            <p:strVal val="#ppt_x"/>
                          </p:val>
                        </p:tav>
                      </p:tavLst>
                    </p:anim>
                    <p:anim calcmode="lin" valueType="num">
                      <p:cBhvr>
                        <p:cTn dur="250" fill="hold"/>
                        <p:tgtEl>
                          <p:spTgt spid="4"/>
                        </p:tgtEl>
                        <p:attrNameLst>
                          <p:attrName>ppt_y</p:attrName>
                        </p:attrNameLst>
                      </p:cBhvr>
                      <p:tavLst>
                        <p:tav tm="0">
                          <p:val>
                            <p:strVal val="#ppt_y-.1"/>
                          </p:val>
                        </p:tav>
                        <p:tav tm="100000">
                          <p:val>
                            <p:strVal val="#ppt_y"/>
                          </p:val>
                        </p:tav>
                      </p:tavLst>
                    </p:anim>
                  </p:childTnLst>
                </p:cTn>
              </p:par>
            </p:tnLst>
          </p:tmpl>
        </p:tmplLst>
      </p:bldP>
      <p:bldP spid="11" grpId="0"/>
      <p:bldP spid="13" grpId="0" animBg="1">
        <p:tmplLst>
          <p:tmpl>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subTnLst>
                    <p:audio>
                      <p:cMediaNode>
                        <p:cTn display="0" masterRel="sameClick">
                          <p:stCondLst>
                            <p:cond delay="0"/>
                          </p:stCondLst>
                          <p:endCondLst>
                            <p:cond evt="onStopAudio" delay="0">
                              <p:tgtEl>
                                <p:sldTgt/>
                              </p:tgtEl>
                            </p:cond>
                          </p:endCondLst>
                        </p:cTn>
                        <p:tgtEl>
                          <p:sndTgt r:embed="rId3" name="General_Question_Appears.wav"/>
                        </p:tgtEl>
                      </p:cMediaNode>
                    </p:audio>
                  </p:subTnLst>
                </p:cTn>
              </p:par>
            </p:tnLst>
          </p:tmpl>
          <p:tmpl lvl="1">
            <p:tnLst>
              <p:par>
                <p:cTn presetID="47"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250"/>
                        <p:tgtEl>
                          <p:spTgt spid="13"/>
                        </p:tgtEl>
                      </p:cBhvr>
                    </p:animEffect>
                    <p:anim calcmode="lin" valueType="num">
                      <p:cBhvr>
                        <p:cTn dur="250" fill="hold"/>
                        <p:tgtEl>
                          <p:spTgt spid="13"/>
                        </p:tgtEl>
                        <p:attrNameLst>
                          <p:attrName>ppt_x</p:attrName>
                        </p:attrNameLst>
                      </p:cBhvr>
                      <p:tavLst>
                        <p:tav tm="0">
                          <p:val>
                            <p:strVal val="#ppt_x"/>
                          </p:val>
                        </p:tav>
                        <p:tav tm="100000">
                          <p:val>
                            <p:strVal val="#ppt_x"/>
                          </p:val>
                        </p:tav>
                      </p:tavLst>
                    </p:anim>
                    <p:anim calcmode="lin" valueType="num">
                      <p:cBhvr>
                        <p:cTn dur="25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P spid="20" grpId="0" animBg="1">
        <p:tmplLst>
          <p:tmpl>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250"/>
                        <p:tgtEl>
                          <p:spTgt spid="20"/>
                        </p:tgtEl>
                      </p:cBhvr>
                    </p:animEffect>
                    <p:anim calcmode="lin" valueType="num">
                      <p:cBhvr>
                        <p:cTn dur="250" fill="hold"/>
                        <p:tgtEl>
                          <p:spTgt spid="20"/>
                        </p:tgtEl>
                        <p:attrNameLst>
                          <p:attrName>ppt_x</p:attrName>
                        </p:attrNameLst>
                      </p:cBhvr>
                      <p:tavLst>
                        <p:tav tm="0">
                          <p:val>
                            <p:strVal val="#ppt_x"/>
                          </p:val>
                        </p:tav>
                        <p:tav tm="100000">
                          <p:val>
                            <p:strVal val="#ppt_x"/>
                          </p:val>
                        </p:tav>
                      </p:tavLst>
                    </p:anim>
                    <p:anim calcmode="lin" valueType="num">
                      <p:cBhvr>
                        <p:cTn dur="250" fill="hold"/>
                        <p:tgtEl>
                          <p:spTgt spid="20"/>
                        </p:tgtEl>
                        <p:attrNameLst>
                          <p:attrName>ppt_y</p:attrName>
                        </p:attrNameLst>
                      </p:cBhvr>
                      <p:tavLst>
                        <p:tav tm="0">
                          <p:val>
                            <p:strVal val="#ppt_y+.1"/>
                          </p:val>
                        </p:tav>
                        <p:tav tm="100000">
                          <p:val>
                            <p:strVal val="#ppt_y"/>
                          </p:val>
                        </p:tav>
                      </p:tavLst>
                    </p:anim>
                  </p:childTnLst>
                </p:cTn>
              </p:par>
            </p:tnLst>
          </p:tmpl>
        </p:tmplLst>
      </p:bldP>
      <p:bldP spid="23" grpId="0"/>
      <p:bldP spid="25" grpId="0"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250"/>
                        <p:tgtEl>
                          <p:spTgt spid="25"/>
                        </p:tgtEl>
                      </p:cBhvr>
                    </p:animEffect>
                    <p:anim calcmode="lin" valueType="num">
                      <p:cBhvr>
                        <p:cTn dur="250" fill="hold"/>
                        <p:tgtEl>
                          <p:spTgt spid="25"/>
                        </p:tgtEl>
                        <p:attrNameLst>
                          <p:attrName>ppt_x</p:attrName>
                        </p:attrNameLst>
                      </p:cBhvr>
                      <p:tavLst>
                        <p:tav tm="0">
                          <p:val>
                            <p:strVal val="#ppt_x"/>
                          </p:val>
                        </p:tav>
                        <p:tav tm="100000">
                          <p:val>
                            <p:strVal val="#ppt_x"/>
                          </p:val>
                        </p:tav>
                      </p:tavLst>
                    </p:anim>
                    <p:anim calcmode="lin" valueType="num">
                      <p:cBhvr>
                        <p:cTn dur="250" fill="hold"/>
                        <p:tgtEl>
                          <p:spTgt spid="25"/>
                        </p:tgtEl>
                        <p:attrNameLst>
                          <p:attrName>ppt_y</p:attrName>
                        </p:attrNameLst>
                      </p:cBhvr>
                      <p:tavLst>
                        <p:tav tm="0">
                          <p:val>
                            <p:strVal val="#ppt_y+.1"/>
                          </p:val>
                        </p:tav>
                        <p:tav tm="100000">
                          <p:val>
                            <p:strVal val="#ppt_y"/>
                          </p:val>
                        </p:tav>
                      </p:tavLst>
                    </p:anim>
                  </p:childTnLst>
                </p:cTn>
              </p:par>
            </p:tnLst>
          </p:tmpl>
        </p:tmplLst>
      </p:bldP>
      <p:bldP spid="38" grpId="0">
        <p:tmplLst>
          <p:tmpl>
            <p:tnLst>
              <p:par>
                <p:cTn presetID="53" presetClass="entr" presetSubtype="16"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250" fill="hold"/>
                        <p:tgtEl>
                          <p:spTgt spid="38"/>
                        </p:tgtEl>
                        <p:attrNameLst>
                          <p:attrName>ppt_w</p:attrName>
                        </p:attrNameLst>
                      </p:cBhvr>
                      <p:tavLst>
                        <p:tav tm="0">
                          <p:val>
                            <p:fltVal val="0"/>
                          </p:val>
                        </p:tav>
                        <p:tav tm="100000">
                          <p:val>
                            <p:strVal val="#ppt_w"/>
                          </p:val>
                        </p:tav>
                      </p:tavLst>
                    </p:anim>
                    <p:anim calcmode="lin" valueType="num">
                      <p:cBhvr>
                        <p:cTn dur="250" fill="hold"/>
                        <p:tgtEl>
                          <p:spTgt spid="38"/>
                        </p:tgtEl>
                        <p:attrNameLst>
                          <p:attrName>ppt_h</p:attrName>
                        </p:attrNameLst>
                      </p:cBhvr>
                      <p:tavLst>
                        <p:tav tm="0">
                          <p:val>
                            <p:fltVal val="0"/>
                          </p:val>
                        </p:tav>
                        <p:tav tm="100000">
                          <p:val>
                            <p:strVal val="#ppt_h"/>
                          </p:val>
                        </p:tav>
                      </p:tavLst>
                    </p:anim>
                    <p:animEffect transition="in" filter="fade">
                      <p:cBhvr>
                        <p:cTn dur="250"/>
                        <p:tgtEl>
                          <p:spTgt spid="38"/>
                        </p:tgtEl>
                      </p:cBhvr>
                    </p:animEffect>
                  </p:childTnLst>
                  <p:subTnLst>
                    <p:audio>
                      <p:cMediaNode>
                        <p:cTn display="0" masterRel="sameClick">
                          <p:stCondLst>
                            <p:cond delay="0"/>
                          </p:stCondLst>
                          <p:endCondLst>
                            <p:cond evt="onStopAudio" delay="0">
                              <p:tgtEl>
                                <p:sldTgt/>
                              </p:tgtEl>
                            </p:cond>
                          </p:endCondLst>
                        </p:cTn>
                        <p:tgtEl>
                          <p:sndTgt r:embed="rId6" name="006.정답발표전_01.wav"/>
                        </p:tgtEl>
                      </p:cMediaNode>
                    </p:audio>
                  </p:sub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audio" Target="../media/media1.m4a"/><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microsoft.com/office/2007/relationships/media" Target="../media/media1.m4a"/><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audio" Target="../media/audio1.wav"/></Relationships>
</file>

<file path=ppt/slideMasters/_rels/slideMaster10.xml.rels><?xml version="1.0" encoding="UTF-8" standalone="yes"?>
<Relationships xmlns="http://schemas.openxmlformats.org/package/2006/relationships"><Relationship Id="rId8" Type="http://schemas.microsoft.com/office/2007/relationships/media" Target="../media/media1.m4a"/><Relationship Id="rId13" Type="http://schemas.openxmlformats.org/officeDocument/2006/relationships/image" Target="../media/image2.png"/><Relationship Id="rId3" Type="http://schemas.openxmlformats.org/officeDocument/2006/relationships/slideLayout" Target="../slideLayouts/slideLayout69.xml"/><Relationship Id="rId7" Type="http://schemas.openxmlformats.org/officeDocument/2006/relationships/theme" Target="../theme/theme10.xml"/><Relationship Id="rId12" Type="http://schemas.openxmlformats.org/officeDocument/2006/relationships/image" Target="../media/image1.png"/><Relationship Id="rId2" Type="http://schemas.openxmlformats.org/officeDocument/2006/relationships/slideLayout" Target="../slideLayouts/slideLayout68.xml"/><Relationship Id="rId16" Type="http://schemas.openxmlformats.org/officeDocument/2006/relationships/image" Target="../media/image3.png"/><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audio" Target="../media/audio1.wav"/><Relationship Id="rId5" Type="http://schemas.openxmlformats.org/officeDocument/2006/relationships/slideLayout" Target="../slideLayouts/slideLayout71.xml"/><Relationship Id="rId15" Type="http://schemas.openxmlformats.org/officeDocument/2006/relationships/image" Target="../media/image7.png"/><Relationship Id="rId10" Type="http://schemas.openxmlformats.org/officeDocument/2006/relationships/audio" Target="../media/audio9.wav"/><Relationship Id="rId4" Type="http://schemas.openxmlformats.org/officeDocument/2006/relationships/slideLayout" Target="../slideLayouts/slideLayout70.xml"/><Relationship Id="rId9" Type="http://schemas.openxmlformats.org/officeDocument/2006/relationships/audio" Target="../media/media1.m4a"/><Relationship Id="rId14" Type="http://schemas.openxmlformats.org/officeDocument/2006/relationships/image" Target="../media/image10.png"/></Relationships>
</file>

<file path=ppt/slideMasters/_rels/slideMaster11.xml.rels><?xml version="1.0" encoding="UTF-8" standalone="yes"?>
<Relationships xmlns="http://schemas.openxmlformats.org/package/2006/relationships"><Relationship Id="rId8" Type="http://schemas.microsoft.com/office/2007/relationships/media" Target="../media/media1.m4a"/><Relationship Id="rId13" Type="http://schemas.openxmlformats.org/officeDocument/2006/relationships/image" Target="../media/image2.png"/><Relationship Id="rId3" Type="http://schemas.openxmlformats.org/officeDocument/2006/relationships/slideLayout" Target="../slideLayouts/slideLayout75.xml"/><Relationship Id="rId7" Type="http://schemas.openxmlformats.org/officeDocument/2006/relationships/theme" Target="../theme/theme11.xml"/><Relationship Id="rId12" Type="http://schemas.openxmlformats.org/officeDocument/2006/relationships/image" Target="../media/image1.png"/><Relationship Id="rId2" Type="http://schemas.openxmlformats.org/officeDocument/2006/relationships/slideLayout" Target="../slideLayouts/slideLayout74.xml"/><Relationship Id="rId16" Type="http://schemas.openxmlformats.org/officeDocument/2006/relationships/image" Target="../media/image3.png"/><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audio" Target="../media/audio1.wav"/><Relationship Id="rId5" Type="http://schemas.openxmlformats.org/officeDocument/2006/relationships/slideLayout" Target="../slideLayouts/slideLayout77.xml"/><Relationship Id="rId15" Type="http://schemas.openxmlformats.org/officeDocument/2006/relationships/image" Target="../media/image7.png"/><Relationship Id="rId10" Type="http://schemas.openxmlformats.org/officeDocument/2006/relationships/audio" Target="../media/audio10.wav"/><Relationship Id="rId4" Type="http://schemas.openxmlformats.org/officeDocument/2006/relationships/slideLayout" Target="../slideLayouts/slideLayout76.xml"/><Relationship Id="rId9" Type="http://schemas.openxmlformats.org/officeDocument/2006/relationships/audio" Target="../media/media1.m4a"/><Relationship Id="rId14" Type="http://schemas.openxmlformats.org/officeDocument/2006/relationships/image" Target="../media/image11.png"/></Relationships>
</file>

<file path=ppt/slideMasters/_rels/slideMaster12.xml.rels><?xml version="1.0" encoding="UTF-8" standalone="yes"?>
<Relationships xmlns="http://schemas.openxmlformats.org/package/2006/relationships"><Relationship Id="rId8" Type="http://schemas.openxmlformats.org/officeDocument/2006/relationships/audio" Target="../media/media1.m4a"/><Relationship Id="rId3" Type="http://schemas.openxmlformats.org/officeDocument/2006/relationships/slideLayout" Target="../slideLayouts/slideLayout81.xml"/><Relationship Id="rId7" Type="http://schemas.microsoft.com/office/2007/relationships/media" Target="../media/media1.m4a"/><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theme" Target="../theme/theme12.xml"/><Relationship Id="rId5" Type="http://schemas.openxmlformats.org/officeDocument/2006/relationships/slideLayout" Target="../slideLayouts/slideLayout83.xml"/><Relationship Id="rId10" Type="http://schemas.openxmlformats.org/officeDocument/2006/relationships/image" Target="../media/image2.png"/><Relationship Id="rId4" Type="http://schemas.openxmlformats.org/officeDocument/2006/relationships/slideLayout" Target="../slideLayouts/slideLayout82.xml"/><Relationship Id="rId9" Type="http://schemas.openxmlformats.org/officeDocument/2006/relationships/image" Target="../media/image1.png"/></Relationships>
</file>

<file path=ppt/slideMasters/_rels/slideMaster13.xml.rels><?xml version="1.0" encoding="UTF-8" standalone="yes"?>
<Relationships xmlns="http://schemas.openxmlformats.org/package/2006/relationships"><Relationship Id="rId8" Type="http://schemas.microsoft.com/office/2007/relationships/media" Target="../media/media1.m4a"/><Relationship Id="rId13" Type="http://schemas.openxmlformats.org/officeDocument/2006/relationships/image" Target="../media/image6.png"/><Relationship Id="rId3" Type="http://schemas.openxmlformats.org/officeDocument/2006/relationships/slideLayout" Target="../slideLayouts/slideLayout86.xml"/><Relationship Id="rId7" Type="http://schemas.openxmlformats.org/officeDocument/2006/relationships/theme" Target="../theme/theme13.xml"/><Relationship Id="rId12" Type="http://schemas.openxmlformats.org/officeDocument/2006/relationships/image" Target="../media/image1.png"/><Relationship Id="rId2" Type="http://schemas.openxmlformats.org/officeDocument/2006/relationships/slideLayout" Target="../slideLayouts/slideLayout85.xml"/><Relationship Id="rId16" Type="http://schemas.openxmlformats.org/officeDocument/2006/relationships/image" Target="../media/image3.png"/><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audio" Target="../media/audio1.wav"/><Relationship Id="rId5" Type="http://schemas.openxmlformats.org/officeDocument/2006/relationships/slideLayout" Target="../slideLayouts/slideLayout88.xml"/><Relationship Id="rId15" Type="http://schemas.openxmlformats.org/officeDocument/2006/relationships/image" Target="../media/image2.png"/><Relationship Id="rId10" Type="http://schemas.openxmlformats.org/officeDocument/2006/relationships/audio" Target="../media/audio6.wav"/><Relationship Id="rId4" Type="http://schemas.openxmlformats.org/officeDocument/2006/relationships/slideLayout" Target="../slideLayouts/slideLayout87.xml"/><Relationship Id="rId9" Type="http://schemas.openxmlformats.org/officeDocument/2006/relationships/audio" Target="../media/media1.m4a"/><Relationship Id="rId14" Type="http://schemas.openxmlformats.org/officeDocument/2006/relationships/image" Target="../media/image7.png"/></Relationships>
</file>

<file path=ppt/slideMasters/_rels/slideMaster14.xml.rels><?xml version="1.0" encoding="UTF-8" standalone="yes"?>
<Relationships xmlns="http://schemas.openxmlformats.org/package/2006/relationships"><Relationship Id="rId8" Type="http://schemas.microsoft.com/office/2007/relationships/media" Target="../media/media1.m4a"/><Relationship Id="rId13" Type="http://schemas.openxmlformats.org/officeDocument/2006/relationships/image" Target="../media/image2.png"/><Relationship Id="rId3" Type="http://schemas.openxmlformats.org/officeDocument/2006/relationships/slideLayout" Target="../slideLayouts/slideLayout92.xml"/><Relationship Id="rId7" Type="http://schemas.openxmlformats.org/officeDocument/2006/relationships/theme" Target="../theme/theme14.xml"/><Relationship Id="rId12" Type="http://schemas.openxmlformats.org/officeDocument/2006/relationships/image" Target="../media/image1.png"/><Relationship Id="rId2" Type="http://schemas.openxmlformats.org/officeDocument/2006/relationships/slideLayout" Target="../slideLayouts/slideLayout91.xml"/><Relationship Id="rId16" Type="http://schemas.openxmlformats.org/officeDocument/2006/relationships/image" Target="../media/image3.png"/><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audio" Target="../media/audio1.wav"/><Relationship Id="rId5" Type="http://schemas.openxmlformats.org/officeDocument/2006/relationships/slideLayout" Target="../slideLayouts/slideLayout94.xml"/><Relationship Id="rId15" Type="http://schemas.openxmlformats.org/officeDocument/2006/relationships/image" Target="../media/image7.png"/><Relationship Id="rId10" Type="http://schemas.openxmlformats.org/officeDocument/2006/relationships/audio" Target="../media/audio7.wav"/><Relationship Id="rId4" Type="http://schemas.openxmlformats.org/officeDocument/2006/relationships/slideLayout" Target="../slideLayouts/slideLayout93.xml"/><Relationship Id="rId9" Type="http://schemas.openxmlformats.org/officeDocument/2006/relationships/audio" Target="../media/media1.m4a"/><Relationship Id="rId14" Type="http://schemas.openxmlformats.org/officeDocument/2006/relationships/image" Target="../media/image8.png"/></Relationships>
</file>

<file path=ppt/slideMasters/_rels/slideMaster15.xml.rels><?xml version="1.0" encoding="UTF-8" standalone="yes"?>
<Relationships xmlns="http://schemas.openxmlformats.org/package/2006/relationships"><Relationship Id="rId8" Type="http://schemas.microsoft.com/office/2007/relationships/media" Target="../media/media1.m4a"/><Relationship Id="rId13" Type="http://schemas.openxmlformats.org/officeDocument/2006/relationships/image" Target="../media/image2.png"/><Relationship Id="rId3" Type="http://schemas.openxmlformats.org/officeDocument/2006/relationships/slideLayout" Target="../slideLayouts/slideLayout98.xml"/><Relationship Id="rId7" Type="http://schemas.openxmlformats.org/officeDocument/2006/relationships/theme" Target="../theme/theme15.xml"/><Relationship Id="rId12" Type="http://schemas.openxmlformats.org/officeDocument/2006/relationships/image" Target="../media/image1.png"/><Relationship Id="rId2" Type="http://schemas.openxmlformats.org/officeDocument/2006/relationships/slideLayout" Target="../slideLayouts/slideLayout97.xml"/><Relationship Id="rId16" Type="http://schemas.openxmlformats.org/officeDocument/2006/relationships/image" Target="../media/image3.png"/><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audio" Target="../media/audio1.wav"/><Relationship Id="rId5" Type="http://schemas.openxmlformats.org/officeDocument/2006/relationships/slideLayout" Target="../slideLayouts/slideLayout100.xml"/><Relationship Id="rId15" Type="http://schemas.openxmlformats.org/officeDocument/2006/relationships/image" Target="../media/image7.png"/><Relationship Id="rId10" Type="http://schemas.openxmlformats.org/officeDocument/2006/relationships/audio" Target="../media/audio8.wav"/><Relationship Id="rId4" Type="http://schemas.openxmlformats.org/officeDocument/2006/relationships/slideLayout" Target="../slideLayouts/slideLayout99.xml"/><Relationship Id="rId9" Type="http://schemas.openxmlformats.org/officeDocument/2006/relationships/audio" Target="../media/media1.m4a"/><Relationship Id="rId14" Type="http://schemas.openxmlformats.org/officeDocument/2006/relationships/image" Target="../media/image9.png"/></Relationships>
</file>

<file path=ppt/slideMasters/_rels/slideMaster16.xml.rels><?xml version="1.0" encoding="UTF-8" standalone="yes"?>
<Relationships xmlns="http://schemas.openxmlformats.org/package/2006/relationships"><Relationship Id="rId8" Type="http://schemas.microsoft.com/office/2007/relationships/media" Target="../media/media1.m4a"/><Relationship Id="rId13" Type="http://schemas.openxmlformats.org/officeDocument/2006/relationships/image" Target="../media/image2.png"/><Relationship Id="rId3" Type="http://schemas.openxmlformats.org/officeDocument/2006/relationships/slideLayout" Target="../slideLayouts/slideLayout104.xml"/><Relationship Id="rId7" Type="http://schemas.openxmlformats.org/officeDocument/2006/relationships/theme" Target="../theme/theme16.xml"/><Relationship Id="rId12" Type="http://schemas.openxmlformats.org/officeDocument/2006/relationships/image" Target="../media/image1.png"/><Relationship Id="rId2" Type="http://schemas.openxmlformats.org/officeDocument/2006/relationships/slideLayout" Target="../slideLayouts/slideLayout103.xml"/><Relationship Id="rId16" Type="http://schemas.openxmlformats.org/officeDocument/2006/relationships/image" Target="../media/image3.png"/><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audio" Target="../media/audio1.wav"/><Relationship Id="rId5" Type="http://schemas.openxmlformats.org/officeDocument/2006/relationships/slideLayout" Target="../slideLayouts/slideLayout106.xml"/><Relationship Id="rId15" Type="http://schemas.openxmlformats.org/officeDocument/2006/relationships/image" Target="../media/image7.png"/><Relationship Id="rId10" Type="http://schemas.openxmlformats.org/officeDocument/2006/relationships/audio" Target="../media/audio9.wav"/><Relationship Id="rId4" Type="http://schemas.openxmlformats.org/officeDocument/2006/relationships/slideLayout" Target="../slideLayouts/slideLayout105.xml"/><Relationship Id="rId9" Type="http://schemas.openxmlformats.org/officeDocument/2006/relationships/audio" Target="../media/media1.m4a"/><Relationship Id="rId14" Type="http://schemas.openxmlformats.org/officeDocument/2006/relationships/image" Target="../media/image10.png"/></Relationships>
</file>

<file path=ppt/slideMasters/_rels/slideMaster17.xml.rels><?xml version="1.0" encoding="UTF-8" standalone="yes"?>
<Relationships xmlns="http://schemas.openxmlformats.org/package/2006/relationships"><Relationship Id="rId8" Type="http://schemas.microsoft.com/office/2007/relationships/media" Target="../media/media1.m4a"/><Relationship Id="rId13" Type="http://schemas.openxmlformats.org/officeDocument/2006/relationships/image" Target="../media/image2.png"/><Relationship Id="rId3" Type="http://schemas.openxmlformats.org/officeDocument/2006/relationships/slideLayout" Target="../slideLayouts/slideLayout110.xml"/><Relationship Id="rId7" Type="http://schemas.openxmlformats.org/officeDocument/2006/relationships/theme" Target="../theme/theme17.xml"/><Relationship Id="rId12" Type="http://schemas.openxmlformats.org/officeDocument/2006/relationships/image" Target="../media/image1.png"/><Relationship Id="rId2" Type="http://schemas.openxmlformats.org/officeDocument/2006/relationships/slideLayout" Target="../slideLayouts/slideLayout109.xml"/><Relationship Id="rId16" Type="http://schemas.openxmlformats.org/officeDocument/2006/relationships/image" Target="../media/image3.png"/><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audio" Target="../media/audio1.wav"/><Relationship Id="rId5" Type="http://schemas.openxmlformats.org/officeDocument/2006/relationships/slideLayout" Target="../slideLayouts/slideLayout112.xml"/><Relationship Id="rId15" Type="http://schemas.openxmlformats.org/officeDocument/2006/relationships/image" Target="../media/image7.png"/><Relationship Id="rId10" Type="http://schemas.openxmlformats.org/officeDocument/2006/relationships/audio" Target="../media/audio10.wav"/><Relationship Id="rId4" Type="http://schemas.openxmlformats.org/officeDocument/2006/relationships/slideLayout" Target="../slideLayouts/slideLayout111.xml"/><Relationship Id="rId9" Type="http://schemas.openxmlformats.org/officeDocument/2006/relationships/audio" Target="../media/media1.m4a"/><Relationship Id="rId14" Type="http://schemas.openxmlformats.org/officeDocument/2006/relationships/image" Target="../media/image11.png"/></Relationships>
</file>

<file path=ppt/slideMasters/_rels/slideMaster18.xml.rels><?xml version="1.0" encoding="UTF-8" standalone="yes"?>
<Relationships xmlns="http://schemas.openxmlformats.org/package/2006/relationships"><Relationship Id="rId3" Type="http://schemas.openxmlformats.org/officeDocument/2006/relationships/theme" Target="../theme/theme18.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5" Type="http://schemas.openxmlformats.org/officeDocument/2006/relationships/image" Target="../media/image1.png"/><Relationship Id="rId4" Type="http://schemas.openxmlformats.org/officeDocument/2006/relationships/tags" Target="../tags/tag115.xml"/></Relationships>
</file>

<file path=ppt/slideMasters/_rels/slideMaster2.xml.rels><?xml version="1.0" encoding="UTF-8" standalone="yes"?>
<Relationships xmlns="http://schemas.openxmlformats.org/package/2006/relationships"><Relationship Id="rId8" Type="http://schemas.microsoft.com/office/2007/relationships/media" Target="../media/media1.m4a"/><Relationship Id="rId13" Type="http://schemas.openxmlformats.org/officeDocument/2006/relationships/image" Target="../media/image6.png"/><Relationship Id="rId3" Type="http://schemas.openxmlformats.org/officeDocument/2006/relationships/slideLayout" Target="../slideLayouts/slideLayout21.xml"/><Relationship Id="rId7" Type="http://schemas.openxmlformats.org/officeDocument/2006/relationships/theme" Target="../theme/theme2.xml"/><Relationship Id="rId12" Type="http://schemas.openxmlformats.org/officeDocument/2006/relationships/image" Target="../media/image1.png"/><Relationship Id="rId2" Type="http://schemas.openxmlformats.org/officeDocument/2006/relationships/slideLayout" Target="../slideLayouts/slideLayout20.xml"/><Relationship Id="rId16" Type="http://schemas.openxmlformats.org/officeDocument/2006/relationships/image" Target="../media/image3.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audio" Target="../media/audio1.wav"/><Relationship Id="rId5" Type="http://schemas.openxmlformats.org/officeDocument/2006/relationships/slideLayout" Target="../slideLayouts/slideLayout23.xml"/><Relationship Id="rId15" Type="http://schemas.openxmlformats.org/officeDocument/2006/relationships/image" Target="../media/image2.png"/><Relationship Id="rId10" Type="http://schemas.openxmlformats.org/officeDocument/2006/relationships/audio" Target="../media/audio6.wav"/><Relationship Id="rId4" Type="http://schemas.openxmlformats.org/officeDocument/2006/relationships/slideLayout" Target="../slideLayouts/slideLayout22.xml"/><Relationship Id="rId9" Type="http://schemas.openxmlformats.org/officeDocument/2006/relationships/audio" Target="../media/media1.m4a"/><Relationship Id="rId14"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8" Type="http://schemas.microsoft.com/office/2007/relationships/media" Target="../media/media1.m4a"/><Relationship Id="rId13" Type="http://schemas.openxmlformats.org/officeDocument/2006/relationships/image" Target="../media/image2.png"/><Relationship Id="rId3" Type="http://schemas.openxmlformats.org/officeDocument/2006/relationships/slideLayout" Target="../slideLayouts/slideLayout27.xml"/><Relationship Id="rId7" Type="http://schemas.openxmlformats.org/officeDocument/2006/relationships/theme" Target="../theme/theme3.xml"/><Relationship Id="rId12" Type="http://schemas.openxmlformats.org/officeDocument/2006/relationships/image" Target="../media/image1.png"/><Relationship Id="rId2" Type="http://schemas.openxmlformats.org/officeDocument/2006/relationships/slideLayout" Target="../slideLayouts/slideLayout26.xml"/><Relationship Id="rId16" Type="http://schemas.openxmlformats.org/officeDocument/2006/relationships/image" Target="../media/image3.png"/><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audio" Target="../media/audio1.wav"/><Relationship Id="rId5" Type="http://schemas.openxmlformats.org/officeDocument/2006/relationships/slideLayout" Target="../slideLayouts/slideLayout29.xml"/><Relationship Id="rId15" Type="http://schemas.openxmlformats.org/officeDocument/2006/relationships/image" Target="../media/image7.png"/><Relationship Id="rId10" Type="http://schemas.openxmlformats.org/officeDocument/2006/relationships/audio" Target="../media/audio7.wav"/><Relationship Id="rId4" Type="http://schemas.openxmlformats.org/officeDocument/2006/relationships/slideLayout" Target="../slideLayouts/slideLayout28.xml"/><Relationship Id="rId9" Type="http://schemas.openxmlformats.org/officeDocument/2006/relationships/audio" Target="../media/media1.m4a"/><Relationship Id="rId14" Type="http://schemas.openxmlformats.org/officeDocument/2006/relationships/image" Target="../media/image8.png"/></Relationships>
</file>

<file path=ppt/slideMasters/_rels/slideMaster4.xml.rels><?xml version="1.0" encoding="UTF-8" standalone="yes"?>
<Relationships xmlns="http://schemas.openxmlformats.org/package/2006/relationships"><Relationship Id="rId8" Type="http://schemas.microsoft.com/office/2007/relationships/media" Target="../media/media1.m4a"/><Relationship Id="rId13" Type="http://schemas.openxmlformats.org/officeDocument/2006/relationships/image" Target="../media/image2.png"/><Relationship Id="rId3" Type="http://schemas.openxmlformats.org/officeDocument/2006/relationships/slideLayout" Target="../slideLayouts/slideLayout33.xml"/><Relationship Id="rId7" Type="http://schemas.openxmlformats.org/officeDocument/2006/relationships/theme" Target="../theme/theme4.xml"/><Relationship Id="rId12" Type="http://schemas.openxmlformats.org/officeDocument/2006/relationships/image" Target="../media/image1.png"/><Relationship Id="rId2" Type="http://schemas.openxmlformats.org/officeDocument/2006/relationships/slideLayout" Target="../slideLayouts/slideLayout32.xml"/><Relationship Id="rId16" Type="http://schemas.openxmlformats.org/officeDocument/2006/relationships/image" Target="../media/image3.png"/><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audio" Target="../media/audio1.wav"/><Relationship Id="rId5" Type="http://schemas.openxmlformats.org/officeDocument/2006/relationships/slideLayout" Target="../slideLayouts/slideLayout35.xml"/><Relationship Id="rId15" Type="http://schemas.openxmlformats.org/officeDocument/2006/relationships/image" Target="../media/image7.png"/><Relationship Id="rId10" Type="http://schemas.openxmlformats.org/officeDocument/2006/relationships/audio" Target="../media/audio8.wav"/><Relationship Id="rId4" Type="http://schemas.openxmlformats.org/officeDocument/2006/relationships/slideLayout" Target="../slideLayouts/slideLayout34.xml"/><Relationship Id="rId9" Type="http://schemas.openxmlformats.org/officeDocument/2006/relationships/audio" Target="../media/media1.m4a"/><Relationship Id="rId14" Type="http://schemas.openxmlformats.org/officeDocument/2006/relationships/image" Target="../media/image9.png"/></Relationships>
</file>

<file path=ppt/slideMasters/_rels/slideMaster5.xml.rels><?xml version="1.0" encoding="UTF-8" standalone="yes"?>
<Relationships xmlns="http://schemas.openxmlformats.org/package/2006/relationships"><Relationship Id="rId8" Type="http://schemas.microsoft.com/office/2007/relationships/media" Target="../media/media1.m4a"/><Relationship Id="rId13" Type="http://schemas.openxmlformats.org/officeDocument/2006/relationships/image" Target="../media/image2.png"/><Relationship Id="rId3" Type="http://schemas.openxmlformats.org/officeDocument/2006/relationships/slideLayout" Target="../slideLayouts/slideLayout39.xml"/><Relationship Id="rId7" Type="http://schemas.openxmlformats.org/officeDocument/2006/relationships/theme" Target="../theme/theme5.xml"/><Relationship Id="rId12" Type="http://schemas.openxmlformats.org/officeDocument/2006/relationships/image" Target="../media/image1.png"/><Relationship Id="rId2" Type="http://schemas.openxmlformats.org/officeDocument/2006/relationships/slideLayout" Target="../slideLayouts/slideLayout38.xml"/><Relationship Id="rId16" Type="http://schemas.openxmlformats.org/officeDocument/2006/relationships/image" Target="../media/image3.png"/><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audio" Target="../media/audio1.wav"/><Relationship Id="rId5" Type="http://schemas.openxmlformats.org/officeDocument/2006/relationships/slideLayout" Target="../slideLayouts/slideLayout41.xml"/><Relationship Id="rId15" Type="http://schemas.openxmlformats.org/officeDocument/2006/relationships/image" Target="../media/image7.png"/><Relationship Id="rId10" Type="http://schemas.openxmlformats.org/officeDocument/2006/relationships/audio" Target="../media/audio9.wav"/><Relationship Id="rId4" Type="http://schemas.openxmlformats.org/officeDocument/2006/relationships/slideLayout" Target="../slideLayouts/slideLayout40.xml"/><Relationship Id="rId9" Type="http://schemas.openxmlformats.org/officeDocument/2006/relationships/audio" Target="../media/media1.m4a"/><Relationship Id="rId14" Type="http://schemas.openxmlformats.org/officeDocument/2006/relationships/image" Target="../media/image10.png"/></Relationships>
</file>

<file path=ppt/slideMasters/_rels/slideMaster6.xml.rels><?xml version="1.0" encoding="UTF-8" standalone="yes"?>
<Relationships xmlns="http://schemas.openxmlformats.org/package/2006/relationships"><Relationship Id="rId8" Type="http://schemas.microsoft.com/office/2007/relationships/media" Target="../media/media1.m4a"/><Relationship Id="rId13" Type="http://schemas.openxmlformats.org/officeDocument/2006/relationships/image" Target="../media/image2.png"/><Relationship Id="rId3" Type="http://schemas.openxmlformats.org/officeDocument/2006/relationships/slideLayout" Target="../slideLayouts/slideLayout45.xml"/><Relationship Id="rId7" Type="http://schemas.openxmlformats.org/officeDocument/2006/relationships/theme" Target="../theme/theme6.xml"/><Relationship Id="rId12" Type="http://schemas.openxmlformats.org/officeDocument/2006/relationships/image" Target="../media/image1.png"/><Relationship Id="rId2" Type="http://schemas.openxmlformats.org/officeDocument/2006/relationships/slideLayout" Target="../slideLayouts/slideLayout44.xml"/><Relationship Id="rId16" Type="http://schemas.openxmlformats.org/officeDocument/2006/relationships/image" Target="../media/image3.png"/><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audio" Target="../media/audio1.wav"/><Relationship Id="rId5" Type="http://schemas.openxmlformats.org/officeDocument/2006/relationships/slideLayout" Target="../slideLayouts/slideLayout47.xml"/><Relationship Id="rId15" Type="http://schemas.openxmlformats.org/officeDocument/2006/relationships/image" Target="../media/image7.png"/><Relationship Id="rId10" Type="http://schemas.openxmlformats.org/officeDocument/2006/relationships/audio" Target="../media/audio10.wav"/><Relationship Id="rId4" Type="http://schemas.openxmlformats.org/officeDocument/2006/relationships/slideLayout" Target="../slideLayouts/slideLayout46.xml"/><Relationship Id="rId9" Type="http://schemas.openxmlformats.org/officeDocument/2006/relationships/audio" Target="../media/media1.m4a"/><Relationship Id="rId14" Type="http://schemas.openxmlformats.org/officeDocument/2006/relationships/image" Target="../media/image11.png"/></Relationships>
</file>

<file path=ppt/slideMasters/_rels/slideMaster7.xml.rels><?xml version="1.0" encoding="UTF-8" standalone="yes"?>
<Relationships xmlns="http://schemas.openxmlformats.org/package/2006/relationships"><Relationship Id="rId8" Type="http://schemas.microsoft.com/office/2007/relationships/media" Target="../media/media1.m4a"/><Relationship Id="rId13" Type="http://schemas.openxmlformats.org/officeDocument/2006/relationships/image" Target="../media/image6.png"/><Relationship Id="rId3" Type="http://schemas.openxmlformats.org/officeDocument/2006/relationships/slideLayout" Target="../slideLayouts/slideLayout51.xml"/><Relationship Id="rId7" Type="http://schemas.openxmlformats.org/officeDocument/2006/relationships/theme" Target="../theme/theme7.xml"/><Relationship Id="rId12" Type="http://schemas.openxmlformats.org/officeDocument/2006/relationships/image" Target="../media/image1.png"/><Relationship Id="rId2" Type="http://schemas.openxmlformats.org/officeDocument/2006/relationships/slideLayout" Target="../slideLayouts/slideLayout50.xml"/><Relationship Id="rId16" Type="http://schemas.openxmlformats.org/officeDocument/2006/relationships/image" Target="../media/image3.png"/><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audio" Target="../media/audio1.wav"/><Relationship Id="rId5" Type="http://schemas.openxmlformats.org/officeDocument/2006/relationships/slideLayout" Target="../slideLayouts/slideLayout53.xml"/><Relationship Id="rId15" Type="http://schemas.openxmlformats.org/officeDocument/2006/relationships/image" Target="../media/image2.png"/><Relationship Id="rId10" Type="http://schemas.openxmlformats.org/officeDocument/2006/relationships/audio" Target="../media/audio6.wav"/><Relationship Id="rId4" Type="http://schemas.openxmlformats.org/officeDocument/2006/relationships/slideLayout" Target="../slideLayouts/slideLayout52.xml"/><Relationship Id="rId9" Type="http://schemas.openxmlformats.org/officeDocument/2006/relationships/audio" Target="../media/media1.m4a"/><Relationship Id="rId14" Type="http://schemas.openxmlformats.org/officeDocument/2006/relationships/image" Target="../media/image7.png"/></Relationships>
</file>

<file path=ppt/slideMasters/_rels/slideMaster8.xml.rels><?xml version="1.0" encoding="UTF-8" standalone="yes"?>
<Relationships xmlns="http://schemas.openxmlformats.org/package/2006/relationships"><Relationship Id="rId8" Type="http://schemas.microsoft.com/office/2007/relationships/media" Target="../media/media1.m4a"/><Relationship Id="rId13" Type="http://schemas.openxmlformats.org/officeDocument/2006/relationships/image" Target="../media/image2.png"/><Relationship Id="rId3" Type="http://schemas.openxmlformats.org/officeDocument/2006/relationships/slideLayout" Target="../slideLayouts/slideLayout57.xml"/><Relationship Id="rId7" Type="http://schemas.openxmlformats.org/officeDocument/2006/relationships/theme" Target="../theme/theme8.xml"/><Relationship Id="rId12" Type="http://schemas.openxmlformats.org/officeDocument/2006/relationships/image" Target="../media/image1.png"/><Relationship Id="rId2" Type="http://schemas.openxmlformats.org/officeDocument/2006/relationships/slideLayout" Target="../slideLayouts/slideLayout56.xml"/><Relationship Id="rId16" Type="http://schemas.openxmlformats.org/officeDocument/2006/relationships/image" Target="../media/image3.png"/><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audio" Target="../media/audio1.wav"/><Relationship Id="rId5" Type="http://schemas.openxmlformats.org/officeDocument/2006/relationships/slideLayout" Target="../slideLayouts/slideLayout59.xml"/><Relationship Id="rId15" Type="http://schemas.openxmlformats.org/officeDocument/2006/relationships/image" Target="../media/image7.png"/><Relationship Id="rId10" Type="http://schemas.openxmlformats.org/officeDocument/2006/relationships/audio" Target="../media/audio7.wav"/><Relationship Id="rId4" Type="http://schemas.openxmlformats.org/officeDocument/2006/relationships/slideLayout" Target="../slideLayouts/slideLayout58.xml"/><Relationship Id="rId9" Type="http://schemas.openxmlformats.org/officeDocument/2006/relationships/audio" Target="../media/media1.m4a"/><Relationship Id="rId14" Type="http://schemas.openxmlformats.org/officeDocument/2006/relationships/image" Target="../media/image8.png"/></Relationships>
</file>

<file path=ppt/slideMasters/_rels/slideMaster9.xml.rels><?xml version="1.0" encoding="UTF-8" standalone="yes"?>
<Relationships xmlns="http://schemas.openxmlformats.org/package/2006/relationships"><Relationship Id="rId8" Type="http://schemas.microsoft.com/office/2007/relationships/media" Target="../media/media1.m4a"/><Relationship Id="rId13" Type="http://schemas.openxmlformats.org/officeDocument/2006/relationships/image" Target="../media/image2.png"/><Relationship Id="rId3" Type="http://schemas.openxmlformats.org/officeDocument/2006/relationships/slideLayout" Target="../slideLayouts/slideLayout63.xml"/><Relationship Id="rId7" Type="http://schemas.openxmlformats.org/officeDocument/2006/relationships/theme" Target="../theme/theme9.xml"/><Relationship Id="rId12" Type="http://schemas.openxmlformats.org/officeDocument/2006/relationships/image" Target="../media/image1.png"/><Relationship Id="rId2" Type="http://schemas.openxmlformats.org/officeDocument/2006/relationships/slideLayout" Target="../slideLayouts/slideLayout62.xml"/><Relationship Id="rId16" Type="http://schemas.openxmlformats.org/officeDocument/2006/relationships/image" Target="../media/image3.png"/><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audio" Target="../media/audio1.wav"/><Relationship Id="rId5" Type="http://schemas.openxmlformats.org/officeDocument/2006/relationships/slideLayout" Target="../slideLayouts/slideLayout65.xml"/><Relationship Id="rId15" Type="http://schemas.openxmlformats.org/officeDocument/2006/relationships/image" Target="../media/image7.png"/><Relationship Id="rId10" Type="http://schemas.openxmlformats.org/officeDocument/2006/relationships/audio" Target="../media/audio8.wav"/><Relationship Id="rId4" Type="http://schemas.openxmlformats.org/officeDocument/2006/relationships/slideLayout" Target="../slideLayouts/slideLayout64.xml"/><Relationship Id="rId9" Type="http://schemas.openxmlformats.org/officeDocument/2006/relationships/audio" Target="../media/media1.m4a"/><Relationship Id="rId14"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3" cstate="email">
            <a:extLst>
              <a:ext uri="{28A0092B-C50C-407E-A947-70E740481C1C}">
                <a14:useLocalDpi xmlns:a14="http://schemas.microsoft.com/office/drawing/2010/main"/>
              </a:ext>
            </a:extLst>
          </a:blip>
          <a:stretch>
            <a:fillRect/>
          </a:stretch>
        </p:blipFill>
        <p:spPr>
          <a:xfrm>
            <a:off x="-529" y="-297"/>
            <a:ext cx="12193057" cy="6858594"/>
          </a:xfrm>
          <a:prstGeom prst="rect">
            <a:avLst/>
          </a:prstGeom>
        </p:spPr>
      </p:pic>
      <p:pic>
        <p:nvPicPr>
          <p:cNvPr id="14" name="General_Timer.wav">
            <a:hlinkClick r:id="" action="ppaction://media"/>
          </p:cNvPr>
          <p:cNvPicPr>
            <a:picLocks noChangeAspect="1"/>
          </p:cNvPicPr>
          <p:nvPr userDrawn="1">
            <a:audioFile r:link="rId21"/>
            <p:extLst>
              <p:ext uri="{DAA4B4D4-6D71-4841-9C94-3DE7FCFB9230}">
                <p14:media xmlns:p14="http://schemas.microsoft.com/office/powerpoint/2010/main" r:embed="rId20"/>
              </p:ext>
            </p:extLst>
          </p:nvPr>
        </p:nvPicPr>
        <p:blipFill>
          <a:blip r:embed="rId24" cstate="print"/>
          <a:stretch>
            <a:fillRect/>
          </a:stretch>
        </p:blipFill>
        <p:spPr>
          <a:xfrm>
            <a:off x="11522463" y="39189"/>
            <a:ext cx="630348" cy="798443"/>
          </a:xfrm>
          <a:prstGeom prst="rect">
            <a:avLst/>
          </a:prstGeom>
        </p:spPr>
      </p:pic>
      <p:pic>
        <p:nvPicPr>
          <p:cNvPr id="4" name="Picture 3"/>
          <p:cNvPicPr>
            <a:picLocks noChangeAspect="1"/>
          </p:cNvPicPr>
          <p:nvPr userDrawn="1"/>
        </p:nvPicPr>
        <p:blipFill rotWithShape="1">
          <a:blip r:embed="rId25" cstate="email">
            <a:extLst>
              <a:ext uri="{28A0092B-C50C-407E-A947-70E740481C1C}">
                <a14:useLocalDpi xmlns:a14="http://schemas.microsoft.com/office/drawing/2010/main"/>
              </a:ext>
            </a:extLst>
          </a:blip>
          <a:srcRect r="-26266"/>
          <a:stretch/>
        </p:blipFill>
        <p:spPr>
          <a:xfrm>
            <a:off x="61566" y="45409"/>
            <a:ext cx="2289748" cy="1688141"/>
          </a:xfrm>
          <a:prstGeom prst="rect">
            <a:avLst/>
          </a:prstGeom>
        </p:spPr>
      </p:pic>
      <p:sp>
        <p:nvSpPr>
          <p:cNvPr id="5" name="TextBox 4"/>
          <p:cNvSpPr txBox="1"/>
          <p:nvPr userDrawn="1"/>
        </p:nvSpPr>
        <p:spPr>
          <a:xfrm>
            <a:off x="388442" y="213245"/>
            <a:ext cx="1850548" cy="1323439"/>
          </a:xfrm>
          <a:prstGeom prst="rect">
            <a:avLst/>
          </a:prstGeom>
          <a:noFill/>
          <a:effectLst>
            <a:outerShdw blurRad="50800" dist="127000" dir="2400000" algn="ctr" rotWithShape="0">
              <a:schemeClr val="tx1">
                <a:lumMod val="50000"/>
                <a:lumOff val="50000"/>
                <a:alpha val="40000"/>
              </a:schemeClr>
            </a:outerShdw>
          </a:effectLst>
          <a:scene3d>
            <a:camera prst="perspectiveHeroicExtremeRightFacing" fov="3300000">
              <a:rot lat="960000" lon="19800000" rev="0"/>
            </a:camera>
            <a:lightRig rig="harsh" dir="t"/>
          </a:scene3d>
          <a:sp3d>
            <a:bevelT w="139700"/>
          </a:sp3d>
        </p:spPr>
        <p:txBody>
          <a:bodyPr wrap="square" rtlCol="0">
            <a:spAutoFit/>
            <a:sp3d extrusionH="31750" prstMaterial="translucentPowder">
              <a:bevelT w="38100" h="12700" prst="coolSlant"/>
              <a:bevelB w="0" h="50800"/>
              <a:extrusionClr>
                <a:schemeClr val="bg1">
                  <a:lumMod val="95000"/>
                </a:schemeClr>
              </a:extrusionClr>
              <a:contourClr>
                <a:schemeClr val="bg1">
                  <a:lumMod val="65000"/>
                </a:schemeClr>
              </a:contourClr>
            </a:sp3d>
          </a:bodyPr>
          <a:lstStyle/>
          <a:p>
            <a:pPr algn="ctr"/>
            <a:fld id="{4E86849A-A911-4B4A-9F8C-0298CE68C41E}" type="slidenum">
              <a:rPr lang="ko-KR" altLang="en-US" sz="8000" b="1" kern="1200" spc="600" smtClean="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rPr>
              <a:t>‹#›</a:t>
            </a:fld>
            <a:endParaRPr lang="ko-KR" altLang="en-US" sz="8000" b="1" kern="1200" spc="600" dirty="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endParaRPr>
          </a:p>
        </p:txBody>
      </p:sp>
    </p:spTree>
    <p:extLst>
      <p:ext uri="{BB962C8B-B14F-4D97-AF65-F5344CB8AC3E}">
        <p14:creationId xmlns:p14="http://schemas.microsoft.com/office/powerpoint/2010/main" val="2819138921"/>
      </p:ext>
    </p:extLst>
  </p:cSld>
  <p:clrMap bg1="lt1" tx1="dk1" bg2="lt2" tx2="dk2" accent1="accent1" accent2="accent2" accent3="accent3" accent4="accent4" accent5="accent5" accent6="accent6" hlink="hlink" folHlink="folHlink"/>
  <p:sldLayoutIdLst>
    <p:sldLayoutId id="2147483881" r:id="rId1"/>
    <p:sldLayoutId id="2147483882" r:id="rId2"/>
    <p:sldLayoutId id="2147483883" r:id="rId3"/>
    <p:sldLayoutId id="2147483884" r:id="rId4"/>
    <p:sldLayoutId id="2147483885" r:id="rId5"/>
    <p:sldLayoutId id="2147483886" r:id="rId6"/>
    <p:sldLayoutId id="2147483893" r:id="rId7"/>
    <p:sldLayoutId id="2147483894" r:id="rId8"/>
    <p:sldLayoutId id="2147483895" r:id="rId9"/>
    <p:sldLayoutId id="2147483896" r:id="rId10"/>
    <p:sldLayoutId id="2147483897" r:id="rId11"/>
    <p:sldLayoutId id="2147483898" r:id="rId12"/>
    <p:sldLayoutId id="2147483887" r:id="rId13"/>
    <p:sldLayoutId id="2147483888" r:id="rId14"/>
    <p:sldLayoutId id="2147483889" r:id="rId15"/>
    <p:sldLayoutId id="2147483890" r:id="rId16"/>
    <p:sldLayoutId id="2147483891" r:id="rId17"/>
    <p:sldLayoutId id="2147483892" r:id="rId18"/>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4"/>
                                        </p:tgtEl>
                                        <p:attrNameLst>
                                          <p:attrName>r</p:attrName>
                                        </p:attrNameLst>
                                      </p:cBhvr>
                                    </p:animRot>
                                    <p:animRot by="-240000">
                                      <p:cBhvr>
                                        <p:cTn id="7" dur="200" fill="hold">
                                          <p:stCondLst>
                                            <p:cond delay="200"/>
                                          </p:stCondLst>
                                        </p:cTn>
                                        <p:tgtEl>
                                          <p:spTgt spid="4"/>
                                        </p:tgtEl>
                                        <p:attrNameLst>
                                          <p:attrName>r</p:attrName>
                                        </p:attrNameLst>
                                      </p:cBhvr>
                                    </p:animRot>
                                    <p:animRot by="240000">
                                      <p:cBhvr>
                                        <p:cTn id="8" dur="200" fill="hold">
                                          <p:stCondLst>
                                            <p:cond delay="400"/>
                                          </p:stCondLst>
                                        </p:cTn>
                                        <p:tgtEl>
                                          <p:spTgt spid="4"/>
                                        </p:tgtEl>
                                        <p:attrNameLst>
                                          <p:attrName>r</p:attrName>
                                        </p:attrNameLst>
                                      </p:cBhvr>
                                    </p:animRot>
                                    <p:animRot by="-240000">
                                      <p:cBhvr>
                                        <p:cTn id="9" dur="200" fill="hold">
                                          <p:stCondLst>
                                            <p:cond delay="600"/>
                                          </p:stCondLst>
                                        </p:cTn>
                                        <p:tgtEl>
                                          <p:spTgt spid="4"/>
                                        </p:tgtEl>
                                        <p:attrNameLst>
                                          <p:attrName>r</p:attrName>
                                        </p:attrNameLst>
                                      </p:cBhvr>
                                    </p:animRot>
                                    <p:animRot by="120000">
                                      <p:cBhvr>
                                        <p:cTn id="10" dur="200" fill="hold">
                                          <p:stCondLst>
                                            <p:cond delay="800"/>
                                          </p:stCondLst>
                                        </p:cTn>
                                        <p:tgtEl>
                                          <p:spTgt spid="4"/>
                                        </p:tgtEl>
                                        <p:attrNameLst>
                                          <p:attrName>r</p:attrName>
                                        </p:attrNameLst>
                                      </p:cBhvr>
                                    </p:animRot>
                                  </p:childTnLst>
                                </p:cTn>
                              </p:par>
                              <p:par>
                                <p:cTn id="11" presetID="32" presetClass="emph" presetSubtype="0" fill="hold" grpId="0" nodeType="withEffect">
                                  <p:stCondLst>
                                    <p:cond delay="0"/>
                                  </p:stCondLst>
                                  <p:childTnLst>
                                    <p:animRot by="120000">
                                      <p:cBhvr>
                                        <p:cTn id="12" dur="100" fill="hold">
                                          <p:stCondLst>
                                            <p:cond delay="0"/>
                                          </p:stCondLst>
                                        </p:cTn>
                                        <p:tgtEl>
                                          <p:spTgt spid="5"/>
                                        </p:tgtEl>
                                        <p:attrNameLst>
                                          <p:attrName>r</p:attrName>
                                        </p:attrNameLst>
                                      </p:cBhvr>
                                    </p:animRot>
                                    <p:animRot by="-240000">
                                      <p:cBhvr>
                                        <p:cTn id="13" dur="200" fill="hold">
                                          <p:stCondLst>
                                            <p:cond delay="200"/>
                                          </p:stCondLst>
                                        </p:cTn>
                                        <p:tgtEl>
                                          <p:spTgt spid="5"/>
                                        </p:tgtEl>
                                        <p:attrNameLst>
                                          <p:attrName>r</p:attrName>
                                        </p:attrNameLst>
                                      </p:cBhvr>
                                    </p:animRot>
                                    <p:animRot by="240000">
                                      <p:cBhvr>
                                        <p:cTn id="14" dur="200" fill="hold">
                                          <p:stCondLst>
                                            <p:cond delay="400"/>
                                          </p:stCondLst>
                                        </p:cTn>
                                        <p:tgtEl>
                                          <p:spTgt spid="5"/>
                                        </p:tgtEl>
                                        <p:attrNameLst>
                                          <p:attrName>r</p:attrName>
                                        </p:attrNameLst>
                                      </p:cBhvr>
                                    </p:animRot>
                                    <p:animRot by="-240000">
                                      <p:cBhvr>
                                        <p:cTn id="15" dur="200" fill="hold">
                                          <p:stCondLst>
                                            <p:cond delay="600"/>
                                          </p:stCondLst>
                                        </p:cTn>
                                        <p:tgtEl>
                                          <p:spTgt spid="5"/>
                                        </p:tgtEl>
                                        <p:attrNameLst>
                                          <p:attrName>r</p:attrName>
                                        </p:attrNameLst>
                                      </p:cBhvr>
                                    </p:animRot>
                                    <p:animRot by="120000">
                                      <p:cBhvr>
                                        <p:cTn id="16"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14"/>
                    </p:tgtEl>
                  </p:cond>
                </p:stCondLst>
                <p:endSync evt="end" delay="0">
                  <p:rtn val="all"/>
                </p:endSync>
                <p:childTnLst>
                  <p:par>
                    <p:cTn id="18" fill="hold">
                      <p:stCondLst>
                        <p:cond delay="0"/>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11261" fill="hold"/>
                                        <p:tgtEl>
                                          <p:spTgt spid="14"/>
                                        </p:tgtEl>
                                      </p:cBhvr>
                                    </p:cmd>
                                  </p:childTnLst>
                                </p:cTn>
                              </p:par>
                              <p:par>
                                <p:cTn id="22" presetID="26" presetClass="emph" presetSubtype="0" fill="hold" nodeType="withEffect">
                                  <p:stCondLst>
                                    <p:cond delay="0"/>
                                  </p:stCondLst>
                                  <p:childTnLst>
                                    <p:animEffect transition="out" filter="fade">
                                      <p:cBhvr>
                                        <p:cTn id="23" dur="500" tmFilter="0, 0; .2, .5; .8, .5; 1, 0"/>
                                        <p:tgtEl>
                                          <p:spTgt spid="14"/>
                                        </p:tgtEl>
                                      </p:cBhvr>
                                    </p:animEffect>
                                    <p:animScale>
                                      <p:cBhvr>
                                        <p:cTn id="24" dur="250" autoRev="1" fill="hold"/>
                                        <p:tgtEl>
                                          <p:spTgt spid="14"/>
                                        </p:tgtEl>
                                      </p:cBhvr>
                                      <p:by x="105000" y="105000"/>
                                    </p:animScale>
                                  </p:childTnLst>
                                </p:cTn>
                              </p:par>
                            </p:childTnLst>
                          </p:cTn>
                        </p:par>
                      </p:childTnLst>
                    </p:cTn>
                  </p:par>
                  <p:par>
                    <p:cTn id="25" fill="hold">
                      <p:stCondLst>
                        <p:cond delay="indefinite"/>
                      </p:stCondLst>
                      <p:childTnLst>
                        <p:par>
                          <p:cTn id="26" fill="hold">
                            <p:stCondLst>
                              <p:cond delay="0"/>
                            </p:stCondLst>
                            <p:childTnLst>
                              <p:par>
                                <p:cTn id="27" presetID="3" presetClass="mediacall" presetSubtype="0" fill="hold" nodeType="clickEffect">
                                  <p:stCondLst>
                                    <p:cond delay="0"/>
                                  </p:stCondLst>
                                  <p:childTnLst>
                                    <p:cmd type="call" cmd="stop">
                                      <p:cBhvr>
                                        <p:cTn id="28" dur="1" fill="hold"/>
                                        <p:tgtEl>
                                          <p:spTgt spid="14"/>
                                        </p:tgtEl>
                                      </p:cBhvr>
                                    </p:cmd>
                                  </p:childTnLst>
                                </p:cTn>
                              </p:par>
                            </p:childTnLst>
                          </p:cTn>
                        </p:par>
                      </p:childTnLst>
                    </p:cTn>
                  </p:par>
                </p:childTnLst>
              </p:cTn>
              <p:nextCondLst>
                <p:cond evt="onClick" delay="0">
                  <p:tgtEl>
                    <p:spTgt spid="14"/>
                  </p:tgtEl>
                </p:cond>
              </p:nextCondLst>
            </p:seq>
            <p:audio>
              <p:cMediaNode>
                <p:cTn id="29"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seq concurrent="1" nextAc="seek">
              <p:cTn id="30" restart="whenNotActive" fill="hold" evtFilter="cancelBubble" nodeType="interactiveSeq">
                <p:stCondLst>
                  <p:cond evt="onClick" delay="0">
                    <p:tgtEl>
                      <p:spTgt spid="4"/>
                    </p:tgtEl>
                  </p:cond>
                </p:stCondLst>
                <p:endSync evt="end" delay="0">
                  <p:rtn val="all"/>
                </p:endSync>
                <p:childTnLst>
                  <p:par>
                    <p:cTn id="31" fill="hold">
                      <p:stCondLst>
                        <p:cond delay="0"/>
                      </p:stCondLst>
                      <p:childTnLst>
                        <p:par>
                          <p:cTn id="32" fill="hold">
                            <p:stCondLst>
                              <p:cond delay="0"/>
                            </p:stCondLst>
                            <p:childTnLst>
                              <p:par>
                                <p:cTn id="33" presetID="32" presetClass="emph" presetSubtype="0" fill="hold" nodeType="clickEffect">
                                  <p:stCondLst>
                                    <p:cond delay="0"/>
                                  </p:stCondLst>
                                  <p:childTnLst>
                                    <p:animRot by="120000">
                                      <p:cBhvr>
                                        <p:cTn id="34" dur="100" fill="hold">
                                          <p:stCondLst>
                                            <p:cond delay="0"/>
                                          </p:stCondLst>
                                        </p:cTn>
                                        <p:tgtEl>
                                          <p:spTgt spid="4"/>
                                        </p:tgtEl>
                                        <p:attrNameLst>
                                          <p:attrName>r</p:attrName>
                                        </p:attrNameLst>
                                      </p:cBhvr>
                                    </p:animRot>
                                    <p:animRot by="-240000">
                                      <p:cBhvr>
                                        <p:cTn id="35" dur="200" fill="hold">
                                          <p:stCondLst>
                                            <p:cond delay="200"/>
                                          </p:stCondLst>
                                        </p:cTn>
                                        <p:tgtEl>
                                          <p:spTgt spid="4"/>
                                        </p:tgtEl>
                                        <p:attrNameLst>
                                          <p:attrName>r</p:attrName>
                                        </p:attrNameLst>
                                      </p:cBhvr>
                                    </p:animRot>
                                    <p:animRot by="240000">
                                      <p:cBhvr>
                                        <p:cTn id="36" dur="200" fill="hold">
                                          <p:stCondLst>
                                            <p:cond delay="400"/>
                                          </p:stCondLst>
                                        </p:cTn>
                                        <p:tgtEl>
                                          <p:spTgt spid="4"/>
                                        </p:tgtEl>
                                        <p:attrNameLst>
                                          <p:attrName>r</p:attrName>
                                        </p:attrNameLst>
                                      </p:cBhvr>
                                    </p:animRot>
                                    <p:animRot by="-240000">
                                      <p:cBhvr>
                                        <p:cTn id="37" dur="200" fill="hold">
                                          <p:stCondLst>
                                            <p:cond delay="600"/>
                                          </p:stCondLst>
                                        </p:cTn>
                                        <p:tgtEl>
                                          <p:spTgt spid="4"/>
                                        </p:tgtEl>
                                        <p:attrNameLst>
                                          <p:attrName>r</p:attrName>
                                        </p:attrNameLst>
                                      </p:cBhvr>
                                    </p:animRot>
                                    <p:animRot by="120000">
                                      <p:cBhvr>
                                        <p:cTn id="38" dur="200" fill="hold">
                                          <p:stCondLst>
                                            <p:cond delay="800"/>
                                          </p:stCondLst>
                                        </p:cTn>
                                        <p:tgtEl>
                                          <p:spTgt spid="4"/>
                                        </p:tgtEl>
                                        <p:attrNameLst>
                                          <p:attrName>r</p:attrName>
                                        </p:attrNameLst>
                                      </p:cBhvr>
                                    </p:animRot>
                                  </p:childTnLst>
                                  <p:subTnLst>
                                    <p:audio>
                                      <p:cMediaNode>
                                        <p:cTn display="0" masterRel="sameClick">
                                          <p:stCondLst>
                                            <p:cond evt="begin" delay="0">
                                              <p:tn val="33"/>
                                            </p:cond>
                                          </p:stCondLst>
                                          <p:endCondLst>
                                            <p:cond evt="onStopAudio" delay="0">
                                              <p:tgtEl>
                                                <p:sldTgt/>
                                              </p:tgtEl>
                                            </p:cond>
                                          </p:endCondLst>
                                        </p:cTn>
                                        <p:tgtEl>
                                          <p:sndTgt r:embed="rId22" name="Questions.wav"/>
                                        </p:tgtEl>
                                      </p:cMediaNode>
                                    </p:audio>
                                  </p:subTnLst>
                                </p:cTn>
                              </p:par>
                              <p:par>
                                <p:cTn id="39" presetID="32" presetClass="emph" presetSubtype="0" fill="hold" grpId="1" nodeType="withEffect">
                                  <p:stCondLst>
                                    <p:cond delay="0"/>
                                  </p:stCondLst>
                                  <p:childTnLst>
                                    <p:animRot by="120000">
                                      <p:cBhvr>
                                        <p:cTn id="40" dur="100" fill="hold">
                                          <p:stCondLst>
                                            <p:cond delay="0"/>
                                          </p:stCondLst>
                                        </p:cTn>
                                        <p:tgtEl>
                                          <p:spTgt spid="5"/>
                                        </p:tgtEl>
                                        <p:attrNameLst>
                                          <p:attrName>r</p:attrName>
                                        </p:attrNameLst>
                                      </p:cBhvr>
                                    </p:animRot>
                                    <p:animRot by="-240000">
                                      <p:cBhvr>
                                        <p:cTn id="41" dur="200" fill="hold">
                                          <p:stCondLst>
                                            <p:cond delay="200"/>
                                          </p:stCondLst>
                                        </p:cTn>
                                        <p:tgtEl>
                                          <p:spTgt spid="5"/>
                                        </p:tgtEl>
                                        <p:attrNameLst>
                                          <p:attrName>r</p:attrName>
                                        </p:attrNameLst>
                                      </p:cBhvr>
                                    </p:animRot>
                                    <p:animRot by="240000">
                                      <p:cBhvr>
                                        <p:cTn id="42" dur="200" fill="hold">
                                          <p:stCondLst>
                                            <p:cond delay="400"/>
                                          </p:stCondLst>
                                        </p:cTn>
                                        <p:tgtEl>
                                          <p:spTgt spid="5"/>
                                        </p:tgtEl>
                                        <p:attrNameLst>
                                          <p:attrName>r</p:attrName>
                                        </p:attrNameLst>
                                      </p:cBhvr>
                                    </p:animRot>
                                    <p:animRot by="-240000">
                                      <p:cBhvr>
                                        <p:cTn id="43" dur="200" fill="hold">
                                          <p:stCondLst>
                                            <p:cond delay="600"/>
                                          </p:stCondLst>
                                        </p:cTn>
                                        <p:tgtEl>
                                          <p:spTgt spid="5"/>
                                        </p:tgtEl>
                                        <p:attrNameLst>
                                          <p:attrName>r</p:attrName>
                                        </p:attrNameLst>
                                      </p:cBhvr>
                                    </p:animRot>
                                    <p:animRot by="120000">
                                      <p:cBhvr>
                                        <p:cTn id="44" dur="200" fill="hold">
                                          <p:stCondLst>
                                            <p:cond delay="800"/>
                                          </p:stCondLst>
                                        </p:cTn>
                                        <p:tgtEl>
                                          <p:spTgt spid="5"/>
                                        </p:tgtEl>
                                        <p:attrNameLst>
                                          <p:attrName>r</p:attrName>
                                        </p:attrNameLst>
                                      </p:cBhvr>
                                    </p:animRot>
                                  </p:childTnLst>
                                  <p:subTnLst>
                                    <p:audio>
                                      <p:cMediaNode>
                                        <p:cTn display="0" masterRel="sameClick">
                                          <p:stCondLst>
                                            <p:cond evt="begin" delay="0">
                                              <p:tn val="39"/>
                                            </p:cond>
                                          </p:stCondLst>
                                          <p:endCondLst>
                                            <p:cond evt="onStopAudio" delay="0">
                                              <p:tgtEl>
                                                <p:sldTgt/>
                                              </p:tgtEl>
                                            </p:cond>
                                          </p:endCondLst>
                                        </p:cTn>
                                        <p:tgtEl>
                                          <p:sndTgt r:embed="rId22" name="Questions.wav"/>
                                        </p:tgtEl>
                                      </p:cMediaNode>
                                    </p:audio>
                                  </p:subTnLst>
                                </p:cTn>
                              </p:par>
                            </p:childTnLst>
                          </p:cTn>
                        </p:par>
                      </p:childTnLst>
                    </p:cTn>
                  </p:par>
                </p:childTnLst>
              </p:cTn>
              <p:nextCondLst>
                <p:cond evt="onClick" delay="0">
                  <p:tgtEl>
                    <p:spTgt spid="4"/>
                  </p:tgtEl>
                </p:cond>
              </p:nextCondLst>
            </p:seq>
            <p:seq concurrent="1" nextAc="seek">
              <p:cTn id="45" restart="whenNotActive" fill="hold" evtFilter="cancelBubble" nodeType="interactiveSeq">
                <p:stCondLst>
                  <p:cond evt="onClick" delay="0">
                    <p:tgtEl>
                      <p:spTgt spid="5"/>
                    </p:tgtEl>
                  </p:cond>
                </p:stCondLst>
                <p:endSync evt="end" delay="0">
                  <p:rtn val="all"/>
                </p:endSync>
                <p:childTnLst>
                  <p:par>
                    <p:cTn id="46" fill="hold">
                      <p:stCondLst>
                        <p:cond delay="0"/>
                      </p:stCondLst>
                      <p:childTnLst>
                        <p:par>
                          <p:cTn id="47" fill="hold">
                            <p:stCondLst>
                              <p:cond delay="0"/>
                            </p:stCondLst>
                            <p:childTnLst>
                              <p:par>
                                <p:cTn id="48" presetID="32" presetClass="emph" presetSubtype="0" fill="hold" grpId="2" nodeType="withEffect">
                                  <p:stCondLst>
                                    <p:cond delay="0"/>
                                  </p:stCondLst>
                                  <p:childTnLst>
                                    <p:animRot by="120000">
                                      <p:cBhvr>
                                        <p:cTn id="49" dur="100" fill="hold">
                                          <p:stCondLst>
                                            <p:cond delay="0"/>
                                          </p:stCondLst>
                                        </p:cTn>
                                        <p:tgtEl>
                                          <p:spTgt spid="5"/>
                                        </p:tgtEl>
                                        <p:attrNameLst>
                                          <p:attrName>r</p:attrName>
                                        </p:attrNameLst>
                                      </p:cBhvr>
                                    </p:animRot>
                                    <p:animRot by="-240000">
                                      <p:cBhvr>
                                        <p:cTn id="50" dur="200" fill="hold">
                                          <p:stCondLst>
                                            <p:cond delay="200"/>
                                          </p:stCondLst>
                                        </p:cTn>
                                        <p:tgtEl>
                                          <p:spTgt spid="5"/>
                                        </p:tgtEl>
                                        <p:attrNameLst>
                                          <p:attrName>r</p:attrName>
                                        </p:attrNameLst>
                                      </p:cBhvr>
                                    </p:animRot>
                                    <p:animRot by="240000">
                                      <p:cBhvr>
                                        <p:cTn id="51" dur="200" fill="hold">
                                          <p:stCondLst>
                                            <p:cond delay="400"/>
                                          </p:stCondLst>
                                        </p:cTn>
                                        <p:tgtEl>
                                          <p:spTgt spid="5"/>
                                        </p:tgtEl>
                                        <p:attrNameLst>
                                          <p:attrName>r</p:attrName>
                                        </p:attrNameLst>
                                      </p:cBhvr>
                                    </p:animRot>
                                    <p:animRot by="-240000">
                                      <p:cBhvr>
                                        <p:cTn id="52" dur="200" fill="hold">
                                          <p:stCondLst>
                                            <p:cond delay="600"/>
                                          </p:stCondLst>
                                        </p:cTn>
                                        <p:tgtEl>
                                          <p:spTgt spid="5"/>
                                        </p:tgtEl>
                                        <p:attrNameLst>
                                          <p:attrName>r</p:attrName>
                                        </p:attrNameLst>
                                      </p:cBhvr>
                                    </p:animRot>
                                    <p:animRot by="120000">
                                      <p:cBhvr>
                                        <p:cTn id="53" dur="200" fill="hold">
                                          <p:stCondLst>
                                            <p:cond delay="800"/>
                                          </p:stCondLst>
                                        </p:cTn>
                                        <p:tgtEl>
                                          <p:spTgt spid="5"/>
                                        </p:tgtEl>
                                        <p:attrNameLst>
                                          <p:attrName>r</p:attrName>
                                        </p:attrNameLst>
                                      </p:cBhvr>
                                    </p:animRot>
                                  </p:childTnLst>
                                  <p:subTnLst>
                                    <p:audio>
                                      <p:cMediaNode>
                                        <p:cTn display="0" masterRel="sameClick">
                                          <p:stCondLst>
                                            <p:cond evt="begin" delay="0">
                                              <p:tn val="48"/>
                                            </p:cond>
                                          </p:stCondLst>
                                          <p:endCondLst>
                                            <p:cond evt="onStopAudio" delay="0">
                                              <p:tgtEl>
                                                <p:sldTgt/>
                                              </p:tgtEl>
                                            </p:cond>
                                          </p:endCondLst>
                                        </p:cTn>
                                        <p:tgtEl>
                                          <p:sndTgt r:embed="rId22" name="Questions.wav"/>
                                        </p:tgtEl>
                                      </p:cMediaNode>
                                    </p:audio>
                                  </p:subTnLst>
                                </p:cTn>
                              </p:par>
                              <p:par>
                                <p:cTn id="54" presetID="32" presetClass="emph" presetSubtype="0" fill="hold" nodeType="withEffect">
                                  <p:stCondLst>
                                    <p:cond delay="0"/>
                                  </p:stCondLst>
                                  <p:childTnLst>
                                    <p:animRot by="120000">
                                      <p:cBhvr>
                                        <p:cTn id="55" dur="100" fill="hold">
                                          <p:stCondLst>
                                            <p:cond delay="0"/>
                                          </p:stCondLst>
                                        </p:cTn>
                                        <p:tgtEl>
                                          <p:spTgt spid="4"/>
                                        </p:tgtEl>
                                        <p:attrNameLst>
                                          <p:attrName>r</p:attrName>
                                        </p:attrNameLst>
                                      </p:cBhvr>
                                    </p:animRot>
                                    <p:animRot by="-240000">
                                      <p:cBhvr>
                                        <p:cTn id="56" dur="200" fill="hold">
                                          <p:stCondLst>
                                            <p:cond delay="200"/>
                                          </p:stCondLst>
                                        </p:cTn>
                                        <p:tgtEl>
                                          <p:spTgt spid="4"/>
                                        </p:tgtEl>
                                        <p:attrNameLst>
                                          <p:attrName>r</p:attrName>
                                        </p:attrNameLst>
                                      </p:cBhvr>
                                    </p:animRot>
                                    <p:animRot by="240000">
                                      <p:cBhvr>
                                        <p:cTn id="57" dur="200" fill="hold">
                                          <p:stCondLst>
                                            <p:cond delay="400"/>
                                          </p:stCondLst>
                                        </p:cTn>
                                        <p:tgtEl>
                                          <p:spTgt spid="4"/>
                                        </p:tgtEl>
                                        <p:attrNameLst>
                                          <p:attrName>r</p:attrName>
                                        </p:attrNameLst>
                                      </p:cBhvr>
                                    </p:animRot>
                                    <p:animRot by="-240000">
                                      <p:cBhvr>
                                        <p:cTn id="58" dur="200" fill="hold">
                                          <p:stCondLst>
                                            <p:cond delay="600"/>
                                          </p:stCondLst>
                                        </p:cTn>
                                        <p:tgtEl>
                                          <p:spTgt spid="4"/>
                                        </p:tgtEl>
                                        <p:attrNameLst>
                                          <p:attrName>r</p:attrName>
                                        </p:attrNameLst>
                                      </p:cBhvr>
                                    </p:animRot>
                                    <p:animRot by="120000">
                                      <p:cBhvr>
                                        <p:cTn id="59" dur="200" fill="hold">
                                          <p:stCondLst>
                                            <p:cond delay="800"/>
                                          </p:stCondLst>
                                        </p:cTn>
                                        <p:tgtEl>
                                          <p:spTgt spid="4"/>
                                        </p:tgtEl>
                                        <p:attrNameLst>
                                          <p:attrName>r</p:attrName>
                                        </p:attrNameLst>
                                      </p:cBhvr>
                                    </p:animRot>
                                  </p:childTnLst>
                                </p:cTn>
                              </p:par>
                            </p:childTnLst>
                          </p:cTn>
                        </p:par>
                      </p:childTnLst>
                    </p:cTn>
                  </p:par>
                </p:childTnLst>
              </p:cTn>
              <p:nextCondLst>
                <p:cond evt="onClick" delay="0">
                  <p:tgtEl>
                    <p:spTgt spid="5"/>
                  </p:tgtEl>
                </p:cond>
              </p:nextCondLst>
            </p:seq>
          </p:childTnLst>
        </p:cTn>
      </p:par>
    </p:tnLst>
    <p:bldLst>
      <p:bldP spid="5" grpId="0"/>
      <p:bldP spid="5" grpId="1"/>
      <p:bldP spid="5" grpId="2"/>
    </p:bld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29" y="-297"/>
            <a:ext cx="12193057" cy="6858594"/>
          </a:xfrm>
          <a:prstGeom prst="rect">
            <a:avLst/>
          </a:prstGeom>
        </p:spPr>
      </p:pic>
      <p:pic>
        <p:nvPicPr>
          <p:cNvPr id="14" name="General_Timer.wav">
            <a:hlinkClick r:id="" action="ppaction://media"/>
          </p:cNvPr>
          <p:cNvPicPr>
            <a:picLocks noChangeAspect="1"/>
          </p:cNvPicPr>
          <p:nvPr userDrawn="1">
            <a:audioFile r:link="rId9"/>
            <p:extLst>
              <p:ext uri="{DAA4B4D4-6D71-4841-9C94-3DE7FCFB9230}">
                <p14:media xmlns:p14="http://schemas.microsoft.com/office/powerpoint/2010/main" r:embed="rId8"/>
              </p:ext>
            </p:extLst>
          </p:nvPr>
        </p:nvPicPr>
        <p:blipFill>
          <a:blip r:embed="rId13" cstate="print"/>
          <a:stretch>
            <a:fillRect/>
          </a:stretch>
        </p:blipFill>
        <p:spPr>
          <a:xfrm>
            <a:off x="11522463" y="39189"/>
            <a:ext cx="630348" cy="798443"/>
          </a:xfrm>
          <a:prstGeom prst="rect">
            <a:avLst/>
          </a:prstGeom>
        </p:spPr>
      </p:pic>
      <p:pic>
        <p:nvPicPr>
          <p:cNvPr id="11" name="4 Coins"/>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0" y="5641634"/>
            <a:ext cx="4846979" cy="859046"/>
          </a:xfrm>
          <a:prstGeom prst="rect">
            <a:avLst/>
          </a:prstGeom>
        </p:spPr>
      </p:pic>
      <p:pic>
        <p:nvPicPr>
          <p:cNvPr id="12" name="Golden Bullet"/>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3692800" y="5718669"/>
            <a:ext cx="987002" cy="632125"/>
          </a:xfrm>
          <a:prstGeom prst="rect">
            <a:avLst/>
          </a:prstGeom>
        </p:spPr>
      </p:pic>
      <p:sp>
        <p:nvSpPr>
          <p:cNvPr id="13" name="TextBox 12"/>
          <p:cNvSpPr txBox="1"/>
          <p:nvPr userDrawn="1"/>
        </p:nvSpPr>
        <p:spPr>
          <a:xfrm>
            <a:off x="747452" y="6324461"/>
            <a:ext cx="3670596" cy="553998"/>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0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rPr>
              <a:t>A little hard!</a:t>
            </a:r>
          </a:p>
        </p:txBody>
      </p:sp>
      <p:pic>
        <p:nvPicPr>
          <p:cNvPr id="9" name="Picture 8"/>
          <p:cNvPicPr>
            <a:picLocks noChangeAspect="1"/>
          </p:cNvPicPr>
          <p:nvPr userDrawn="1"/>
        </p:nvPicPr>
        <p:blipFill rotWithShape="1">
          <a:blip r:embed="rId16" cstate="email">
            <a:extLst>
              <a:ext uri="{28A0092B-C50C-407E-A947-70E740481C1C}">
                <a14:useLocalDpi xmlns:a14="http://schemas.microsoft.com/office/drawing/2010/main"/>
              </a:ext>
            </a:extLst>
          </a:blip>
          <a:srcRect r="-26266"/>
          <a:stretch/>
        </p:blipFill>
        <p:spPr>
          <a:xfrm>
            <a:off x="61566" y="45409"/>
            <a:ext cx="2289748" cy="1688141"/>
          </a:xfrm>
          <a:prstGeom prst="rect">
            <a:avLst/>
          </a:prstGeom>
        </p:spPr>
      </p:pic>
      <p:sp>
        <p:nvSpPr>
          <p:cNvPr id="15" name="TextBox 14"/>
          <p:cNvSpPr txBox="1"/>
          <p:nvPr userDrawn="1"/>
        </p:nvSpPr>
        <p:spPr>
          <a:xfrm>
            <a:off x="388442" y="213245"/>
            <a:ext cx="1850548" cy="1323439"/>
          </a:xfrm>
          <a:prstGeom prst="rect">
            <a:avLst/>
          </a:prstGeom>
          <a:noFill/>
          <a:effectLst>
            <a:outerShdw blurRad="50800" dist="127000" dir="2400000" algn="ctr" rotWithShape="0">
              <a:schemeClr val="tx1">
                <a:lumMod val="50000"/>
                <a:lumOff val="50000"/>
                <a:alpha val="40000"/>
              </a:schemeClr>
            </a:outerShdw>
          </a:effectLst>
          <a:scene3d>
            <a:camera prst="perspectiveHeroicExtremeRightFacing" fov="3300000">
              <a:rot lat="960000" lon="19800000" rev="0"/>
            </a:camera>
            <a:lightRig rig="harsh" dir="t"/>
          </a:scene3d>
          <a:sp3d>
            <a:bevelT w="139700"/>
          </a:sp3d>
        </p:spPr>
        <p:txBody>
          <a:bodyPr wrap="square" rtlCol="0">
            <a:spAutoFit/>
            <a:sp3d extrusionH="31750" prstMaterial="translucentPowder">
              <a:bevelT w="38100" h="12700" prst="coolSlant"/>
              <a:bevelB w="0" h="50800"/>
              <a:extrusionClr>
                <a:schemeClr val="bg1">
                  <a:lumMod val="95000"/>
                </a:schemeClr>
              </a:extrusionClr>
              <a:contourClr>
                <a:schemeClr val="bg1">
                  <a:lumMod val="65000"/>
                </a:schemeClr>
              </a:contourClr>
            </a:sp3d>
          </a:bodyPr>
          <a:lstStyle/>
          <a:p>
            <a:pPr algn="ctr"/>
            <a:fld id="{4E86849A-A911-4B4A-9F8C-0298CE68C41E}" type="slidenum">
              <a:rPr lang="ko-KR" altLang="en-US" sz="8000" b="1" kern="1200" spc="600" smtClean="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rPr>
              <a:t>‹#›</a:t>
            </a:fld>
            <a:endParaRPr lang="ko-KR" altLang="en-US" sz="8000" b="1" kern="1200" spc="600" dirty="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endParaRPr>
          </a:p>
        </p:txBody>
      </p:sp>
    </p:spTree>
    <p:extLst>
      <p:ext uri="{BB962C8B-B14F-4D97-AF65-F5344CB8AC3E}">
        <p14:creationId xmlns:p14="http://schemas.microsoft.com/office/powerpoint/2010/main" val="3591510149"/>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28815 -1.11111E-6 L 6.25E-7 -1.11111E-6 " pathEditMode="relative" rAng="0" ptsTypes="AA">
                                      <p:cBhvr>
                                        <p:cTn id="8" dur="1000" spd="-100000" fill="hold"/>
                                        <p:tgtEl>
                                          <p:spTgt spid="12"/>
                                        </p:tgtEl>
                                        <p:attrNameLst>
                                          <p:attrName>ppt_x</p:attrName>
                                          <p:attrName>ppt_y</p:attrName>
                                        </p:attrNameLst>
                                      </p:cBhvr>
                                      <p:rCtr x="14401" y="0"/>
                                    </p:animMotion>
                                  </p:childTnLst>
                                  <p:subTnLst>
                                    <p:audio>
                                      <p:cMediaNode>
                                        <p:cTn display="0" masterRel="sameClick">
                                          <p:stCondLst>
                                            <p:cond evt="begin" delay="0">
                                              <p:tn val="7"/>
                                            </p:cond>
                                          </p:stCondLst>
                                          <p:endCondLst>
                                            <p:cond evt="onStopAudio" delay="0">
                                              <p:tgtEl>
                                                <p:sldTgt/>
                                              </p:tgtEl>
                                            </p:cond>
                                          </p:endCondLst>
                                        </p:cTn>
                                        <p:tgtEl>
                                          <p:sndTgt r:embed="rId10" name="4points.wav"/>
                                        </p:tgtEl>
                                      </p:cMediaNode>
                                    </p:audio>
                                  </p:subTnLst>
                                </p:cTn>
                              </p:par>
                              <p:par>
                                <p:cTn id="9" presetID="22" presetClass="entr" presetSubtype="2"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1000"/>
                                        <p:tgtEl>
                                          <p:spTgt spid="11"/>
                                        </p:tgtEl>
                                      </p:cBhvr>
                                    </p:animEffect>
                                  </p:childTnLst>
                                </p:cTn>
                              </p:par>
                              <p:par>
                                <p:cTn id="12" presetID="53" presetClass="entr" presetSubtype="16" fill="hold" grpId="0" nodeType="withEffect">
                                  <p:stCondLst>
                                    <p:cond delay="750"/>
                                  </p:stCondLst>
                                  <p:childTnLst>
                                    <p:set>
                                      <p:cBhvr>
                                        <p:cTn id="13" dur="1" fill="hold">
                                          <p:stCondLst>
                                            <p:cond delay="0"/>
                                          </p:stCondLst>
                                        </p:cTn>
                                        <p:tgtEl>
                                          <p:spTgt spid="13"/>
                                        </p:tgtEl>
                                        <p:attrNameLst>
                                          <p:attrName>style.visibility</p:attrName>
                                        </p:attrNameLst>
                                      </p:cBhvr>
                                      <p:to>
                                        <p:strVal val="visible"/>
                                      </p:to>
                                    </p:set>
                                    <p:anim calcmode="lin" valueType="num">
                                      <p:cBhvr>
                                        <p:cTn id="14" dur="250" fill="hold"/>
                                        <p:tgtEl>
                                          <p:spTgt spid="13"/>
                                        </p:tgtEl>
                                        <p:attrNameLst>
                                          <p:attrName>ppt_w</p:attrName>
                                        </p:attrNameLst>
                                      </p:cBhvr>
                                      <p:tavLst>
                                        <p:tav tm="0">
                                          <p:val>
                                            <p:fltVal val="0"/>
                                          </p:val>
                                        </p:tav>
                                        <p:tav tm="100000">
                                          <p:val>
                                            <p:strVal val="#ppt_w"/>
                                          </p:val>
                                        </p:tav>
                                      </p:tavLst>
                                    </p:anim>
                                    <p:anim calcmode="lin" valueType="num">
                                      <p:cBhvr>
                                        <p:cTn id="15" dur="250" fill="hold"/>
                                        <p:tgtEl>
                                          <p:spTgt spid="13"/>
                                        </p:tgtEl>
                                        <p:attrNameLst>
                                          <p:attrName>ppt_h</p:attrName>
                                        </p:attrNameLst>
                                      </p:cBhvr>
                                      <p:tavLst>
                                        <p:tav tm="0">
                                          <p:val>
                                            <p:fltVal val="0"/>
                                          </p:val>
                                        </p:tav>
                                        <p:tav tm="100000">
                                          <p:val>
                                            <p:strVal val="#ppt_h"/>
                                          </p:val>
                                        </p:tav>
                                      </p:tavLst>
                                    </p:anim>
                                    <p:animEffect transition="in" filter="fade">
                                      <p:cBhvr>
                                        <p:cTn id="16" dur="25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100" fill="hold">
                                          <p:stCondLst>
                                            <p:cond delay="0"/>
                                          </p:stCondLst>
                                        </p:cTn>
                                        <p:tgtEl>
                                          <p:spTgt spid="9"/>
                                        </p:tgtEl>
                                        <p:attrNameLst>
                                          <p:attrName>r</p:attrName>
                                        </p:attrNameLst>
                                      </p:cBhvr>
                                    </p:animRot>
                                    <p:animRot by="-240000">
                                      <p:cBhvr>
                                        <p:cTn id="21" dur="200" fill="hold">
                                          <p:stCondLst>
                                            <p:cond delay="200"/>
                                          </p:stCondLst>
                                        </p:cTn>
                                        <p:tgtEl>
                                          <p:spTgt spid="9"/>
                                        </p:tgtEl>
                                        <p:attrNameLst>
                                          <p:attrName>r</p:attrName>
                                        </p:attrNameLst>
                                      </p:cBhvr>
                                    </p:animRot>
                                    <p:animRot by="240000">
                                      <p:cBhvr>
                                        <p:cTn id="22" dur="200" fill="hold">
                                          <p:stCondLst>
                                            <p:cond delay="400"/>
                                          </p:stCondLst>
                                        </p:cTn>
                                        <p:tgtEl>
                                          <p:spTgt spid="9"/>
                                        </p:tgtEl>
                                        <p:attrNameLst>
                                          <p:attrName>r</p:attrName>
                                        </p:attrNameLst>
                                      </p:cBhvr>
                                    </p:animRot>
                                    <p:animRot by="-240000">
                                      <p:cBhvr>
                                        <p:cTn id="23" dur="200" fill="hold">
                                          <p:stCondLst>
                                            <p:cond delay="600"/>
                                          </p:stCondLst>
                                        </p:cTn>
                                        <p:tgtEl>
                                          <p:spTgt spid="9"/>
                                        </p:tgtEl>
                                        <p:attrNameLst>
                                          <p:attrName>r</p:attrName>
                                        </p:attrNameLst>
                                      </p:cBhvr>
                                    </p:animRot>
                                    <p:animRot by="120000">
                                      <p:cBhvr>
                                        <p:cTn id="24" dur="200" fill="hold">
                                          <p:stCondLst>
                                            <p:cond delay="800"/>
                                          </p:stCondLst>
                                        </p:cTn>
                                        <p:tgtEl>
                                          <p:spTgt spid="9"/>
                                        </p:tgtEl>
                                        <p:attrNameLst>
                                          <p:attrName>r</p:attrName>
                                        </p:attrNameLst>
                                      </p:cBhvr>
                                    </p:animRot>
                                  </p:childTnLst>
                                </p:cTn>
                              </p:par>
                              <p:par>
                                <p:cTn id="25" presetID="32" presetClass="emph" presetSubtype="0" fill="hold" grpId="0" nodeType="withEffect">
                                  <p:stCondLst>
                                    <p:cond delay="0"/>
                                  </p:stCondLst>
                                  <p:childTnLst>
                                    <p:animRot by="120000">
                                      <p:cBhvr>
                                        <p:cTn id="26" dur="100" fill="hold">
                                          <p:stCondLst>
                                            <p:cond delay="0"/>
                                          </p:stCondLst>
                                        </p:cTn>
                                        <p:tgtEl>
                                          <p:spTgt spid="15"/>
                                        </p:tgtEl>
                                        <p:attrNameLst>
                                          <p:attrName>r</p:attrName>
                                        </p:attrNameLst>
                                      </p:cBhvr>
                                    </p:animRot>
                                    <p:animRot by="-240000">
                                      <p:cBhvr>
                                        <p:cTn id="27" dur="200" fill="hold">
                                          <p:stCondLst>
                                            <p:cond delay="200"/>
                                          </p:stCondLst>
                                        </p:cTn>
                                        <p:tgtEl>
                                          <p:spTgt spid="15"/>
                                        </p:tgtEl>
                                        <p:attrNameLst>
                                          <p:attrName>r</p:attrName>
                                        </p:attrNameLst>
                                      </p:cBhvr>
                                    </p:animRot>
                                    <p:animRot by="240000">
                                      <p:cBhvr>
                                        <p:cTn id="28" dur="200" fill="hold">
                                          <p:stCondLst>
                                            <p:cond delay="400"/>
                                          </p:stCondLst>
                                        </p:cTn>
                                        <p:tgtEl>
                                          <p:spTgt spid="15"/>
                                        </p:tgtEl>
                                        <p:attrNameLst>
                                          <p:attrName>r</p:attrName>
                                        </p:attrNameLst>
                                      </p:cBhvr>
                                    </p:animRot>
                                    <p:animRot by="-240000">
                                      <p:cBhvr>
                                        <p:cTn id="29" dur="200" fill="hold">
                                          <p:stCondLst>
                                            <p:cond delay="600"/>
                                          </p:stCondLst>
                                        </p:cTn>
                                        <p:tgtEl>
                                          <p:spTgt spid="15"/>
                                        </p:tgtEl>
                                        <p:attrNameLst>
                                          <p:attrName>r</p:attrName>
                                        </p:attrNameLst>
                                      </p:cBhvr>
                                    </p:animRot>
                                    <p:animRot by="120000">
                                      <p:cBhvr>
                                        <p:cTn id="3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11261" fill="hold"/>
                                        <p:tgtEl>
                                          <p:spTgt spid="14"/>
                                        </p:tgtEl>
                                      </p:cBhvr>
                                    </p:cmd>
                                  </p:childTnLst>
                                </p:cTn>
                              </p:par>
                              <p:par>
                                <p:cTn id="36" presetID="26" presetClass="emph" presetSubtype="0" fill="hold" nodeType="withEffect">
                                  <p:stCondLst>
                                    <p:cond delay="0"/>
                                  </p:stCondLst>
                                  <p:childTnLst>
                                    <p:animEffect transition="out" filter="fade">
                                      <p:cBhvr>
                                        <p:cTn id="37" dur="500" tmFilter="0, 0; .2, .5; .8, .5; 1, 0"/>
                                        <p:tgtEl>
                                          <p:spTgt spid="14"/>
                                        </p:tgtEl>
                                      </p:cBhvr>
                                    </p:animEffect>
                                    <p:animScale>
                                      <p:cBhvr>
                                        <p:cTn id="38" dur="250" autoRev="1" fill="hold"/>
                                        <p:tgtEl>
                                          <p:spTgt spid="14"/>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3" presetClass="mediacall" presetSubtype="0" fill="hold" nodeType="clickEffect">
                                  <p:stCondLst>
                                    <p:cond delay="0"/>
                                  </p:stCondLst>
                                  <p:childTnLst>
                                    <p:cmd type="call" cmd="stop">
                                      <p:cBhvr>
                                        <p:cTn id="42" dur="1" fill="hold"/>
                                        <p:tgtEl>
                                          <p:spTgt spid="14"/>
                                        </p:tgtEl>
                                      </p:cBhvr>
                                    </p:cmd>
                                  </p:childTnLst>
                                </p:cTn>
                              </p:par>
                            </p:childTnLst>
                          </p:cTn>
                        </p:par>
                      </p:childTnLst>
                    </p:cTn>
                  </p:par>
                </p:childTnLst>
              </p:cTn>
              <p:nextCondLst>
                <p:cond evt="onClick" delay="0">
                  <p:tgtEl>
                    <p:spTgt spid="14"/>
                  </p:tgtEl>
                </p:cond>
              </p:nextCondLst>
            </p:seq>
            <p:audio>
              <p:cMediaNode>
                <p:cTn id="43"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seq concurrent="1" nextAc="seek">
              <p:cTn id="44" restart="whenNotActive" fill="hold" evtFilter="cancelBubble" nodeType="interactiveSeq">
                <p:stCondLst>
                  <p:cond evt="onClick" delay="0">
                    <p:tgtEl>
                      <p:spTgt spid="9"/>
                    </p:tgtEl>
                  </p:cond>
                </p:stCondLst>
                <p:endSync evt="end" delay="0">
                  <p:rtn val="all"/>
                </p:endSync>
                <p:childTnLst>
                  <p:par>
                    <p:cTn id="45" fill="hold">
                      <p:stCondLst>
                        <p:cond delay="0"/>
                      </p:stCondLst>
                      <p:childTnLst>
                        <p:par>
                          <p:cTn id="46" fill="hold">
                            <p:stCondLst>
                              <p:cond delay="0"/>
                            </p:stCondLst>
                            <p:childTnLst>
                              <p:par>
                                <p:cTn id="47" presetID="32" presetClass="emph" presetSubtype="0" fill="hold" nodeType="clickEffect">
                                  <p:stCondLst>
                                    <p:cond delay="0"/>
                                  </p:stCondLst>
                                  <p:childTnLst>
                                    <p:animRot by="120000">
                                      <p:cBhvr>
                                        <p:cTn id="48" dur="100" fill="hold">
                                          <p:stCondLst>
                                            <p:cond delay="0"/>
                                          </p:stCondLst>
                                        </p:cTn>
                                        <p:tgtEl>
                                          <p:spTgt spid="9"/>
                                        </p:tgtEl>
                                        <p:attrNameLst>
                                          <p:attrName>r</p:attrName>
                                        </p:attrNameLst>
                                      </p:cBhvr>
                                    </p:animRot>
                                    <p:animRot by="-240000">
                                      <p:cBhvr>
                                        <p:cTn id="49" dur="200" fill="hold">
                                          <p:stCondLst>
                                            <p:cond delay="200"/>
                                          </p:stCondLst>
                                        </p:cTn>
                                        <p:tgtEl>
                                          <p:spTgt spid="9"/>
                                        </p:tgtEl>
                                        <p:attrNameLst>
                                          <p:attrName>r</p:attrName>
                                        </p:attrNameLst>
                                      </p:cBhvr>
                                    </p:animRot>
                                    <p:animRot by="240000">
                                      <p:cBhvr>
                                        <p:cTn id="50" dur="200" fill="hold">
                                          <p:stCondLst>
                                            <p:cond delay="400"/>
                                          </p:stCondLst>
                                        </p:cTn>
                                        <p:tgtEl>
                                          <p:spTgt spid="9"/>
                                        </p:tgtEl>
                                        <p:attrNameLst>
                                          <p:attrName>r</p:attrName>
                                        </p:attrNameLst>
                                      </p:cBhvr>
                                    </p:animRot>
                                    <p:animRot by="-240000">
                                      <p:cBhvr>
                                        <p:cTn id="51" dur="200" fill="hold">
                                          <p:stCondLst>
                                            <p:cond delay="600"/>
                                          </p:stCondLst>
                                        </p:cTn>
                                        <p:tgtEl>
                                          <p:spTgt spid="9"/>
                                        </p:tgtEl>
                                        <p:attrNameLst>
                                          <p:attrName>r</p:attrName>
                                        </p:attrNameLst>
                                      </p:cBhvr>
                                    </p:animRot>
                                    <p:animRot by="120000">
                                      <p:cBhvr>
                                        <p:cTn id="52" dur="200" fill="hold">
                                          <p:stCondLst>
                                            <p:cond delay="800"/>
                                          </p:stCondLst>
                                        </p:cTn>
                                        <p:tgtEl>
                                          <p:spTgt spid="9"/>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11" name="Questions.wav"/>
                                        </p:tgtEl>
                                      </p:cMediaNode>
                                    </p:audio>
                                  </p:subTnLst>
                                </p:cTn>
                              </p:par>
                              <p:par>
                                <p:cTn id="53" presetID="32" presetClass="emph" presetSubtype="0" fill="hold" grpId="1" nodeType="withEffect">
                                  <p:stCondLst>
                                    <p:cond delay="0"/>
                                  </p:stCondLst>
                                  <p:childTnLst>
                                    <p:animRot by="120000">
                                      <p:cBhvr>
                                        <p:cTn id="54" dur="100" fill="hold">
                                          <p:stCondLst>
                                            <p:cond delay="0"/>
                                          </p:stCondLst>
                                        </p:cTn>
                                        <p:tgtEl>
                                          <p:spTgt spid="15"/>
                                        </p:tgtEl>
                                        <p:attrNameLst>
                                          <p:attrName>r</p:attrName>
                                        </p:attrNameLst>
                                      </p:cBhvr>
                                    </p:animRot>
                                    <p:animRot by="-240000">
                                      <p:cBhvr>
                                        <p:cTn id="55" dur="200" fill="hold">
                                          <p:stCondLst>
                                            <p:cond delay="200"/>
                                          </p:stCondLst>
                                        </p:cTn>
                                        <p:tgtEl>
                                          <p:spTgt spid="15"/>
                                        </p:tgtEl>
                                        <p:attrNameLst>
                                          <p:attrName>r</p:attrName>
                                        </p:attrNameLst>
                                      </p:cBhvr>
                                    </p:animRot>
                                    <p:animRot by="240000">
                                      <p:cBhvr>
                                        <p:cTn id="56" dur="200" fill="hold">
                                          <p:stCondLst>
                                            <p:cond delay="400"/>
                                          </p:stCondLst>
                                        </p:cTn>
                                        <p:tgtEl>
                                          <p:spTgt spid="15"/>
                                        </p:tgtEl>
                                        <p:attrNameLst>
                                          <p:attrName>r</p:attrName>
                                        </p:attrNameLst>
                                      </p:cBhvr>
                                    </p:animRot>
                                    <p:animRot by="-240000">
                                      <p:cBhvr>
                                        <p:cTn id="57" dur="200" fill="hold">
                                          <p:stCondLst>
                                            <p:cond delay="600"/>
                                          </p:stCondLst>
                                        </p:cTn>
                                        <p:tgtEl>
                                          <p:spTgt spid="15"/>
                                        </p:tgtEl>
                                        <p:attrNameLst>
                                          <p:attrName>r</p:attrName>
                                        </p:attrNameLst>
                                      </p:cBhvr>
                                    </p:animRot>
                                    <p:animRot by="120000">
                                      <p:cBhvr>
                                        <p:cTn id="58" dur="200" fill="hold">
                                          <p:stCondLst>
                                            <p:cond delay="800"/>
                                          </p:stCondLst>
                                        </p:cTn>
                                        <p:tgtEl>
                                          <p:spTgt spid="15"/>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11" name="Questions.wav"/>
                                        </p:tgtEl>
                                      </p:cMediaNode>
                                    </p:audio>
                                  </p:subTnLst>
                                </p:cTn>
                              </p:par>
                            </p:childTnLst>
                          </p:cTn>
                        </p:par>
                      </p:childTnLst>
                    </p:cTn>
                  </p:par>
                </p:childTnLst>
              </p:cTn>
              <p:nextCondLst>
                <p:cond evt="onClick" delay="0">
                  <p:tgtEl>
                    <p:spTgt spid="9"/>
                  </p:tgtEl>
                </p:cond>
              </p:nextCondLst>
            </p:seq>
            <p:seq concurrent="1" nextAc="seek">
              <p:cTn id="59" restart="whenNotActive" fill="hold" evtFilter="cancelBubble" nodeType="interactiveSeq">
                <p:stCondLst>
                  <p:cond evt="onClick" delay="0">
                    <p:tgtEl>
                      <p:spTgt spid="15"/>
                    </p:tgtEl>
                  </p:cond>
                </p:stCondLst>
                <p:endSync evt="end" delay="0">
                  <p:rtn val="all"/>
                </p:endSync>
                <p:childTnLst>
                  <p:par>
                    <p:cTn id="60" fill="hold">
                      <p:stCondLst>
                        <p:cond delay="0"/>
                      </p:stCondLst>
                      <p:childTnLst>
                        <p:par>
                          <p:cTn id="61" fill="hold">
                            <p:stCondLst>
                              <p:cond delay="0"/>
                            </p:stCondLst>
                            <p:childTnLst>
                              <p:par>
                                <p:cTn id="62" presetID="32" presetClass="emph" presetSubtype="0" fill="hold" grpId="2" nodeType="withEffect">
                                  <p:stCondLst>
                                    <p:cond delay="0"/>
                                  </p:stCondLst>
                                  <p:childTnLst>
                                    <p:animRot by="120000">
                                      <p:cBhvr>
                                        <p:cTn id="63" dur="100" fill="hold">
                                          <p:stCondLst>
                                            <p:cond delay="0"/>
                                          </p:stCondLst>
                                        </p:cTn>
                                        <p:tgtEl>
                                          <p:spTgt spid="15"/>
                                        </p:tgtEl>
                                        <p:attrNameLst>
                                          <p:attrName>r</p:attrName>
                                        </p:attrNameLst>
                                      </p:cBhvr>
                                    </p:animRot>
                                    <p:animRot by="-240000">
                                      <p:cBhvr>
                                        <p:cTn id="64" dur="200" fill="hold">
                                          <p:stCondLst>
                                            <p:cond delay="200"/>
                                          </p:stCondLst>
                                        </p:cTn>
                                        <p:tgtEl>
                                          <p:spTgt spid="15"/>
                                        </p:tgtEl>
                                        <p:attrNameLst>
                                          <p:attrName>r</p:attrName>
                                        </p:attrNameLst>
                                      </p:cBhvr>
                                    </p:animRot>
                                    <p:animRot by="240000">
                                      <p:cBhvr>
                                        <p:cTn id="65" dur="200" fill="hold">
                                          <p:stCondLst>
                                            <p:cond delay="400"/>
                                          </p:stCondLst>
                                        </p:cTn>
                                        <p:tgtEl>
                                          <p:spTgt spid="15"/>
                                        </p:tgtEl>
                                        <p:attrNameLst>
                                          <p:attrName>r</p:attrName>
                                        </p:attrNameLst>
                                      </p:cBhvr>
                                    </p:animRot>
                                    <p:animRot by="-240000">
                                      <p:cBhvr>
                                        <p:cTn id="66" dur="200" fill="hold">
                                          <p:stCondLst>
                                            <p:cond delay="600"/>
                                          </p:stCondLst>
                                        </p:cTn>
                                        <p:tgtEl>
                                          <p:spTgt spid="15"/>
                                        </p:tgtEl>
                                        <p:attrNameLst>
                                          <p:attrName>r</p:attrName>
                                        </p:attrNameLst>
                                      </p:cBhvr>
                                    </p:animRot>
                                    <p:animRot by="120000">
                                      <p:cBhvr>
                                        <p:cTn id="67" dur="200" fill="hold">
                                          <p:stCondLst>
                                            <p:cond delay="800"/>
                                          </p:stCondLst>
                                        </p:cTn>
                                        <p:tgtEl>
                                          <p:spTgt spid="15"/>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11" name="Questions.wav"/>
                                        </p:tgtEl>
                                      </p:cMediaNode>
                                    </p:audio>
                                  </p:subTnLst>
                                </p:cTn>
                              </p:par>
                              <p:par>
                                <p:cTn id="68" presetID="32" presetClass="emph" presetSubtype="0" fill="hold" nodeType="withEffect">
                                  <p:stCondLst>
                                    <p:cond delay="0"/>
                                  </p:stCondLst>
                                  <p:childTnLst>
                                    <p:animRot by="120000">
                                      <p:cBhvr>
                                        <p:cTn id="69" dur="100" fill="hold">
                                          <p:stCondLst>
                                            <p:cond delay="0"/>
                                          </p:stCondLst>
                                        </p:cTn>
                                        <p:tgtEl>
                                          <p:spTgt spid="9"/>
                                        </p:tgtEl>
                                        <p:attrNameLst>
                                          <p:attrName>r</p:attrName>
                                        </p:attrNameLst>
                                      </p:cBhvr>
                                    </p:animRot>
                                    <p:animRot by="-240000">
                                      <p:cBhvr>
                                        <p:cTn id="70" dur="200" fill="hold">
                                          <p:stCondLst>
                                            <p:cond delay="200"/>
                                          </p:stCondLst>
                                        </p:cTn>
                                        <p:tgtEl>
                                          <p:spTgt spid="9"/>
                                        </p:tgtEl>
                                        <p:attrNameLst>
                                          <p:attrName>r</p:attrName>
                                        </p:attrNameLst>
                                      </p:cBhvr>
                                    </p:animRot>
                                    <p:animRot by="240000">
                                      <p:cBhvr>
                                        <p:cTn id="71" dur="200" fill="hold">
                                          <p:stCondLst>
                                            <p:cond delay="400"/>
                                          </p:stCondLst>
                                        </p:cTn>
                                        <p:tgtEl>
                                          <p:spTgt spid="9"/>
                                        </p:tgtEl>
                                        <p:attrNameLst>
                                          <p:attrName>r</p:attrName>
                                        </p:attrNameLst>
                                      </p:cBhvr>
                                    </p:animRot>
                                    <p:animRot by="-240000">
                                      <p:cBhvr>
                                        <p:cTn id="72" dur="200" fill="hold">
                                          <p:stCondLst>
                                            <p:cond delay="600"/>
                                          </p:stCondLst>
                                        </p:cTn>
                                        <p:tgtEl>
                                          <p:spTgt spid="9"/>
                                        </p:tgtEl>
                                        <p:attrNameLst>
                                          <p:attrName>r</p:attrName>
                                        </p:attrNameLst>
                                      </p:cBhvr>
                                    </p:animRot>
                                    <p:animRot by="120000">
                                      <p:cBhvr>
                                        <p:cTn id="73"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15"/>
                  </p:tgtEl>
                </p:cond>
              </p:nextCondLst>
            </p:seq>
          </p:childTnLst>
        </p:cTn>
      </p:par>
    </p:tnLst>
    <p:bldLst>
      <p:bldP spid="13" grpId="0"/>
      <p:bldP spid="15" grpId="0"/>
      <p:bldP spid="15" grpId="1"/>
      <p:bldP spid="15" grpId="2"/>
    </p:bld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29" y="-297"/>
            <a:ext cx="12193057" cy="6858594"/>
          </a:xfrm>
          <a:prstGeom prst="rect">
            <a:avLst/>
          </a:prstGeom>
        </p:spPr>
      </p:pic>
      <p:pic>
        <p:nvPicPr>
          <p:cNvPr id="14" name="General_Timer.wav">
            <a:hlinkClick r:id="" action="ppaction://media"/>
          </p:cNvPr>
          <p:cNvPicPr>
            <a:picLocks noChangeAspect="1"/>
          </p:cNvPicPr>
          <p:nvPr userDrawn="1">
            <a:audioFile r:link="rId9"/>
            <p:extLst>
              <p:ext uri="{DAA4B4D4-6D71-4841-9C94-3DE7FCFB9230}">
                <p14:media xmlns:p14="http://schemas.microsoft.com/office/powerpoint/2010/main" r:embed="rId8"/>
              </p:ext>
            </p:extLst>
          </p:nvPr>
        </p:nvPicPr>
        <p:blipFill>
          <a:blip r:embed="rId13" cstate="print"/>
          <a:stretch>
            <a:fillRect/>
          </a:stretch>
        </p:blipFill>
        <p:spPr>
          <a:xfrm>
            <a:off x="11522463" y="39189"/>
            <a:ext cx="630348" cy="798443"/>
          </a:xfrm>
          <a:prstGeom prst="rect">
            <a:avLst/>
          </a:prstGeom>
        </p:spPr>
      </p:pic>
      <p:pic>
        <p:nvPicPr>
          <p:cNvPr id="9" name="4 Coins"/>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0" y="5641634"/>
            <a:ext cx="4846979" cy="859046"/>
          </a:xfrm>
          <a:prstGeom prst="rect">
            <a:avLst/>
          </a:prstGeom>
        </p:spPr>
      </p:pic>
      <p:pic>
        <p:nvPicPr>
          <p:cNvPr id="15" name="Golden Bullet"/>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3692800" y="5718669"/>
            <a:ext cx="987002" cy="632125"/>
          </a:xfrm>
          <a:prstGeom prst="rect">
            <a:avLst/>
          </a:prstGeom>
        </p:spPr>
      </p:pic>
      <p:sp>
        <p:nvSpPr>
          <p:cNvPr id="16" name="TextBox 15"/>
          <p:cNvSpPr txBox="1"/>
          <p:nvPr userDrawn="1"/>
        </p:nvSpPr>
        <p:spPr>
          <a:xfrm>
            <a:off x="747452" y="6324461"/>
            <a:ext cx="3670596" cy="553998"/>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0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rPr>
              <a:t>Very hard!</a:t>
            </a:r>
          </a:p>
        </p:txBody>
      </p:sp>
      <p:pic>
        <p:nvPicPr>
          <p:cNvPr id="11" name="Picture 10"/>
          <p:cNvPicPr>
            <a:picLocks noChangeAspect="1"/>
          </p:cNvPicPr>
          <p:nvPr userDrawn="1"/>
        </p:nvPicPr>
        <p:blipFill rotWithShape="1">
          <a:blip r:embed="rId16" cstate="email">
            <a:extLst>
              <a:ext uri="{28A0092B-C50C-407E-A947-70E740481C1C}">
                <a14:useLocalDpi xmlns:a14="http://schemas.microsoft.com/office/drawing/2010/main"/>
              </a:ext>
            </a:extLst>
          </a:blip>
          <a:srcRect r="-26266"/>
          <a:stretch/>
        </p:blipFill>
        <p:spPr>
          <a:xfrm>
            <a:off x="61566" y="45409"/>
            <a:ext cx="2289748" cy="1688141"/>
          </a:xfrm>
          <a:prstGeom prst="rect">
            <a:avLst/>
          </a:prstGeom>
        </p:spPr>
      </p:pic>
      <p:sp>
        <p:nvSpPr>
          <p:cNvPr id="12" name="TextBox 11"/>
          <p:cNvSpPr txBox="1"/>
          <p:nvPr userDrawn="1"/>
        </p:nvSpPr>
        <p:spPr>
          <a:xfrm>
            <a:off x="388442" y="213245"/>
            <a:ext cx="1850548" cy="1323439"/>
          </a:xfrm>
          <a:prstGeom prst="rect">
            <a:avLst/>
          </a:prstGeom>
          <a:noFill/>
          <a:effectLst>
            <a:outerShdw blurRad="50800" dist="127000" dir="2400000" algn="ctr" rotWithShape="0">
              <a:schemeClr val="tx1">
                <a:lumMod val="50000"/>
                <a:lumOff val="50000"/>
                <a:alpha val="40000"/>
              </a:schemeClr>
            </a:outerShdw>
          </a:effectLst>
          <a:scene3d>
            <a:camera prst="perspectiveHeroicExtremeRightFacing" fov="3300000">
              <a:rot lat="960000" lon="19800000" rev="0"/>
            </a:camera>
            <a:lightRig rig="harsh" dir="t"/>
          </a:scene3d>
          <a:sp3d>
            <a:bevelT w="139700"/>
          </a:sp3d>
        </p:spPr>
        <p:txBody>
          <a:bodyPr wrap="square" rtlCol="0">
            <a:spAutoFit/>
            <a:sp3d extrusionH="31750" prstMaterial="translucentPowder">
              <a:bevelT w="38100" h="12700" prst="coolSlant"/>
              <a:bevelB w="0" h="50800"/>
              <a:extrusionClr>
                <a:schemeClr val="bg1">
                  <a:lumMod val="95000"/>
                </a:schemeClr>
              </a:extrusionClr>
              <a:contourClr>
                <a:schemeClr val="bg1">
                  <a:lumMod val="65000"/>
                </a:schemeClr>
              </a:contourClr>
            </a:sp3d>
          </a:bodyPr>
          <a:lstStyle/>
          <a:p>
            <a:pPr algn="ctr"/>
            <a:fld id="{4E86849A-A911-4B4A-9F8C-0298CE68C41E}" type="slidenum">
              <a:rPr lang="ko-KR" altLang="en-US" sz="8000" b="1" kern="1200" spc="600" smtClean="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rPr>
              <a:t>‹#›</a:t>
            </a:fld>
            <a:endParaRPr lang="ko-KR" altLang="en-US" sz="8000" b="1" kern="1200" spc="600" dirty="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endParaRPr>
          </a:p>
        </p:txBody>
      </p:sp>
    </p:spTree>
    <p:extLst>
      <p:ext uri="{BB962C8B-B14F-4D97-AF65-F5344CB8AC3E}">
        <p14:creationId xmlns:p14="http://schemas.microsoft.com/office/powerpoint/2010/main" val="1490175529"/>
      </p:ext>
    </p:extLst>
  </p:cSld>
  <p:clrMap bg1="lt1" tx1="dk1" bg2="lt2" tx2="dk2" accent1="accent1" accent2="accent2" accent3="accent3" accent4="accent4" accent5="accent5" accent6="accent6" hlink="hlink" folHlink="folHlink"/>
  <p:sldLayoutIdLst>
    <p:sldLayoutId id="2147483900" r:id="rId1"/>
    <p:sldLayoutId id="2147483901" r:id="rId2"/>
    <p:sldLayoutId id="2147483902" r:id="rId3"/>
    <p:sldLayoutId id="2147483903" r:id="rId4"/>
    <p:sldLayoutId id="2147483904" r:id="rId5"/>
    <p:sldLayoutId id="2147483905"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28815 -1.11111E-6 L 6.25E-7 -1.11111E-6 " pathEditMode="relative" rAng="0" ptsTypes="AA">
                                      <p:cBhvr>
                                        <p:cTn id="8" dur="1000" spd="-100000" fill="hold"/>
                                        <p:tgtEl>
                                          <p:spTgt spid="15"/>
                                        </p:tgtEl>
                                        <p:attrNameLst>
                                          <p:attrName>ppt_x</p:attrName>
                                          <p:attrName>ppt_y</p:attrName>
                                        </p:attrNameLst>
                                      </p:cBhvr>
                                      <p:rCtr x="14401" y="0"/>
                                    </p:animMotion>
                                  </p:childTnLst>
                                  <p:subTnLst>
                                    <p:audio>
                                      <p:cMediaNode>
                                        <p:cTn display="0" masterRel="sameClick">
                                          <p:stCondLst>
                                            <p:cond evt="begin" delay="0">
                                              <p:tn val="7"/>
                                            </p:cond>
                                          </p:stCondLst>
                                          <p:endCondLst>
                                            <p:cond evt="onStopAudio" delay="0">
                                              <p:tgtEl>
                                                <p:sldTgt/>
                                              </p:tgtEl>
                                            </p:cond>
                                          </p:endCondLst>
                                        </p:cTn>
                                        <p:tgtEl>
                                          <p:sndTgt r:embed="rId10" name="5points.wav"/>
                                        </p:tgtEl>
                                      </p:cMediaNode>
                                    </p:audio>
                                  </p:subTnLst>
                                </p:cTn>
                              </p:par>
                              <p:par>
                                <p:cTn id="9" presetID="2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1000"/>
                                        <p:tgtEl>
                                          <p:spTgt spid="9"/>
                                        </p:tgtEl>
                                      </p:cBhvr>
                                    </p:animEffect>
                                  </p:childTnLst>
                                </p:cTn>
                              </p:par>
                              <p:par>
                                <p:cTn id="12" presetID="53" presetClass="entr" presetSubtype="16" fill="hold" grpId="0" nodeType="withEffect">
                                  <p:stCondLst>
                                    <p:cond delay="750"/>
                                  </p:stCondLst>
                                  <p:childTnLst>
                                    <p:set>
                                      <p:cBhvr>
                                        <p:cTn id="13" dur="1" fill="hold">
                                          <p:stCondLst>
                                            <p:cond delay="0"/>
                                          </p:stCondLst>
                                        </p:cTn>
                                        <p:tgtEl>
                                          <p:spTgt spid="16"/>
                                        </p:tgtEl>
                                        <p:attrNameLst>
                                          <p:attrName>style.visibility</p:attrName>
                                        </p:attrNameLst>
                                      </p:cBhvr>
                                      <p:to>
                                        <p:strVal val="visible"/>
                                      </p:to>
                                    </p:set>
                                    <p:anim calcmode="lin" valueType="num">
                                      <p:cBhvr>
                                        <p:cTn id="14" dur="250" fill="hold"/>
                                        <p:tgtEl>
                                          <p:spTgt spid="16"/>
                                        </p:tgtEl>
                                        <p:attrNameLst>
                                          <p:attrName>ppt_w</p:attrName>
                                        </p:attrNameLst>
                                      </p:cBhvr>
                                      <p:tavLst>
                                        <p:tav tm="0">
                                          <p:val>
                                            <p:fltVal val="0"/>
                                          </p:val>
                                        </p:tav>
                                        <p:tav tm="100000">
                                          <p:val>
                                            <p:strVal val="#ppt_w"/>
                                          </p:val>
                                        </p:tav>
                                      </p:tavLst>
                                    </p:anim>
                                    <p:anim calcmode="lin" valueType="num">
                                      <p:cBhvr>
                                        <p:cTn id="15" dur="250" fill="hold"/>
                                        <p:tgtEl>
                                          <p:spTgt spid="16"/>
                                        </p:tgtEl>
                                        <p:attrNameLst>
                                          <p:attrName>ppt_h</p:attrName>
                                        </p:attrNameLst>
                                      </p:cBhvr>
                                      <p:tavLst>
                                        <p:tav tm="0">
                                          <p:val>
                                            <p:fltVal val="0"/>
                                          </p:val>
                                        </p:tav>
                                        <p:tav tm="100000">
                                          <p:val>
                                            <p:strVal val="#ppt_h"/>
                                          </p:val>
                                        </p:tav>
                                      </p:tavLst>
                                    </p:anim>
                                    <p:animEffect transition="in" filter="fade">
                                      <p:cBhvr>
                                        <p:cTn id="16" dur="25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100" fill="hold">
                                          <p:stCondLst>
                                            <p:cond delay="0"/>
                                          </p:stCondLst>
                                        </p:cTn>
                                        <p:tgtEl>
                                          <p:spTgt spid="11"/>
                                        </p:tgtEl>
                                        <p:attrNameLst>
                                          <p:attrName>r</p:attrName>
                                        </p:attrNameLst>
                                      </p:cBhvr>
                                    </p:animRot>
                                    <p:animRot by="-240000">
                                      <p:cBhvr>
                                        <p:cTn id="21" dur="200" fill="hold">
                                          <p:stCondLst>
                                            <p:cond delay="200"/>
                                          </p:stCondLst>
                                        </p:cTn>
                                        <p:tgtEl>
                                          <p:spTgt spid="11"/>
                                        </p:tgtEl>
                                        <p:attrNameLst>
                                          <p:attrName>r</p:attrName>
                                        </p:attrNameLst>
                                      </p:cBhvr>
                                    </p:animRot>
                                    <p:animRot by="240000">
                                      <p:cBhvr>
                                        <p:cTn id="22" dur="200" fill="hold">
                                          <p:stCondLst>
                                            <p:cond delay="400"/>
                                          </p:stCondLst>
                                        </p:cTn>
                                        <p:tgtEl>
                                          <p:spTgt spid="11"/>
                                        </p:tgtEl>
                                        <p:attrNameLst>
                                          <p:attrName>r</p:attrName>
                                        </p:attrNameLst>
                                      </p:cBhvr>
                                    </p:animRot>
                                    <p:animRot by="-240000">
                                      <p:cBhvr>
                                        <p:cTn id="23" dur="200" fill="hold">
                                          <p:stCondLst>
                                            <p:cond delay="600"/>
                                          </p:stCondLst>
                                        </p:cTn>
                                        <p:tgtEl>
                                          <p:spTgt spid="11"/>
                                        </p:tgtEl>
                                        <p:attrNameLst>
                                          <p:attrName>r</p:attrName>
                                        </p:attrNameLst>
                                      </p:cBhvr>
                                    </p:animRot>
                                    <p:animRot by="120000">
                                      <p:cBhvr>
                                        <p:cTn id="24" dur="200" fill="hold">
                                          <p:stCondLst>
                                            <p:cond delay="800"/>
                                          </p:stCondLst>
                                        </p:cTn>
                                        <p:tgtEl>
                                          <p:spTgt spid="11"/>
                                        </p:tgtEl>
                                        <p:attrNameLst>
                                          <p:attrName>r</p:attrName>
                                        </p:attrNameLst>
                                      </p:cBhvr>
                                    </p:animRot>
                                  </p:childTnLst>
                                </p:cTn>
                              </p:par>
                              <p:par>
                                <p:cTn id="25" presetID="32" presetClass="emph" presetSubtype="0" fill="hold" grpId="0" nodeType="withEffect">
                                  <p:stCondLst>
                                    <p:cond delay="0"/>
                                  </p:stCondLst>
                                  <p:childTnLst>
                                    <p:animRot by="120000">
                                      <p:cBhvr>
                                        <p:cTn id="26" dur="100" fill="hold">
                                          <p:stCondLst>
                                            <p:cond delay="0"/>
                                          </p:stCondLst>
                                        </p:cTn>
                                        <p:tgtEl>
                                          <p:spTgt spid="12"/>
                                        </p:tgtEl>
                                        <p:attrNameLst>
                                          <p:attrName>r</p:attrName>
                                        </p:attrNameLst>
                                      </p:cBhvr>
                                    </p:animRot>
                                    <p:animRot by="-240000">
                                      <p:cBhvr>
                                        <p:cTn id="27" dur="200" fill="hold">
                                          <p:stCondLst>
                                            <p:cond delay="200"/>
                                          </p:stCondLst>
                                        </p:cTn>
                                        <p:tgtEl>
                                          <p:spTgt spid="12"/>
                                        </p:tgtEl>
                                        <p:attrNameLst>
                                          <p:attrName>r</p:attrName>
                                        </p:attrNameLst>
                                      </p:cBhvr>
                                    </p:animRot>
                                    <p:animRot by="240000">
                                      <p:cBhvr>
                                        <p:cTn id="28" dur="200" fill="hold">
                                          <p:stCondLst>
                                            <p:cond delay="400"/>
                                          </p:stCondLst>
                                        </p:cTn>
                                        <p:tgtEl>
                                          <p:spTgt spid="12"/>
                                        </p:tgtEl>
                                        <p:attrNameLst>
                                          <p:attrName>r</p:attrName>
                                        </p:attrNameLst>
                                      </p:cBhvr>
                                    </p:animRot>
                                    <p:animRot by="-240000">
                                      <p:cBhvr>
                                        <p:cTn id="29" dur="200" fill="hold">
                                          <p:stCondLst>
                                            <p:cond delay="600"/>
                                          </p:stCondLst>
                                        </p:cTn>
                                        <p:tgtEl>
                                          <p:spTgt spid="12"/>
                                        </p:tgtEl>
                                        <p:attrNameLst>
                                          <p:attrName>r</p:attrName>
                                        </p:attrNameLst>
                                      </p:cBhvr>
                                    </p:animRot>
                                    <p:animRot by="120000">
                                      <p:cBhvr>
                                        <p:cTn id="30" dur="200" fill="hold">
                                          <p:stCondLst>
                                            <p:cond delay="80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11261" fill="hold"/>
                                        <p:tgtEl>
                                          <p:spTgt spid="14"/>
                                        </p:tgtEl>
                                      </p:cBhvr>
                                    </p:cmd>
                                  </p:childTnLst>
                                </p:cTn>
                              </p:par>
                              <p:par>
                                <p:cTn id="36" presetID="26" presetClass="emph" presetSubtype="0" fill="hold" nodeType="withEffect">
                                  <p:stCondLst>
                                    <p:cond delay="0"/>
                                  </p:stCondLst>
                                  <p:childTnLst>
                                    <p:animEffect transition="out" filter="fade">
                                      <p:cBhvr>
                                        <p:cTn id="37" dur="500" tmFilter="0, 0; .2, .5; .8, .5; 1, 0"/>
                                        <p:tgtEl>
                                          <p:spTgt spid="14"/>
                                        </p:tgtEl>
                                      </p:cBhvr>
                                    </p:animEffect>
                                    <p:animScale>
                                      <p:cBhvr>
                                        <p:cTn id="38" dur="250" autoRev="1" fill="hold"/>
                                        <p:tgtEl>
                                          <p:spTgt spid="14"/>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3" presetClass="mediacall" presetSubtype="0" fill="hold" nodeType="clickEffect">
                                  <p:stCondLst>
                                    <p:cond delay="0"/>
                                  </p:stCondLst>
                                  <p:childTnLst>
                                    <p:cmd type="call" cmd="stop">
                                      <p:cBhvr>
                                        <p:cTn id="42" dur="1" fill="hold"/>
                                        <p:tgtEl>
                                          <p:spTgt spid="14"/>
                                        </p:tgtEl>
                                      </p:cBhvr>
                                    </p:cmd>
                                  </p:childTnLst>
                                </p:cTn>
                              </p:par>
                            </p:childTnLst>
                          </p:cTn>
                        </p:par>
                      </p:childTnLst>
                    </p:cTn>
                  </p:par>
                </p:childTnLst>
              </p:cTn>
              <p:nextCondLst>
                <p:cond evt="onClick" delay="0">
                  <p:tgtEl>
                    <p:spTgt spid="14"/>
                  </p:tgtEl>
                </p:cond>
              </p:nextCondLst>
            </p:seq>
            <p:audio>
              <p:cMediaNode>
                <p:cTn id="43"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seq concurrent="1" nextAc="seek">
              <p:cTn id="44" restart="whenNotActive" fill="hold" evtFilter="cancelBubble" nodeType="interactiveSeq">
                <p:stCondLst>
                  <p:cond evt="onClick" delay="0">
                    <p:tgtEl>
                      <p:spTgt spid="11"/>
                    </p:tgtEl>
                  </p:cond>
                </p:stCondLst>
                <p:endSync evt="end" delay="0">
                  <p:rtn val="all"/>
                </p:endSync>
                <p:childTnLst>
                  <p:par>
                    <p:cTn id="45" fill="hold">
                      <p:stCondLst>
                        <p:cond delay="0"/>
                      </p:stCondLst>
                      <p:childTnLst>
                        <p:par>
                          <p:cTn id="46" fill="hold">
                            <p:stCondLst>
                              <p:cond delay="0"/>
                            </p:stCondLst>
                            <p:childTnLst>
                              <p:par>
                                <p:cTn id="47" presetID="32" presetClass="emph" presetSubtype="0" fill="hold" nodeType="clickEffect">
                                  <p:stCondLst>
                                    <p:cond delay="0"/>
                                  </p:stCondLst>
                                  <p:childTnLst>
                                    <p:animRot by="120000">
                                      <p:cBhvr>
                                        <p:cTn id="48" dur="100" fill="hold">
                                          <p:stCondLst>
                                            <p:cond delay="0"/>
                                          </p:stCondLst>
                                        </p:cTn>
                                        <p:tgtEl>
                                          <p:spTgt spid="11"/>
                                        </p:tgtEl>
                                        <p:attrNameLst>
                                          <p:attrName>r</p:attrName>
                                        </p:attrNameLst>
                                      </p:cBhvr>
                                    </p:animRot>
                                    <p:animRot by="-240000">
                                      <p:cBhvr>
                                        <p:cTn id="49" dur="200" fill="hold">
                                          <p:stCondLst>
                                            <p:cond delay="200"/>
                                          </p:stCondLst>
                                        </p:cTn>
                                        <p:tgtEl>
                                          <p:spTgt spid="11"/>
                                        </p:tgtEl>
                                        <p:attrNameLst>
                                          <p:attrName>r</p:attrName>
                                        </p:attrNameLst>
                                      </p:cBhvr>
                                    </p:animRot>
                                    <p:animRot by="240000">
                                      <p:cBhvr>
                                        <p:cTn id="50" dur="200" fill="hold">
                                          <p:stCondLst>
                                            <p:cond delay="400"/>
                                          </p:stCondLst>
                                        </p:cTn>
                                        <p:tgtEl>
                                          <p:spTgt spid="11"/>
                                        </p:tgtEl>
                                        <p:attrNameLst>
                                          <p:attrName>r</p:attrName>
                                        </p:attrNameLst>
                                      </p:cBhvr>
                                    </p:animRot>
                                    <p:animRot by="-240000">
                                      <p:cBhvr>
                                        <p:cTn id="51" dur="200" fill="hold">
                                          <p:stCondLst>
                                            <p:cond delay="600"/>
                                          </p:stCondLst>
                                        </p:cTn>
                                        <p:tgtEl>
                                          <p:spTgt spid="11"/>
                                        </p:tgtEl>
                                        <p:attrNameLst>
                                          <p:attrName>r</p:attrName>
                                        </p:attrNameLst>
                                      </p:cBhvr>
                                    </p:animRot>
                                    <p:animRot by="120000">
                                      <p:cBhvr>
                                        <p:cTn id="52" dur="200" fill="hold">
                                          <p:stCondLst>
                                            <p:cond delay="800"/>
                                          </p:stCondLst>
                                        </p:cTn>
                                        <p:tgtEl>
                                          <p:spTgt spid="11"/>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11" name="Questions.wav"/>
                                        </p:tgtEl>
                                      </p:cMediaNode>
                                    </p:audio>
                                  </p:subTnLst>
                                </p:cTn>
                              </p:par>
                              <p:par>
                                <p:cTn id="53" presetID="32" presetClass="emph" presetSubtype="0" fill="hold" grpId="1" nodeType="withEffect">
                                  <p:stCondLst>
                                    <p:cond delay="0"/>
                                  </p:stCondLst>
                                  <p:childTnLst>
                                    <p:animRot by="120000">
                                      <p:cBhvr>
                                        <p:cTn id="54" dur="100" fill="hold">
                                          <p:stCondLst>
                                            <p:cond delay="0"/>
                                          </p:stCondLst>
                                        </p:cTn>
                                        <p:tgtEl>
                                          <p:spTgt spid="12"/>
                                        </p:tgtEl>
                                        <p:attrNameLst>
                                          <p:attrName>r</p:attrName>
                                        </p:attrNameLst>
                                      </p:cBhvr>
                                    </p:animRot>
                                    <p:animRot by="-240000">
                                      <p:cBhvr>
                                        <p:cTn id="55" dur="200" fill="hold">
                                          <p:stCondLst>
                                            <p:cond delay="200"/>
                                          </p:stCondLst>
                                        </p:cTn>
                                        <p:tgtEl>
                                          <p:spTgt spid="12"/>
                                        </p:tgtEl>
                                        <p:attrNameLst>
                                          <p:attrName>r</p:attrName>
                                        </p:attrNameLst>
                                      </p:cBhvr>
                                    </p:animRot>
                                    <p:animRot by="240000">
                                      <p:cBhvr>
                                        <p:cTn id="56" dur="200" fill="hold">
                                          <p:stCondLst>
                                            <p:cond delay="400"/>
                                          </p:stCondLst>
                                        </p:cTn>
                                        <p:tgtEl>
                                          <p:spTgt spid="12"/>
                                        </p:tgtEl>
                                        <p:attrNameLst>
                                          <p:attrName>r</p:attrName>
                                        </p:attrNameLst>
                                      </p:cBhvr>
                                    </p:animRot>
                                    <p:animRot by="-240000">
                                      <p:cBhvr>
                                        <p:cTn id="57" dur="200" fill="hold">
                                          <p:stCondLst>
                                            <p:cond delay="600"/>
                                          </p:stCondLst>
                                        </p:cTn>
                                        <p:tgtEl>
                                          <p:spTgt spid="12"/>
                                        </p:tgtEl>
                                        <p:attrNameLst>
                                          <p:attrName>r</p:attrName>
                                        </p:attrNameLst>
                                      </p:cBhvr>
                                    </p:animRot>
                                    <p:animRot by="120000">
                                      <p:cBhvr>
                                        <p:cTn id="58" dur="200" fill="hold">
                                          <p:stCondLst>
                                            <p:cond delay="800"/>
                                          </p:stCondLst>
                                        </p:cTn>
                                        <p:tgtEl>
                                          <p:spTgt spid="12"/>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11" name="Questions.wav"/>
                                        </p:tgtEl>
                                      </p:cMediaNode>
                                    </p:audio>
                                  </p:subTnLst>
                                </p:cTn>
                              </p:par>
                            </p:childTnLst>
                          </p:cTn>
                        </p:par>
                      </p:childTnLst>
                    </p:cTn>
                  </p:par>
                </p:childTnLst>
              </p:cTn>
              <p:nextCondLst>
                <p:cond evt="onClick" delay="0">
                  <p:tgtEl>
                    <p:spTgt spid="11"/>
                  </p:tgtEl>
                </p:cond>
              </p:nextCondLst>
            </p:seq>
            <p:seq concurrent="1" nextAc="seek">
              <p:cTn id="59" restart="whenNotActive" fill="hold" evtFilter="cancelBubble" nodeType="interactiveSeq">
                <p:stCondLst>
                  <p:cond evt="onClick" delay="0">
                    <p:tgtEl>
                      <p:spTgt spid="12"/>
                    </p:tgtEl>
                  </p:cond>
                </p:stCondLst>
                <p:endSync evt="end" delay="0">
                  <p:rtn val="all"/>
                </p:endSync>
                <p:childTnLst>
                  <p:par>
                    <p:cTn id="60" fill="hold">
                      <p:stCondLst>
                        <p:cond delay="0"/>
                      </p:stCondLst>
                      <p:childTnLst>
                        <p:par>
                          <p:cTn id="61" fill="hold">
                            <p:stCondLst>
                              <p:cond delay="0"/>
                            </p:stCondLst>
                            <p:childTnLst>
                              <p:par>
                                <p:cTn id="62" presetID="32" presetClass="emph" presetSubtype="0" fill="hold" grpId="2" nodeType="withEffect">
                                  <p:stCondLst>
                                    <p:cond delay="0"/>
                                  </p:stCondLst>
                                  <p:childTnLst>
                                    <p:animRot by="120000">
                                      <p:cBhvr>
                                        <p:cTn id="63" dur="100" fill="hold">
                                          <p:stCondLst>
                                            <p:cond delay="0"/>
                                          </p:stCondLst>
                                        </p:cTn>
                                        <p:tgtEl>
                                          <p:spTgt spid="12"/>
                                        </p:tgtEl>
                                        <p:attrNameLst>
                                          <p:attrName>r</p:attrName>
                                        </p:attrNameLst>
                                      </p:cBhvr>
                                    </p:animRot>
                                    <p:animRot by="-240000">
                                      <p:cBhvr>
                                        <p:cTn id="64" dur="200" fill="hold">
                                          <p:stCondLst>
                                            <p:cond delay="200"/>
                                          </p:stCondLst>
                                        </p:cTn>
                                        <p:tgtEl>
                                          <p:spTgt spid="12"/>
                                        </p:tgtEl>
                                        <p:attrNameLst>
                                          <p:attrName>r</p:attrName>
                                        </p:attrNameLst>
                                      </p:cBhvr>
                                    </p:animRot>
                                    <p:animRot by="240000">
                                      <p:cBhvr>
                                        <p:cTn id="65" dur="200" fill="hold">
                                          <p:stCondLst>
                                            <p:cond delay="400"/>
                                          </p:stCondLst>
                                        </p:cTn>
                                        <p:tgtEl>
                                          <p:spTgt spid="12"/>
                                        </p:tgtEl>
                                        <p:attrNameLst>
                                          <p:attrName>r</p:attrName>
                                        </p:attrNameLst>
                                      </p:cBhvr>
                                    </p:animRot>
                                    <p:animRot by="-240000">
                                      <p:cBhvr>
                                        <p:cTn id="66" dur="200" fill="hold">
                                          <p:stCondLst>
                                            <p:cond delay="600"/>
                                          </p:stCondLst>
                                        </p:cTn>
                                        <p:tgtEl>
                                          <p:spTgt spid="12"/>
                                        </p:tgtEl>
                                        <p:attrNameLst>
                                          <p:attrName>r</p:attrName>
                                        </p:attrNameLst>
                                      </p:cBhvr>
                                    </p:animRot>
                                    <p:animRot by="120000">
                                      <p:cBhvr>
                                        <p:cTn id="67" dur="200" fill="hold">
                                          <p:stCondLst>
                                            <p:cond delay="800"/>
                                          </p:stCondLst>
                                        </p:cTn>
                                        <p:tgtEl>
                                          <p:spTgt spid="12"/>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11" name="Questions.wav"/>
                                        </p:tgtEl>
                                      </p:cMediaNode>
                                    </p:audio>
                                  </p:subTnLst>
                                </p:cTn>
                              </p:par>
                              <p:par>
                                <p:cTn id="68" presetID="32" presetClass="emph" presetSubtype="0" fill="hold" nodeType="withEffect">
                                  <p:stCondLst>
                                    <p:cond delay="0"/>
                                  </p:stCondLst>
                                  <p:childTnLst>
                                    <p:animRot by="120000">
                                      <p:cBhvr>
                                        <p:cTn id="69" dur="100" fill="hold">
                                          <p:stCondLst>
                                            <p:cond delay="0"/>
                                          </p:stCondLst>
                                        </p:cTn>
                                        <p:tgtEl>
                                          <p:spTgt spid="11"/>
                                        </p:tgtEl>
                                        <p:attrNameLst>
                                          <p:attrName>r</p:attrName>
                                        </p:attrNameLst>
                                      </p:cBhvr>
                                    </p:animRot>
                                    <p:animRot by="-240000">
                                      <p:cBhvr>
                                        <p:cTn id="70" dur="200" fill="hold">
                                          <p:stCondLst>
                                            <p:cond delay="200"/>
                                          </p:stCondLst>
                                        </p:cTn>
                                        <p:tgtEl>
                                          <p:spTgt spid="11"/>
                                        </p:tgtEl>
                                        <p:attrNameLst>
                                          <p:attrName>r</p:attrName>
                                        </p:attrNameLst>
                                      </p:cBhvr>
                                    </p:animRot>
                                    <p:animRot by="240000">
                                      <p:cBhvr>
                                        <p:cTn id="71" dur="200" fill="hold">
                                          <p:stCondLst>
                                            <p:cond delay="400"/>
                                          </p:stCondLst>
                                        </p:cTn>
                                        <p:tgtEl>
                                          <p:spTgt spid="11"/>
                                        </p:tgtEl>
                                        <p:attrNameLst>
                                          <p:attrName>r</p:attrName>
                                        </p:attrNameLst>
                                      </p:cBhvr>
                                    </p:animRot>
                                    <p:animRot by="-240000">
                                      <p:cBhvr>
                                        <p:cTn id="72" dur="200" fill="hold">
                                          <p:stCondLst>
                                            <p:cond delay="600"/>
                                          </p:stCondLst>
                                        </p:cTn>
                                        <p:tgtEl>
                                          <p:spTgt spid="11"/>
                                        </p:tgtEl>
                                        <p:attrNameLst>
                                          <p:attrName>r</p:attrName>
                                        </p:attrNameLst>
                                      </p:cBhvr>
                                    </p:animRot>
                                    <p:animRot by="120000">
                                      <p:cBhvr>
                                        <p:cTn id="73" dur="200" fill="hold">
                                          <p:stCondLst>
                                            <p:cond delay="800"/>
                                          </p:stCondLst>
                                        </p:cTn>
                                        <p:tgtEl>
                                          <p:spTgt spid="11"/>
                                        </p:tgtEl>
                                        <p:attrNameLst>
                                          <p:attrName>r</p:attrName>
                                        </p:attrNameLst>
                                      </p:cBhvr>
                                    </p:animRot>
                                  </p:childTnLst>
                                </p:cTn>
                              </p:par>
                            </p:childTnLst>
                          </p:cTn>
                        </p:par>
                      </p:childTnLst>
                    </p:cTn>
                  </p:par>
                </p:childTnLst>
              </p:cTn>
              <p:nextCondLst>
                <p:cond evt="onClick" delay="0">
                  <p:tgtEl>
                    <p:spTgt spid="12"/>
                  </p:tgtEl>
                </p:cond>
              </p:nextCondLst>
            </p:seq>
          </p:childTnLst>
        </p:cTn>
      </p:par>
    </p:tnLst>
    <p:bldLst>
      <p:bldP spid="16" grpId="0"/>
      <p:bldP spid="12" grpId="0"/>
      <p:bldP spid="12" grpId="1"/>
      <p:bldP spid="12" grpId="2"/>
    </p:bld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29" y="-297"/>
            <a:ext cx="12193057" cy="6858594"/>
          </a:xfrm>
          <a:prstGeom prst="rect">
            <a:avLst/>
          </a:prstGeom>
        </p:spPr>
      </p:pic>
      <p:pic>
        <p:nvPicPr>
          <p:cNvPr id="14" name="General_Timer.wav">
            <a:hlinkClick r:id="" action="ppaction://media"/>
          </p:cNvPr>
          <p:cNvPicPr>
            <a:picLocks noChangeAspect="1"/>
          </p:cNvPicPr>
          <p:nvPr userDrawn="1">
            <a:audioFile r:link="rId8"/>
            <p:extLst>
              <p:ext uri="{DAA4B4D4-6D71-4841-9C94-3DE7FCFB9230}">
                <p14:media xmlns:p14="http://schemas.microsoft.com/office/powerpoint/2010/main" r:embed="rId7"/>
              </p:ext>
            </p:extLst>
          </p:nvPr>
        </p:nvPicPr>
        <p:blipFill>
          <a:blip r:embed="rId10" cstate="print"/>
          <a:stretch>
            <a:fillRect/>
          </a:stretch>
        </p:blipFill>
        <p:spPr>
          <a:xfrm>
            <a:off x="11522463" y="39189"/>
            <a:ext cx="630348" cy="798443"/>
          </a:xfrm>
          <a:prstGeom prst="rect">
            <a:avLst/>
          </a:prstGeom>
        </p:spPr>
      </p:pic>
    </p:spTree>
    <p:extLst>
      <p:ext uri="{BB962C8B-B14F-4D97-AF65-F5344CB8AC3E}">
        <p14:creationId xmlns:p14="http://schemas.microsoft.com/office/powerpoint/2010/main" val="333483850"/>
      </p:ext>
    </p:extLst>
  </p:cSld>
  <p:clrMap bg1="lt1" tx1="dk1" bg2="lt2" tx2="dk2" accent1="accent1" accent2="accent2" accent3="accent3" accent4="accent4" accent5="accent5" accent6="accent6" hlink="hlink" folHlink="folHlink"/>
  <p:sldLayoutIdLst>
    <p:sldLayoutId id="2147483739" r:id="rId1"/>
    <p:sldLayoutId id="2147483744" r:id="rId2"/>
    <p:sldLayoutId id="2147483745" r:id="rId3"/>
    <p:sldLayoutId id="2147483748" r:id="rId4"/>
    <p:sldLayoutId id="2147483749" r:id="rId5"/>
  </p:sldLayoutIdLs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1261" fill="hold"/>
                                        <p:tgtEl>
                                          <p:spTgt spid="14"/>
                                        </p:tgtEl>
                                      </p:cBhvr>
                                    </p:cmd>
                                  </p:childTnLst>
                                </p:cTn>
                              </p:par>
                              <p:par>
                                <p:cTn id="7" presetID="26" presetClass="emph" presetSubtype="0" fill="hold" nodeType="withEffect">
                                  <p:stCondLst>
                                    <p:cond delay="0"/>
                                  </p:stCondLst>
                                  <p:childTnLst>
                                    <p:animEffect transition="out" filter="fade">
                                      <p:cBhvr>
                                        <p:cTn id="8" dur="500" tmFilter="0, 0; .2, .5; .8, .5; 1, 0"/>
                                        <p:tgtEl>
                                          <p:spTgt spid="14"/>
                                        </p:tgtEl>
                                      </p:cBhvr>
                                    </p:animEffect>
                                    <p:animScale>
                                      <p:cBhvr>
                                        <p:cTn id="9" dur="250" autoRev="1" fill="hold"/>
                                        <p:tgtEl>
                                          <p:spTgt spid="14"/>
                                        </p:tgtEl>
                                      </p:cBhvr>
                                      <p:by x="105000" y="105000"/>
                                    </p:animScale>
                                  </p:childTnLst>
                                </p:cTn>
                              </p:par>
                            </p:childTnLst>
                          </p:cTn>
                        </p:par>
                      </p:childTnLst>
                    </p:cTn>
                  </p:par>
                  <p:par>
                    <p:cTn id="10" fill="hold">
                      <p:stCondLst>
                        <p:cond delay="indefinite"/>
                      </p:stCondLst>
                      <p:childTnLst>
                        <p:par>
                          <p:cTn id="11" fill="hold">
                            <p:stCondLst>
                              <p:cond delay="0"/>
                            </p:stCondLst>
                            <p:childTnLst>
                              <p:par>
                                <p:cTn id="12" presetID="3" presetClass="mediacall" presetSubtype="0" fill="hold" nodeType="clickEffect">
                                  <p:stCondLst>
                                    <p:cond delay="0"/>
                                  </p:stCondLst>
                                  <p:childTnLst>
                                    <p:cmd type="call" cmd="stop">
                                      <p:cBhvr>
                                        <p:cTn id="13" dur="1" fill="hold"/>
                                        <p:tgtEl>
                                          <p:spTgt spid="14"/>
                                        </p:tgtEl>
                                      </p:cBhvr>
                                    </p:cmd>
                                  </p:childTnLst>
                                </p:cTn>
                              </p:par>
                            </p:childTnLst>
                          </p:cTn>
                        </p:par>
                      </p:childTnLst>
                    </p:cTn>
                  </p:par>
                </p:childTnLst>
              </p:cTn>
              <p:nextCondLst>
                <p:cond evt="onClick" delay="0">
                  <p:tgtEl>
                    <p:spTgt spid="14"/>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childTnLst>
        </p:cTn>
      </p:par>
    </p:tn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29" y="-297"/>
            <a:ext cx="12193057" cy="6858594"/>
          </a:xfrm>
          <a:prstGeom prst="rect">
            <a:avLst/>
          </a:prstGeom>
        </p:spPr>
      </p:pic>
      <p:pic>
        <p:nvPicPr>
          <p:cNvPr id="7" name="4 Coins"/>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0" y="5641634"/>
            <a:ext cx="4846979" cy="859046"/>
          </a:xfrm>
          <a:prstGeom prst="rect">
            <a:avLst/>
          </a:prstGeom>
        </p:spPr>
      </p:pic>
      <p:pic>
        <p:nvPicPr>
          <p:cNvPr id="8" name="Golden Bullet"/>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3692800" y="5718669"/>
            <a:ext cx="987002" cy="632125"/>
          </a:xfrm>
          <a:prstGeom prst="rect">
            <a:avLst/>
          </a:prstGeom>
        </p:spPr>
      </p:pic>
      <p:sp>
        <p:nvSpPr>
          <p:cNvPr id="9" name="TextBox 8"/>
          <p:cNvSpPr txBox="1"/>
          <p:nvPr userDrawn="1"/>
        </p:nvSpPr>
        <p:spPr>
          <a:xfrm>
            <a:off x="1827215" y="5794158"/>
            <a:ext cx="2701242" cy="553998"/>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0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rPr>
              <a:t>Very easy!</a:t>
            </a:r>
          </a:p>
        </p:txBody>
      </p:sp>
      <p:pic>
        <p:nvPicPr>
          <p:cNvPr id="14" name="General_Timer.wav">
            <a:hlinkClick r:id="" action="ppaction://media"/>
          </p:cNvPr>
          <p:cNvPicPr>
            <a:picLocks noChangeAspect="1"/>
          </p:cNvPicPr>
          <p:nvPr userDrawn="1">
            <a:audioFile r:link="rId9"/>
            <p:extLst>
              <p:ext uri="{DAA4B4D4-6D71-4841-9C94-3DE7FCFB9230}">
                <p14:media xmlns:p14="http://schemas.microsoft.com/office/powerpoint/2010/main" r:embed="rId8"/>
              </p:ext>
            </p:extLst>
          </p:nvPr>
        </p:nvPicPr>
        <p:blipFill>
          <a:blip r:embed="rId15" cstate="print"/>
          <a:stretch>
            <a:fillRect/>
          </a:stretch>
        </p:blipFill>
        <p:spPr>
          <a:xfrm>
            <a:off x="11522463" y="39189"/>
            <a:ext cx="630348" cy="798443"/>
          </a:xfrm>
          <a:prstGeom prst="rect">
            <a:avLst/>
          </a:prstGeom>
        </p:spPr>
      </p:pic>
      <p:pic>
        <p:nvPicPr>
          <p:cNvPr id="11" name="Picture 10"/>
          <p:cNvPicPr>
            <a:picLocks noChangeAspect="1"/>
          </p:cNvPicPr>
          <p:nvPr userDrawn="1"/>
        </p:nvPicPr>
        <p:blipFill rotWithShape="1">
          <a:blip r:embed="rId16" cstate="email">
            <a:extLst>
              <a:ext uri="{28A0092B-C50C-407E-A947-70E740481C1C}">
                <a14:useLocalDpi xmlns:a14="http://schemas.microsoft.com/office/drawing/2010/main"/>
              </a:ext>
            </a:extLst>
          </a:blip>
          <a:srcRect r="-26266"/>
          <a:stretch/>
        </p:blipFill>
        <p:spPr>
          <a:xfrm>
            <a:off x="61566" y="45409"/>
            <a:ext cx="2289748" cy="1688141"/>
          </a:xfrm>
          <a:prstGeom prst="rect">
            <a:avLst/>
          </a:prstGeom>
        </p:spPr>
      </p:pic>
      <p:sp>
        <p:nvSpPr>
          <p:cNvPr id="12" name="TextBox 11"/>
          <p:cNvSpPr txBox="1"/>
          <p:nvPr userDrawn="1"/>
        </p:nvSpPr>
        <p:spPr>
          <a:xfrm>
            <a:off x="388442" y="213245"/>
            <a:ext cx="1850548" cy="1323439"/>
          </a:xfrm>
          <a:prstGeom prst="rect">
            <a:avLst/>
          </a:prstGeom>
          <a:noFill/>
          <a:effectLst>
            <a:outerShdw blurRad="50800" dist="127000" dir="2400000" algn="ctr" rotWithShape="0">
              <a:schemeClr val="tx1">
                <a:lumMod val="50000"/>
                <a:lumOff val="50000"/>
                <a:alpha val="40000"/>
              </a:schemeClr>
            </a:outerShdw>
          </a:effectLst>
          <a:scene3d>
            <a:camera prst="perspectiveHeroicExtremeRightFacing" fov="3300000">
              <a:rot lat="960000" lon="19800000" rev="0"/>
            </a:camera>
            <a:lightRig rig="harsh" dir="t"/>
          </a:scene3d>
          <a:sp3d>
            <a:bevelT w="139700"/>
          </a:sp3d>
        </p:spPr>
        <p:txBody>
          <a:bodyPr wrap="square" rtlCol="0">
            <a:spAutoFit/>
            <a:sp3d extrusionH="31750" prstMaterial="translucentPowder">
              <a:bevelT w="38100" h="12700" prst="coolSlant"/>
              <a:bevelB w="0" h="50800"/>
              <a:extrusionClr>
                <a:schemeClr val="bg1">
                  <a:lumMod val="95000"/>
                </a:schemeClr>
              </a:extrusionClr>
              <a:contourClr>
                <a:schemeClr val="bg1">
                  <a:lumMod val="65000"/>
                </a:schemeClr>
              </a:contourClr>
            </a:sp3d>
          </a:bodyPr>
          <a:lstStyle/>
          <a:p>
            <a:pPr algn="ctr"/>
            <a:fld id="{4E86849A-A911-4B4A-9F8C-0298CE68C41E}" type="slidenum">
              <a:rPr lang="ko-KR" altLang="en-US" sz="8000" b="1" kern="1200" spc="600" smtClean="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rPr>
              <a:t>‹#›</a:t>
            </a:fld>
            <a:endParaRPr lang="ko-KR" altLang="en-US" sz="8000" b="1" kern="1200" spc="600" dirty="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endParaRPr>
          </a:p>
        </p:txBody>
      </p:sp>
    </p:spTree>
    <p:extLst>
      <p:ext uri="{BB962C8B-B14F-4D97-AF65-F5344CB8AC3E}">
        <p14:creationId xmlns:p14="http://schemas.microsoft.com/office/powerpoint/2010/main" val="592466084"/>
      </p:ext>
    </p:extLst>
  </p:cSld>
  <p:clrMap bg1="lt1" tx1="dk1" bg2="lt2" tx2="dk2" accent1="accent1" accent2="accent2" accent3="accent3" accent4="accent4" accent5="accent5" accent6="accent6" hlink="hlink" folHlink="folHlink"/>
  <p:sldLayoutIdLst>
    <p:sldLayoutId id="2147483670" r:id="rId1"/>
    <p:sldLayoutId id="2147483672" r:id="rId2"/>
    <p:sldLayoutId id="2147483673" r:id="rId3"/>
    <p:sldLayoutId id="2147483674" r:id="rId4"/>
    <p:sldLayoutId id="2147483677" r:id="rId5"/>
    <p:sldLayoutId id="2147483676"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28815 -1.11111E-6 L 6.25E-7 -1.11111E-6 " pathEditMode="relative" rAng="0" ptsTypes="AA">
                                      <p:cBhvr>
                                        <p:cTn id="8" dur="1000" spd="-100000" fill="hold"/>
                                        <p:tgtEl>
                                          <p:spTgt spid="8"/>
                                        </p:tgtEl>
                                        <p:attrNameLst>
                                          <p:attrName>ppt_x</p:attrName>
                                          <p:attrName>ppt_y</p:attrName>
                                        </p:attrNameLst>
                                      </p:cBhvr>
                                      <p:rCtr x="14401" y="0"/>
                                    </p:animMotion>
                                  </p:childTnLst>
                                  <p:subTnLst>
                                    <p:audio>
                                      <p:cMediaNode>
                                        <p:cTn display="0" masterRel="sameClick">
                                          <p:stCondLst>
                                            <p:cond evt="begin" delay="0">
                                              <p:tn val="7"/>
                                            </p:cond>
                                          </p:stCondLst>
                                          <p:endCondLst>
                                            <p:cond evt="onStopAudio" delay="0">
                                              <p:tgtEl>
                                                <p:sldTgt/>
                                              </p:tgtEl>
                                            </p:cond>
                                          </p:endCondLst>
                                        </p:cTn>
                                        <p:tgtEl>
                                          <p:sndTgt r:embed="rId10" name="1point.wav"/>
                                        </p:tgtEl>
                                      </p:cMediaNode>
                                    </p:audio>
                                  </p:subTnLst>
                                </p:cTn>
                              </p:par>
                              <p:par>
                                <p:cTn id="9" presetID="22" presetClass="entr" presetSubtype="2"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1000"/>
                                        <p:tgtEl>
                                          <p:spTgt spid="7"/>
                                        </p:tgtEl>
                                      </p:cBhvr>
                                    </p:animEffect>
                                  </p:childTnLst>
                                </p:cTn>
                              </p:par>
                              <p:par>
                                <p:cTn id="12" presetID="53" presetClass="entr" presetSubtype="16" fill="hold" grpId="0" nodeType="withEffect">
                                  <p:stCondLst>
                                    <p:cond delay="750"/>
                                  </p:stCondLst>
                                  <p:childTnLst>
                                    <p:set>
                                      <p:cBhvr>
                                        <p:cTn id="13" dur="1" fill="hold">
                                          <p:stCondLst>
                                            <p:cond delay="0"/>
                                          </p:stCondLst>
                                        </p:cTn>
                                        <p:tgtEl>
                                          <p:spTgt spid="9"/>
                                        </p:tgtEl>
                                        <p:attrNameLst>
                                          <p:attrName>style.visibility</p:attrName>
                                        </p:attrNameLst>
                                      </p:cBhvr>
                                      <p:to>
                                        <p:strVal val="visible"/>
                                      </p:to>
                                    </p:set>
                                    <p:anim calcmode="lin" valueType="num">
                                      <p:cBhvr>
                                        <p:cTn id="14" dur="250" fill="hold"/>
                                        <p:tgtEl>
                                          <p:spTgt spid="9"/>
                                        </p:tgtEl>
                                        <p:attrNameLst>
                                          <p:attrName>ppt_w</p:attrName>
                                        </p:attrNameLst>
                                      </p:cBhvr>
                                      <p:tavLst>
                                        <p:tav tm="0">
                                          <p:val>
                                            <p:fltVal val="0"/>
                                          </p:val>
                                        </p:tav>
                                        <p:tav tm="100000">
                                          <p:val>
                                            <p:strVal val="#ppt_w"/>
                                          </p:val>
                                        </p:tav>
                                      </p:tavLst>
                                    </p:anim>
                                    <p:anim calcmode="lin" valueType="num">
                                      <p:cBhvr>
                                        <p:cTn id="15" dur="250" fill="hold"/>
                                        <p:tgtEl>
                                          <p:spTgt spid="9"/>
                                        </p:tgtEl>
                                        <p:attrNameLst>
                                          <p:attrName>ppt_h</p:attrName>
                                        </p:attrNameLst>
                                      </p:cBhvr>
                                      <p:tavLst>
                                        <p:tav tm="0">
                                          <p:val>
                                            <p:fltVal val="0"/>
                                          </p:val>
                                        </p:tav>
                                        <p:tav tm="100000">
                                          <p:val>
                                            <p:strVal val="#ppt_h"/>
                                          </p:val>
                                        </p:tav>
                                      </p:tavLst>
                                    </p:anim>
                                    <p:animEffect transition="in" filter="fade">
                                      <p:cBhvr>
                                        <p:cTn id="16" dur="25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100" fill="hold">
                                          <p:stCondLst>
                                            <p:cond delay="0"/>
                                          </p:stCondLst>
                                        </p:cTn>
                                        <p:tgtEl>
                                          <p:spTgt spid="11"/>
                                        </p:tgtEl>
                                        <p:attrNameLst>
                                          <p:attrName>r</p:attrName>
                                        </p:attrNameLst>
                                      </p:cBhvr>
                                    </p:animRot>
                                    <p:animRot by="-240000">
                                      <p:cBhvr>
                                        <p:cTn id="21" dur="200" fill="hold">
                                          <p:stCondLst>
                                            <p:cond delay="200"/>
                                          </p:stCondLst>
                                        </p:cTn>
                                        <p:tgtEl>
                                          <p:spTgt spid="11"/>
                                        </p:tgtEl>
                                        <p:attrNameLst>
                                          <p:attrName>r</p:attrName>
                                        </p:attrNameLst>
                                      </p:cBhvr>
                                    </p:animRot>
                                    <p:animRot by="240000">
                                      <p:cBhvr>
                                        <p:cTn id="22" dur="200" fill="hold">
                                          <p:stCondLst>
                                            <p:cond delay="400"/>
                                          </p:stCondLst>
                                        </p:cTn>
                                        <p:tgtEl>
                                          <p:spTgt spid="11"/>
                                        </p:tgtEl>
                                        <p:attrNameLst>
                                          <p:attrName>r</p:attrName>
                                        </p:attrNameLst>
                                      </p:cBhvr>
                                    </p:animRot>
                                    <p:animRot by="-240000">
                                      <p:cBhvr>
                                        <p:cTn id="23" dur="200" fill="hold">
                                          <p:stCondLst>
                                            <p:cond delay="600"/>
                                          </p:stCondLst>
                                        </p:cTn>
                                        <p:tgtEl>
                                          <p:spTgt spid="11"/>
                                        </p:tgtEl>
                                        <p:attrNameLst>
                                          <p:attrName>r</p:attrName>
                                        </p:attrNameLst>
                                      </p:cBhvr>
                                    </p:animRot>
                                    <p:animRot by="120000">
                                      <p:cBhvr>
                                        <p:cTn id="24" dur="200" fill="hold">
                                          <p:stCondLst>
                                            <p:cond delay="800"/>
                                          </p:stCondLst>
                                        </p:cTn>
                                        <p:tgtEl>
                                          <p:spTgt spid="11"/>
                                        </p:tgtEl>
                                        <p:attrNameLst>
                                          <p:attrName>r</p:attrName>
                                        </p:attrNameLst>
                                      </p:cBhvr>
                                    </p:animRot>
                                  </p:childTnLst>
                                </p:cTn>
                              </p:par>
                              <p:par>
                                <p:cTn id="25" presetID="32" presetClass="emph" presetSubtype="0" fill="hold" grpId="0" nodeType="withEffect">
                                  <p:stCondLst>
                                    <p:cond delay="0"/>
                                  </p:stCondLst>
                                  <p:childTnLst>
                                    <p:animRot by="120000">
                                      <p:cBhvr>
                                        <p:cTn id="26" dur="100" fill="hold">
                                          <p:stCondLst>
                                            <p:cond delay="0"/>
                                          </p:stCondLst>
                                        </p:cTn>
                                        <p:tgtEl>
                                          <p:spTgt spid="12"/>
                                        </p:tgtEl>
                                        <p:attrNameLst>
                                          <p:attrName>r</p:attrName>
                                        </p:attrNameLst>
                                      </p:cBhvr>
                                    </p:animRot>
                                    <p:animRot by="-240000">
                                      <p:cBhvr>
                                        <p:cTn id="27" dur="200" fill="hold">
                                          <p:stCondLst>
                                            <p:cond delay="200"/>
                                          </p:stCondLst>
                                        </p:cTn>
                                        <p:tgtEl>
                                          <p:spTgt spid="12"/>
                                        </p:tgtEl>
                                        <p:attrNameLst>
                                          <p:attrName>r</p:attrName>
                                        </p:attrNameLst>
                                      </p:cBhvr>
                                    </p:animRot>
                                    <p:animRot by="240000">
                                      <p:cBhvr>
                                        <p:cTn id="28" dur="200" fill="hold">
                                          <p:stCondLst>
                                            <p:cond delay="400"/>
                                          </p:stCondLst>
                                        </p:cTn>
                                        <p:tgtEl>
                                          <p:spTgt spid="12"/>
                                        </p:tgtEl>
                                        <p:attrNameLst>
                                          <p:attrName>r</p:attrName>
                                        </p:attrNameLst>
                                      </p:cBhvr>
                                    </p:animRot>
                                    <p:animRot by="-240000">
                                      <p:cBhvr>
                                        <p:cTn id="29" dur="200" fill="hold">
                                          <p:stCondLst>
                                            <p:cond delay="600"/>
                                          </p:stCondLst>
                                        </p:cTn>
                                        <p:tgtEl>
                                          <p:spTgt spid="12"/>
                                        </p:tgtEl>
                                        <p:attrNameLst>
                                          <p:attrName>r</p:attrName>
                                        </p:attrNameLst>
                                      </p:cBhvr>
                                    </p:animRot>
                                    <p:animRot by="120000">
                                      <p:cBhvr>
                                        <p:cTn id="30" dur="200" fill="hold">
                                          <p:stCondLst>
                                            <p:cond delay="80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11261" fill="hold"/>
                                        <p:tgtEl>
                                          <p:spTgt spid="14"/>
                                        </p:tgtEl>
                                      </p:cBhvr>
                                    </p:cmd>
                                  </p:childTnLst>
                                </p:cTn>
                              </p:par>
                              <p:par>
                                <p:cTn id="36" presetID="26" presetClass="emph" presetSubtype="0" fill="hold" nodeType="withEffect">
                                  <p:stCondLst>
                                    <p:cond delay="0"/>
                                  </p:stCondLst>
                                  <p:childTnLst>
                                    <p:animEffect transition="out" filter="fade">
                                      <p:cBhvr>
                                        <p:cTn id="37" dur="500" tmFilter="0, 0; .2, .5; .8, .5; 1, 0"/>
                                        <p:tgtEl>
                                          <p:spTgt spid="14"/>
                                        </p:tgtEl>
                                      </p:cBhvr>
                                    </p:animEffect>
                                    <p:animScale>
                                      <p:cBhvr>
                                        <p:cTn id="38" dur="250" autoRev="1" fill="hold"/>
                                        <p:tgtEl>
                                          <p:spTgt spid="14"/>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3" presetClass="mediacall" presetSubtype="0" fill="hold" nodeType="clickEffect">
                                  <p:stCondLst>
                                    <p:cond delay="0"/>
                                  </p:stCondLst>
                                  <p:childTnLst>
                                    <p:cmd type="call" cmd="stop">
                                      <p:cBhvr>
                                        <p:cTn id="42" dur="1" fill="hold"/>
                                        <p:tgtEl>
                                          <p:spTgt spid="14"/>
                                        </p:tgtEl>
                                      </p:cBhvr>
                                    </p:cmd>
                                  </p:childTnLst>
                                </p:cTn>
                              </p:par>
                            </p:childTnLst>
                          </p:cTn>
                        </p:par>
                      </p:childTnLst>
                    </p:cTn>
                  </p:par>
                </p:childTnLst>
              </p:cTn>
              <p:nextCondLst>
                <p:cond evt="onClick" delay="0">
                  <p:tgtEl>
                    <p:spTgt spid="14"/>
                  </p:tgtEl>
                </p:cond>
              </p:nextCondLst>
            </p:seq>
            <p:audio>
              <p:cMediaNode>
                <p:cTn id="43"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seq concurrent="1" nextAc="seek">
              <p:cTn id="44" restart="whenNotActive" fill="hold" evtFilter="cancelBubble" nodeType="interactiveSeq">
                <p:stCondLst>
                  <p:cond evt="onClick" delay="0">
                    <p:tgtEl>
                      <p:spTgt spid="11"/>
                    </p:tgtEl>
                  </p:cond>
                </p:stCondLst>
                <p:endSync evt="end" delay="0">
                  <p:rtn val="all"/>
                </p:endSync>
                <p:childTnLst>
                  <p:par>
                    <p:cTn id="45" fill="hold">
                      <p:stCondLst>
                        <p:cond delay="0"/>
                      </p:stCondLst>
                      <p:childTnLst>
                        <p:par>
                          <p:cTn id="46" fill="hold">
                            <p:stCondLst>
                              <p:cond delay="0"/>
                            </p:stCondLst>
                            <p:childTnLst>
                              <p:par>
                                <p:cTn id="47" presetID="32" presetClass="emph" presetSubtype="0" fill="hold" nodeType="clickEffect">
                                  <p:stCondLst>
                                    <p:cond delay="0"/>
                                  </p:stCondLst>
                                  <p:childTnLst>
                                    <p:animRot by="120000">
                                      <p:cBhvr>
                                        <p:cTn id="48" dur="100" fill="hold">
                                          <p:stCondLst>
                                            <p:cond delay="0"/>
                                          </p:stCondLst>
                                        </p:cTn>
                                        <p:tgtEl>
                                          <p:spTgt spid="11"/>
                                        </p:tgtEl>
                                        <p:attrNameLst>
                                          <p:attrName>r</p:attrName>
                                        </p:attrNameLst>
                                      </p:cBhvr>
                                    </p:animRot>
                                    <p:animRot by="-240000">
                                      <p:cBhvr>
                                        <p:cTn id="49" dur="200" fill="hold">
                                          <p:stCondLst>
                                            <p:cond delay="200"/>
                                          </p:stCondLst>
                                        </p:cTn>
                                        <p:tgtEl>
                                          <p:spTgt spid="11"/>
                                        </p:tgtEl>
                                        <p:attrNameLst>
                                          <p:attrName>r</p:attrName>
                                        </p:attrNameLst>
                                      </p:cBhvr>
                                    </p:animRot>
                                    <p:animRot by="240000">
                                      <p:cBhvr>
                                        <p:cTn id="50" dur="200" fill="hold">
                                          <p:stCondLst>
                                            <p:cond delay="400"/>
                                          </p:stCondLst>
                                        </p:cTn>
                                        <p:tgtEl>
                                          <p:spTgt spid="11"/>
                                        </p:tgtEl>
                                        <p:attrNameLst>
                                          <p:attrName>r</p:attrName>
                                        </p:attrNameLst>
                                      </p:cBhvr>
                                    </p:animRot>
                                    <p:animRot by="-240000">
                                      <p:cBhvr>
                                        <p:cTn id="51" dur="200" fill="hold">
                                          <p:stCondLst>
                                            <p:cond delay="600"/>
                                          </p:stCondLst>
                                        </p:cTn>
                                        <p:tgtEl>
                                          <p:spTgt spid="11"/>
                                        </p:tgtEl>
                                        <p:attrNameLst>
                                          <p:attrName>r</p:attrName>
                                        </p:attrNameLst>
                                      </p:cBhvr>
                                    </p:animRot>
                                    <p:animRot by="120000">
                                      <p:cBhvr>
                                        <p:cTn id="52" dur="200" fill="hold">
                                          <p:stCondLst>
                                            <p:cond delay="800"/>
                                          </p:stCondLst>
                                        </p:cTn>
                                        <p:tgtEl>
                                          <p:spTgt spid="11"/>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11" name="Questions.wav"/>
                                        </p:tgtEl>
                                      </p:cMediaNode>
                                    </p:audio>
                                  </p:subTnLst>
                                </p:cTn>
                              </p:par>
                              <p:par>
                                <p:cTn id="53" presetID="32" presetClass="emph" presetSubtype="0" fill="hold" grpId="1" nodeType="withEffect">
                                  <p:stCondLst>
                                    <p:cond delay="0"/>
                                  </p:stCondLst>
                                  <p:childTnLst>
                                    <p:animRot by="120000">
                                      <p:cBhvr>
                                        <p:cTn id="54" dur="100" fill="hold">
                                          <p:stCondLst>
                                            <p:cond delay="0"/>
                                          </p:stCondLst>
                                        </p:cTn>
                                        <p:tgtEl>
                                          <p:spTgt spid="12"/>
                                        </p:tgtEl>
                                        <p:attrNameLst>
                                          <p:attrName>r</p:attrName>
                                        </p:attrNameLst>
                                      </p:cBhvr>
                                    </p:animRot>
                                    <p:animRot by="-240000">
                                      <p:cBhvr>
                                        <p:cTn id="55" dur="200" fill="hold">
                                          <p:stCondLst>
                                            <p:cond delay="200"/>
                                          </p:stCondLst>
                                        </p:cTn>
                                        <p:tgtEl>
                                          <p:spTgt spid="12"/>
                                        </p:tgtEl>
                                        <p:attrNameLst>
                                          <p:attrName>r</p:attrName>
                                        </p:attrNameLst>
                                      </p:cBhvr>
                                    </p:animRot>
                                    <p:animRot by="240000">
                                      <p:cBhvr>
                                        <p:cTn id="56" dur="200" fill="hold">
                                          <p:stCondLst>
                                            <p:cond delay="400"/>
                                          </p:stCondLst>
                                        </p:cTn>
                                        <p:tgtEl>
                                          <p:spTgt spid="12"/>
                                        </p:tgtEl>
                                        <p:attrNameLst>
                                          <p:attrName>r</p:attrName>
                                        </p:attrNameLst>
                                      </p:cBhvr>
                                    </p:animRot>
                                    <p:animRot by="-240000">
                                      <p:cBhvr>
                                        <p:cTn id="57" dur="200" fill="hold">
                                          <p:stCondLst>
                                            <p:cond delay="600"/>
                                          </p:stCondLst>
                                        </p:cTn>
                                        <p:tgtEl>
                                          <p:spTgt spid="12"/>
                                        </p:tgtEl>
                                        <p:attrNameLst>
                                          <p:attrName>r</p:attrName>
                                        </p:attrNameLst>
                                      </p:cBhvr>
                                    </p:animRot>
                                    <p:animRot by="120000">
                                      <p:cBhvr>
                                        <p:cTn id="58" dur="200" fill="hold">
                                          <p:stCondLst>
                                            <p:cond delay="800"/>
                                          </p:stCondLst>
                                        </p:cTn>
                                        <p:tgtEl>
                                          <p:spTgt spid="12"/>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11" name="Questions.wav"/>
                                        </p:tgtEl>
                                      </p:cMediaNode>
                                    </p:audio>
                                  </p:subTnLst>
                                </p:cTn>
                              </p:par>
                            </p:childTnLst>
                          </p:cTn>
                        </p:par>
                      </p:childTnLst>
                    </p:cTn>
                  </p:par>
                </p:childTnLst>
              </p:cTn>
              <p:nextCondLst>
                <p:cond evt="onClick" delay="0">
                  <p:tgtEl>
                    <p:spTgt spid="11"/>
                  </p:tgtEl>
                </p:cond>
              </p:nextCondLst>
            </p:seq>
            <p:seq concurrent="1" nextAc="seek">
              <p:cTn id="59" restart="whenNotActive" fill="hold" evtFilter="cancelBubble" nodeType="interactiveSeq">
                <p:stCondLst>
                  <p:cond evt="onClick" delay="0">
                    <p:tgtEl>
                      <p:spTgt spid="12"/>
                    </p:tgtEl>
                  </p:cond>
                </p:stCondLst>
                <p:endSync evt="end" delay="0">
                  <p:rtn val="all"/>
                </p:endSync>
                <p:childTnLst>
                  <p:par>
                    <p:cTn id="60" fill="hold">
                      <p:stCondLst>
                        <p:cond delay="0"/>
                      </p:stCondLst>
                      <p:childTnLst>
                        <p:par>
                          <p:cTn id="61" fill="hold">
                            <p:stCondLst>
                              <p:cond delay="0"/>
                            </p:stCondLst>
                            <p:childTnLst>
                              <p:par>
                                <p:cTn id="62" presetID="32" presetClass="emph" presetSubtype="0" fill="hold" grpId="2" nodeType="withEffect">
                                  <p:stCondLst>
                                    <p:cond delay="0"/>
                                  </p:stCondLst>
                                  <p:childTnLst>
                                    <p:animRot by="120000">
                                      <p:cBhvr>
                                        <p:cTn id="63" dur="100" fill="hold">
                                          <p:stCondLst>
                                            <p:cond delay="0"/>
                                          </p:stCondLst>
                                        </p:cTn>
                                        <p:tgtEl>
                                          <p:spTgt spid="12"/>
                                        </p:tgtEl>
                                        <p:attrNameLst>
                                          <p:attrName>r</p:attrName>
                                        </p:attrNameLst>
                                      </p:cBhvr>
                                    </p:animRot>
                                    <p:animRot by="-240000">
                                      <p:cBhvr>
                                        <p:cTn id="64" dur="200" fill="hold">
                                          <p:stCondLst>
                                            <p:cond delay="200"/>
                                          </p:stCondLst>
                                        </p:cTn>
                                        <p:tgtEl>
                                          <p:spTgt spid="12"/>
                                        </p:tgtEl>
                                        <p:attrNameLst>
                                          <p:attrName>r</p:attrName>
                                        </p:attrNameLst>
                                      </p:cBhvr>
                                    </p:animRot>
                                    <p:animRot by="240000">
                                      <p:cBhvr>
                                        <p:cTn id="65" dur="200" fill="hold">
                                          <p:stCondLst>
                                            <p:cond delay="400"/>
                                          </p:stCondLst>
                                        </p:cTn>
                                        <p:tgtEl>
                                          <p:spTgt spid="12"/>
                                        </p:tgtEl>
                                        <p:attrNameLst>
                                          <p:attrName>r</p:attrName>
                                        </p:attrNameLst>
                                      </p:cBhvr>
                                    </p:animRot>
                                    <p:animRot by="-240000">
                                      <p:cBhvr>
                                        <p:cTn id="66" dur="200" fill="hold">
                                          <p:stCondLst>
                                            <p:cond delay="600"/>
                                          </p:stCondLst>
                                        </p:cTn>
                                        <p:tgtEl>
                                          <p:spTgt spid="12"/>
                                        </p:tgtEl>
                                        <p:attrNameLst>
                                          <p:attrName>r</p:attrName>
                                        </p:attrNameLst>
                                      </p:cBhvr>
                                    </p:animRot>
                                    <p:animRot by="120000">
                                      <p:cBhvr>
                                        <p:cTn id="67" dur="200" fill="hold">
                                          <p:stCondLst>
                                            <p:cond delay="800"/>
                                          </p:stCondLst>
                                        </p:cTn>
                                        <p:tgtEl>
                                          <p:spTgt spid="12"/>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11" name="Questions.wav"/>
                                        </p:tgtEl>
                                      </p:cMediaNode>
                                    </p:audio>
                                  </p:subTnLst>
                                </p:cTn>
                              </p:par>
                              <p:par>
                                <p:cTn id="68" presetID="32" presetClass="emph" presetSubtype="0" fill="hold" nodeType="withEffect">
                                  <p:stCondLst>
                                    <p:cond delay="0"/>
                                  </p:stCondLst>
                                  <p:childTnLst>
                                    <p:animRot by="120000">
                                      <p:cBhvr>
                                        <p:cTn id="69" dur="100" fill="hold">
                                          <p:stCondLst>
                                            <p:cond delay="0"/>
                                          </p:stCondLst>
                                        </p:cTn>
                                        <p:tgtEl>
                                          <p:spTgt spid="11"/>
                                        </p:tgtEl>
                                        <p:attrNameLst>
                                          <p:attrName>r</p:attrName>
                                        </p:attrNameLst>
                                      </p:cBhvr>
                                    </p:animRot>
                                    <p:animRot by="-240000">
                                      <p:cBhvr>
                                        <p:cTn id="70" dur="200" fill="hold">
                                          <p:stCondLst>
                                            <p:cond delay="200"/>
                                          </p:stCondLst>
                                        </p:cTn>
                                        <p:tgtEl>
                                          <p:spTgt spid="11"/>
                                        </p:tgtEl>
                                        <p:attrNameLst>
                                          <p:attrName>r</p:attrName>
                                        </p:attrNameLst>
                                      </p:cBhvr>
                                    </p:animRot>
                                    <p:animRot by="240000">
                                      <p:cBhvr>
                                        <p:cTn id="71" dur="200" fill="hold">
                                          <p:stCondLst>
                                            <p:cond delay="400"/>
                                          </p:stCondLst>
                                        </p:cTn>
                                        <p:tgtEl>
                                          <p:spTgt spid="11"/>
                                        </p:tgtEl>
                                        <p:attrNameLst>
                                          <p:attrName>r</p:attrName>
                                        </p:attrNameLst>
                                      </p:cBhvr>
                                    </p:animRot>
                                    <p:animRot by="-240000">
                                      <p:cBhvr>
                                        <p:cTn id="72" dur="200" fill="hold">
                                          <p:stCondLst>
                                            <p:cond delay="600"/>
                                          </p:stCondLst>
                                        </p:cTn>
                                        <p:tgtEl>
                                          <p:spTgt spid="11"/>
                                        </p:tgtEl>
                                        <p:attrNameLst>
                                          <p:attrName>r</p:attrName>
                                        </p:attrNameLst>
                                      </p:cBhvr>
                                    </p:animRot>
                                    <p:animRot by="120000">
                                      <p:cBhvr>
                                        <p:cTn id="73" dur="200" fill="hold">
                                          <p:stCondLst>
                                            <p:cond delay="800"/>
                                          </p:stCondLst>
                                        </p:cTn>
                                        <p:tgtEl>
                                          <p:spTgt spid="11"/>
                                        </p:tgtEl>
                                        <p:attrNameLst>
                                          <p:attrName>r</p:attrName>
                                        </p:attrNameLst>
                                      </p:cBhvr>
                                    </p:animRot>
                                  </p:childTnLst>
                                </p:cTn>
                              </p:par>
                            </p:childTnLst>
                          </p:cTn>
                        </p:par>
                      </p:childTnLst>
                    </p:cTn>
                  </p:par>
                </p:childTnLst>
              </p:cTn>
              <p:nextCondLst>
                <p:cond evt="onClick" delay="0">
                  <p:tgtEl>
                    <p:spTgt spid="12"/>
                  </p:tgtEl>
                </p:cond>
              </p:nextCondLst>
            </p:seq>
          </p:childTnLst>
        </p:cTn>
      </p:par>
    </p:tnLst>
    <p:bldLst>
      <p:bldP spid="9" grpId="0"/>
      <p:bldP spid="12" grpId="0"/>
      <p:bldP spid="12" grpId="1"/>
      <p:bldP spid="12" grpId="2"/>
    </p:bld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29" y="-297"/>
            <a:ext cx="12193057" cy="6858594"/>
          </a:xfrm>
          <a:prstGeom prst="rect">
            <a:avLst/>
          </a:prstGeom>
        </p:spPr>
      </p:pic>
      <p:pic>
        <p:nvPicPr>
          <p:cNvPr id="14" name="General_Timer.wav">
            <a:hlinkClick r:id="" action="ppaction://media"/>
          </p:cNvPr>
          <p:cNvPicPr>
            <a:picLocks noChangeAspect="1"/>
          </p:cNvPicPr>
          <p:nvPr userDrawn="1">
            <a:audioFile r:link="rId9"/>
            <p:extLst>
              <p:ext uri="{DAA4B4D4-6D71-4841-9C94-3DE7FCFB9230}">
                <p14:media xmlns:p14="http://schemas.microsoft.com/office/powerpoint/2010/main" r:embed="rId8"/>
              </p:ext>
            </p:extLst>
          </p:nvPr>
        </p:nvPicPr>
        <p:blipFill>
          <a:blip r:embed="rId13" cstate="print"/>
          <a:stretch>
            <a:fillRect/>
          </a:stretch>
        </p:blipFill>
        <p:spPr>
          <a:xfrm>
            <a:off x="11522463" y="39189"/>
            <a:ext cx="630348" cy="798443"/>
          </a:xfrm>
          <a:prstGeom prst="rect">
            <a:avLst/>
          </a:prstGeom>
        </p:spPr>
      </p:pic>
      <p:pic>
        <p:nvPicPr>
          <p:cNvPr id="11" name="4 Coins"/>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0" y="5641634"/>
            <a:ext cx="4846979" cy="859046"/>
          </a:xfrm>
          <a:prstGeom prst="rect">
            <a:avLst/>
          </a:prstGeom>
        </p:spPr>
      </p:pic>
      <p:pic>
        <p:nvPicPr>
          <p:cNvPr id="12" name="Golden Bullet"/>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3692800" y="5718669"/>
            <a:ext cx="987002" cy="632125"/>
          </a:xfrm>
          <a:prstGeom prst="rect">
            <a:avLst/>
          </a:prstGeom>
        </p:spPr>
      </p:pic>
      <p:sp>
        <p:nvSpPr>
          <p:cNvPr id="13" name="TextBox 12"/>
          <p:cNvSpPr txBox="1"/>
          <p:nvPr userDrawn="1"/>
        </p:nvSpPr>
        <p:spPr>
          <a:xfrm>
            <a:off x="2347548" y="5796796"/>
            <a:ext cx="1610562" cy="553998"/>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0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rPr>
              <a:t>Easy!</a:t>
            </a:r>
          </a:p>
        </p:txBody>
      </p:sp>
      <p:pic>
        <p:nvPicPr>
          <p:cNvPr id="9" name="Picture 8"/>
          <p:cNvPicPr>
            <a:picLocks noChangeAspect="1"/>
          </p:cNvPicPr>
          <p:nvPr userDrawn="1"/>
        </p:nvPicPr>
        <p:blipFill rotWithShape="1">
          <a:blip r:embed="rId16" cstate="email">
            <a:extLst>
              <a:ext uri="{28A0092B-C50C-407E-A947-70E740481C1C}">
                <a14:useLocalDpi xmlns:a14="http://schemas.microsoft.com/office/drawing/2010/main"/>
              </a:ext>
            </a:extLst>
          </a:blip>
          <a:srcRect r="-26266"/>
          <a:stretch/>
        </p:blipFill>
        <p:spPr>
          <a:xfrm>
            <a:off x="61566" y="45409"/>
            <a:ext cx="2289748" cy="1688141"/>
          </a:xfrm>
          <a:prstGeom prst="rect">
            <a:avLst/>
          </a:prstGeom>
        </p:spPr>
      </p:pic>
      <p:sp>
        <p:nvSpPr>
          <p:cNvPr id="15" name="TextBox 14"/>
          <p:cNvSpPr txBox="1"/>
          <p:nvPr userDrawn="1"/>
        </p:nvSpPr>
        <p:spPr>
          <a:xfrm>
            <a:off x="388442" y="213245"/>
            <a:ext cx="1850548" cy="1323439"/>
          </a:xfrm>
          <a:prstGeom prst="rect">
            <a:avLst/>
          </a:prstGeom>
          <a:noFill/>
          <a:effectLst>
            <a:outerShdw blurRad="50800" dist="127000" dir="2400000" algn="ctr" rotWithShape="0">
              <a:schemeClr val="tx1">
                <a:lumMod val="50000"/>
                <a:lumOff val="50000"/>
                <a:alpha val="40000"/>
              </a:schemeClr>
            </a:outerShdw>
          </a:effectLst>
          <a:scene3d>
            <a:camera prst="perspectiveHeroicExtremeRightFacing" fov="3300000">
              <a:rot lat="960000" lon="19800000" rev="0"/>
            </a:camera>
            <a:lightRig rig="harsh" dir="t"/>
          </a:scene3d>
          <a:sp3d>
            <a:bevelT w="139700"/>
          </a:sp3d>
        </p:spPr>
        <p:txBody>
          <a:bodyPr wrap="square" rtlCol="0">
            <a:spAutoFit/>
            <a:sp3d extrusionH="31750" prstMaterial="translucentPowder">
              <a:bevelT w="38100" h="12700" prst="coolSlant"/>
              <a:bevelB w="0" h="50800"/>
              <a:extrusionClr>
                <a:schemeClr val="bg1">
                  <a:lumMod val="95000"/>
                </a:schemeClr>
              </a:extrusionClr>
              <a:contourClr>
                <a:schemeClr val="bg1">
                  <a:lumMod val="65000"/>
                </a:schemeClr>
              </a:contourClr>
            </a:sp3d>
          </a:bodyPr>
          <a:lstStyle/>
          <a:p>
            <a:pPr algn="ctr"/>
            <a:fld id="{4E86849A-A911-4B4A-9F8C-0298CE68C41E}" type="slidenum">
              <a:rPr lang="ko-KR" altLang="en-US" sz="8000" b="1" kern="1200" spc="600" smtClean="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rPr>
              <a:t>‹#›</a:t>
            </a:fld>
            <a:endParaRPr lang="ko-KR" altLang="en-US" sz="8000" b="1" kern="1200" spc="600" dirty="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endParaRPr>
          </a:p>
        </p:txBody>
      </p:sp>
    </p:spTree>
    <p:extLst>
      <p:ext uri="{BB962C8B-B14F-4D97-AF65-F5344CB8AC3E}">
        <p14:creationId xmlns:p14="http://schemas.microsoft.com/office/powerpoint/2010/main" val="2890400108"/>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28867 -1.11111E-6 L 6.25E-7 -1.11111E-6 " pathEditMode="relative" rAng="0" ptsTypes="AA">
                                      <p:cBhvr>
                                        <p:cTn id="8" dur="1000" spd="-100000" fill="hold"/>
                                        <p:tgtEl>
                                          <p:spTgt spid="12"/>
                                        </p:tgtEl>
                                        <p:attrNameLst>
                                          <p:attrName>ppt_x</p:attrName>
                                          <p:attrName>ppt_y</p:attrName>
                                        </p:attrNameLst>
                                      </p:cBhvr>
                                      <p:rCtr x="14427" y="0"/>
                                    </p:animMotion>
                                  </p:childTnLst>
                                  <p:subTnLst>
                                    <p:audio>
                                      <p:cMediaNode>
                                        <p:cTn display="0" masterRel="sameClick">
                                          <p:stCondLst>
                                            <p:cond evt="begin" delay="0">
                                              <p:tn val="7"/>
                                            </p:cond>
                                          </p:stCondLst>
                                          <p:endCondLst>
                                            <p:cond evt="onStopAudio" delay="0">
                                              <p:tgtEl>
                                                <p:sldTgt/>
                                              </p:tgtEl>
                                            </p:cond>
                                          </p:endCondLst>
                                        </p:cTn>
                                        <p:tgtEl>
                                          <p:sndTgt r:embed="rId10" name="2points.wav"/>
                                        </p:tgtEl>
                                      </p:cMediaNode>
                                    </p:audio>
                                  </p:subTnLst>
                                </p:cTn>
                              </p:par>
                              <p:par>
                                <p:cTn id="9" presetID="22" presetClass="entr" presetSubtype="2"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1000"/>
                                        <p:tgtEl>
                                          <p:spTgt spid="11"/>
                                        </p:tgtEl>
                                      </p:cBhvr>
                                    </p:animEffect>
                                  </p:childTnLst>
                                </p:cTn>
                              </p:par>
                              <p:par>
                                <p:cTn id="12" presetID="53" presetClass="entr" presetSubtype="16" fill="hold" grpId="0" nodeType="withEffect">
                                  <p:stCondLst>
                                    <p:cond delay="750"/>
                                  </p:stCondLst>
                                  <p:childTnLst>
                                    <p:set>
                                      <p:cBhvr>
                                        <p:cTn id="13" dur="1" fill="hold">
                                          <p:stCondLst>
                                            <p:cond delay="0"/>
                                          </p:stCondLst>
                                        </p:cTn>
                                        <p:tgtEl>
                                          <p:spTgt spid="13"/>
                                        </p:tgtEl>
                                        <p:attrNameLst>
                                          <p:attrName>style.visibility</p:attrName>
                                        </p:attrNameLst>
                                      </p:cBhvr>
                                      <p:to>
                                        <p:strVal val="visible"/>
                                      </p:to>
                                    </p:set>
                                    <p:anim calcmode="lin" valueType="num">
                                      <p:cBhvr>
                                        <p:cTn id="14" dur="250" fill="hold"/>
                                        <p:tgtEl>
                                          <p:spTgt spid="13"/>
                                        </p:tgtEl>
                                        <p:attrNameLst>
                                          <p:attrName>ppt_w</p:attrName>
                                        </p:attrNameLst>
                                      </p:cBhvr>
                                      <p:tavLst>
                                        <p:tav tm="0">
                                          <p:val>
                                            <p:fltVal val="0"/>
                                          </p:val>
                                        </p:tav>
                                        <p:tav tm="100000">
                                          <p:val>
                                            <p:strVal val="#ppt_w"/>
                                          </p:val>
                                        </p:tav>
                                      </p:tavLst>
                                    </p:anim>
                                    <p:anim calcmode="lin" valueType="num">
                                      <p:cBhvr>
                                        <p:cTn id="15" dur="250" fill="hold"/>
                                        <p:tgtEl>
                                          <p:spTgt spid="13"/>
                                        </p:tgtEl>
                                        <p:attrNameLst>
                                          <p:attrName>ppt_h</p:attrName>
                                        </p:attrNameLst>
                                      </p:cBhvr>
                                      <p:tavLst>
                                        <p:tav tm="0">
                                          <p:val>
                                            <p:fltVal val="0"/>
                                          </p:val>
                                        </p:tav>
                                        <p:tav tm="100000">
                                          <p:val>
                                            <p:strVal val="#ppt_h"/>
                                          </p:val>
                                        </p:tav>
                                      </p:tavLst>
                                    </p:anim>
                                    <p:animEffect transition="in" filter="fade">
                                      <p:cBhvr>
                                        <p:cTn id="16" dur="25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100" fill="hold">
                                          <p:stCondLst>
                                            <p:cond delay="0"/>
                                          </p:stCondLst>
                                        </p:cTn>
                                        <p:tgtEl>
                                          <p:spTgt spid="9"/>
                                        </p:tgtEl>
                                        <p:attrNameLst>
                                          <p:attrName>r</p:attrName>
                                        </p:attrNameLst>
                                      </p:cBhvr>
                                    </p:animRot>
                                    <p:animRot by="-240000">
                                      <p:cBhvr>
                                        <p:cTn id="21" dur="200" fill="hold">
                                          <p:stCondLst>
                                            <p:cond delay="200"/>
                                          </p:stCondLst>
                                        </p:cTn>
                                        <p:tgtEl>
                                          <p:spTgt spid="9"/>
                                        </p:tgtEl>
                                        <p:attrNameLst>
                                          <p:attrName>r</p:attrName>
                                        </p:attrNameLst>
                                      </p:cBhvr>
                                    </p:animRot>
                                    <p:animRot by="240000">
                                      <p:cBhvr>
                                        <p:cTn id="22" dur="200" fill="hold">
                                          <p:stCondLst>
                                            <p:cond delay="400"/>
                                          </p:stCondLst>
                                        </p:cTn>
                                        <p:tgtEl>
                                          <p:spTgt spid="9"/>
                                        </p:tgtEl>
                                        <p:attrNameLst>
                                          <p:attrName>r</p:attrName>
                                        </p:attrNameLst>
                                      </p:cBhvr>
                                    </p:animRot>
                                    <p:animRot by="-240000">
                                      <p:cBhvr>
                                        <p:cTn id="23" dur="200" fill="hold">
                                          <p:stCondLst>
                                            <p:cond delay="600"/>
                                          </p:stCondLst>
                                        </p:cTn>
                                        <p:tgtEl>
                                          <p:spTgt spid="9"/>
                                        </p:tgtEl>
                                        <p:attrNameLst>
                                          <p:attrName>r</p:attrName>
                                        </p:attrNameLst>
                                      </p:cBhvr>
                                    </p:animRot>
                                    <p:animRot by="120000">
                                      <p:cBhvr>
                                        <p:cTn id="24" dur="200" fill="hold">
                                          <p:stCondLst>
                                            <p:cond delay="800"/>
                                          </p:stCondLst>
                                        </p:cTn>
                                        <p:tgtEl>
                                          <p:spTgt spid="9"/>
                                        </p:tgtEl>
                                        <p:attrNameLst>
                                          <p:attrName>r</p:attrName>
                                        </p:attrNameLst>
                                      </p:cBhvr>
                                    </p:animRot>
                                  </p:childTnLst>
                                </p:cTn>
                              </p:par>
                              <p:par>
                                <p:cTn id="25" presetID="32" presetClass="emph" presetSubtype="0" fill="hold" grpId="0" nodeType="withEffect">
                                  <p:stCondLst>
                                    <p:cond delay="0"/>
                                  </p:stCondLst>
                                  <p:childTnLst>
                                    <p:animRot by="120000">
                                      <p:cBhvr>
                                        <p:cTn id="26" dur="100" fill="hold">
                                          <p:stCondLst>
                                            <p:cond delay="0"/>
                                          </p:stCondLst>
                                        </p:cTn>
                                        <p:tgtEl>
                                          <p:spTgt spid="15"/>
                                        </p:tgtEl>
                                        <p:attrNameLst>
                                          <p:attrName>r</p:attrName>
                                        </p:attrNameLst>
                                      </p:cBhvr>
                                    </p:animRot>
                                    <p:animRot by="-240000">
                                      <p:cBhvr>
                                        <p:cTn id="27" dur="200" fill="hold">
                                          <p:stCondLst>
                                            <p:cond delay="200"/>
                                          </p:stCondLst>
                                        </p:cTn>
                                        <p:tgtEl>
                                          <p:spTgt spid="15"/>
                                        </p:tgtEl>
                                        <p:attrNameLst>
                                          <p:attrName>r</p:attrName>
                                        </p:attrNameLst>
                                      </p:cBhvr>
                                    </p:animRot>
                                    <p:animRot by="240000">
                                      <p:cBhvr>
                                        <p:cTn id="28" dur="200" fill="hold">
                                          <p:stCondLst>
                                            <p:cond delay="400"/>
                                          </p:stCondLst>
                                        </p:cTn>
                                        <p:tgtEl>
                                          <p:spTgt spid="15"/>
                                        </p:tgtEl>
                                        <p:attrNameLst>
                                          <p:attrName>r</p:attrName>
                                        </p:attrNameLst>
                                      </p:cBhvr>
                                    </p:animRot>
                                    <p:animRot by="-240000">
                                      <p:cBhvr>
                                        <p:cTn id="29" dur="200" fill="hold">
                                          <p:stCondLst>
                                            <p:cond delay="600"/>
                                          </p:stCondLst>
                                        </p:cTn>
                                        <p:tgtEl>
                                          <p:spTgt spid="15"/>
                                        </p:tgtEl>
                                        <p:attrNameLst>
                                          <p:attrName>r</p:attrName>
                                        </p:attrNameLst>
                                      </p:cBhvr>
                                    </p:animRot>
                                    <p:animRot by="120000">
                                      <p:cBhvr>
                                        <p:cTn id="3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11261" fill="hold"/>
                                        <p:tgtEl>
                                          <p:spTgt spid="14"/>
                                        </p:tgtEl>
                                      </p:cBhvr>
                                    </p:cmd>
                                  </p:childTnLst>
                                </p:cTn>
                              </p:par>
                              <p:par>
                                <p:cTn id="36" presetID="26" presetClass="emph" presetSubtype="0" fill="hold" nodeType="withEffect">
                                  <p:stCondLst>
                                    <p:cond delay="0"/>
                                  </p:stCondLst>
                                  <p:childTnLst>
                                    <p:animEffect transition="out" filter="fade">
                                      <p:cBhvr>
                                        <p:cTn id="37" dur="500" tmFilter="0, 0; .2, .5; .8, .5; 1, 0"/>
                                        <p:tgtEl>
                                          <p:spTgt spid="14"/>
                                        </p:tgtEl>
                                      </p:cBhvr>
                                    </p:animEffect>
                                    <p:animScale>
                                      <p:cBhvr>
                                        <p:cTn id="38" dur="250" autoRev="1" fill="hold"/>
                                        <p:tgtEl>
                                          <p:spTgt spid="14"/>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3" presetClass="mediacall" presetSubtype="0" fill="hold" nodeType="clickEffect">
                                  <p:stCondLst>
                                    <p:cond delay="0"/>
                                  </p:stCondLst>
                                  <p:childTnLst>
                                    <p:cmd type="call" cmd="stop">
                                      <p:cBhvr>
                                        <p:cTn id="42" dur="1" fill="hold"/>
                                        <p:tgtEl>
                                          <p:spTgt spid="14"/>
                                        </p:tgtEl>
                                      </p:cBhvr>
                                    </p:cmd>
                                  </p:childTnLst>
                                </p:cTn>
                              </p:par>
                            </p:childTnLst>
                          </p:cTn>
                        </p:par>
                      </p:childTnLst>
                    </p:cTn>
                  </p:par>
                </p:childTnLst>
              </p:cTn>
              <p:nextCondLst>
                <p:cond evt="onClick" delay="0">
                  <p:tgtEl>
                    <p:spTgt spid="14"/>
                  </p:tgtEl>
                </p:cond>
              </p:nextCondLst>
            </p:seq>
            <p:audio>
              <p:cMediaNode>
                <p:cTn id="43"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seq concurrent="1" nextAc="seek">
              <p:cTn id="44" restart="whenNotActive" fill="hold" evtFilter="cancelBubble" nodeType="interactiveSeq">
                <p:stCondLst>
                  <p:cond evt="onClick" delay="0">
                    <p:tgtEl>
                      <p:spTgt spid="9"/>
                    </p:tgtEl>
                  </p:cond>
                </p:stCondLst>
                <p:endSync evt="end" delay="0">
                  <p:rtn val="all"/>
                </p:endSync>
                <p:childTnLst>
                  <p:par>
                    <p:cTn id="45" fill="hold">
                      <p:stCondLst>
                        <p:cond delay="0"/>
                      </p:stCondLst>
                      <p:childTnLst>
                        <p:par>
                          <p:cTn id="46" fill="hold">
                            <p:stCondLst>
                              <p:cond delay="0"/>
                            </p:stCondLst>
                            <p:childTnLst>
                              <p:par>
                                <p:cTn id="47" presetID="32" presetClass="emph" presetSubtype="0" fill="hold" nodeType="clickEffect">
                                  <p:stCondLst>
                                    <p:cond delay="0"/>
                                  </p:stCondLst>
                                  <p:childTnLst>
                                    <p:animRot by="120000">
                                      <p:cBhvr>
                                        <p:cTn id="48" dur="100" fill="hold">
                                          <p:stCondLst>
                                            <p:cond delay="0"/>
                                          </p:stCondLst>
                                        </p:cTn>
                                        <p:tgtEl>
                                          <p:spTgt spid="9"/>
                                        </p:tgtEl>
                                        <p:attrNameLst>
                                          <p:attrName>r</p:attrName>
                                        </p:attrNameLst>
                                      </p:cBhvr>
                                    </p:animRot>
                                    <p:animRot by="-240000">
                                      <p:cBhvr>
                                        <p:cTn id="49" dur="200" fill="hold">
                                          <p:stCondLst>
                                            <p:cond delay="200"/>
                                          </p:stCondLst>
                                        </p:cTn>
                                        <p:tgtEl>
                                          <p:spTgt spid="9"/>
                                        </p:tgtEl>
                                        <p:attrNameLst>
                                          <p:attrName>r</p:attrName>
                                        </p:attrNameLst>
                                      </p:cBhvr>
                                    </p:animRot>
                                    <p:animRot by="240000">
                                      <p:cBhvr>
                                        <p:cTn id="50" dur="200" fill="hold">
                                          <p:stCondLst>
                                            <p:cond delay="400"/>
                                          </p:stCondLst>
                                        </p:cTn>
                                        <p:tgtEl>
                                          <p:spTgt spid="9"/>
                                        </p:tgtEl>
                                        <p:attrNameLst>
                                          <p:attrName>r</p:attrName>
                                        </p:attrNameLst>
                                      </p:cBhvr>
                                    </p:animRot>
                                    <p:animRot by="-240000">
                                      <p:cBhvr>
                                        <p:cTn id="51" dur="200" fill="hold">
                                          <p:stCondLst>
                                            <p:cond delay="600"/>
                                          </p:stCondLst>
                                        </p:cTn>
                                        <p:tgtEl>
                                          <p:spTgt spid="9"/>
                                        </p:tgtEl>
                                        <p:attrNameLst>
                                          <p:attrName>r</p:attrName>
                                        </p:attrNameLst>
                                      </p:cBhvr>
                                    </p:animRot>
                                    <p:animRot by="120000">
                                      <p:cBhvr>
                                        <p:cTn id="52" dur="200" fill="hold">
                                          <p:stCondLst>
                                            <p:cond delay="800"/>
                                          </p:stCondLst>
                                        </p:cTn>
                                        <p:tgtEl>
                                          <p:spTgt spid="9"/>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11" name="Questions.wav"/>
                                        </p:tgtEl>
                                      </p:cMediaNode>
                                    </p:audio>
                                  </p:subTnLst>
                                </p:cTn>
                              </p:par>
                              <p:par>
                                <p:cTn id="53" presetID="32" presetClass="emph" presetSubtype="0" fill="hold" grpId="1" nodeType="withEffect">
                                  <p:stCondLst>
                                    <p:cond delay="0"/>
                                  </p:stCondLst>
                                  <p:childTnLst>
                                    <p:animRot by="120000">
                                      <p:cBhvr>
                                        <p:cTn id="54" dur="100" fill="hold">
                                          <p:stCondLst>
                                            <p:cond delay="0"/>
                                          </p:stCondLst>
                                        </p:cTn>
                                        <p:tgtEl>
                                          <p:spTgt spid="15"/>
                                        </p:tgtEl>
                                        <p:attrNameLst>
                                          <p:attrName>r</p:attrName>
                                        </p:attrNameLst>
                                      </p:cBhvr>
                                    </p:animRot>
                                    <p:animRot by="-240000">
                                      <p:cBhvr>
                                        <p:cTn id="55" dur="200" fill="hold">
                                          <p:stCondLst>
                                            <p:cond delay="200"/>
                                          </p:stCondLst>
                                        </p:cTn>
                                        <p:tgtEl>
                                          <p:spTgt spid="15"/>
                                        </p:tgtEl>
                                        <p:attrNameLst>
                                          <p:attrName>r</p:attrName>
                                        </p:attrNameLst>
                                      </p:cBhvr>
                                    </p:animRot>
                                    <p:animRot by="240000">
                                      <p:cBhvr>
                                        <p:cTn id="56" dur="200" fill="hold">
                                          <p:stCondLst>
                                            <p:cond delay="400"/>
                                          </p:stCondLst>
                                        </p:cTn>
                                        <p:tgtEl>
                                          <p:spTgt spid="15"/>
                                        </p:tgtEl>
                                        <p:attrNameLst>
                                          <p:attrName>r</p:attrName>
                                        </p:attrNameLst>
                                      </p:cBhvr>
                                    </p:animRot>
                                    <p:animRot by="-240000">
                                      <p:cBhvr>
                                        <p:cTn id="57" dur="200" fill="hold">
                                          <p:stCondLst>
                                            <p:cond delay="600"/>
                                          </p:stCondLst>
                                        </p:cTn>
                                        <p:tgtEl>
                                          <p:spTgt spid="15"/>
                                        </p:tgtEl>
                                        <p:attrNameLst>
                                          <p:attrName>r</p:attrName>
                                        </p:attrNameLst>
                                      </p:cBhvr>
                                    </p:animRot>
                                    <p:animRot by="120000">
                                      <p:cBhvr>
                                        <p:cTn id="58" dur="200" fill="hold">
                                          <p:stCondLst>
                                            <p:cond delay="800"/>
                                          </p:stCondLst>
                                        </p:cTn>
                                        <p:tgtEl>
                                          <p:spTgt spid="15"/>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11" name="Questions.wav"/>
                                        </p:tgtEl>
                                      </p:cMediaNode>
                                    </p:audio>
                                  </p:subTnLst>
                                </p:cTn>
                              </p:par>
                            </p:childTnLst>
                          </p:cTn>
                        </p:par>
                      </p:childTnLst>
                    </p:cTn>
                  </p:par>
                </p:childTnLst>
              </p:cTn>
              <p:nextCondLst>
                <p:cond evt="onClick" delay="0">
                  <p:tgtEl>
                    <p:spTgt spid="9"/>
                  </p:tgtEl>
                </p:cond>
              </p:nextCondLst>
            </p:seq>
            <p:seq concurrent="1" nextAc="seek">
              <p:cTn id="59" restart="whenNotActive" fill="hold" evtFilter="cancelBubble" nodeType="interactiveSeq">
                <p:stCondLst>
                  <p:cond evt="onClick" delay="0">
                    <p:tgtEl>
                      <p:spTgt spid="15"/>
                    </p:tgtEl>
                  </p:cond>
                </p:stCondLst>
                <p:endSync evt="end" delay="0">
                  <p:rtn val="all"/>
                </p:endSync>
                <p:childTnLst>
                  <p:par>
                    <p:cTn id="60" fill="hold">
                      <p:stCondLst>
                        <p:cond delay="0"/>
                      </p:stCondLst>
                      <p:childTnLst>
                        <p:par>
                          <p:cTn id="61" fill="hold">
                            <p:stCondLst>
                              <p:cond delay="0"/>
                            </p:stCondLst>
                            <p:childTnLst>
                              <p:par>
                                <p:cTn id="62" presetID="32" presetClass="emph" presetSubtype="0" fill="hold" grpId="2" nodeType="withEffect">
                                  <p:stCondLst>
                                    <p:cond delay="0"/>
                                  </p:stCondLst>
                                  <p:childTnLst>
                                    <p:animRot by="120000">
                                      <p:cBhvr>
                                        <p:cTn id="63" dur="100" fill="hold">
                                          <p:stCondLst>
                                            <p:cond delay="0"/>
                                          </p:stCondLst>
                                        </p:cTn>
                                        <p:tgtEl>
                                          <p:spTgt spid="15"/>
                                        </p:tgtEl>
                                        <p:attrNameLst>
                                          <p:attrName>r</p:attrName>
                                        </p:attrNameLst>
                                      </p:cBhvr>
                                    </p:animRot>
                                    <p:animRot by="-240000">
                                      <p:cBhvr>
                                        <p:cTn id="64" dur="200" fill="hold">
                                          <p:stCondLst>
                                            <p:cond delay="200"/>
                                          </p:stCondLst>
                                        </p:cTn>
                                        <p:tgtEl>
                                          <p:spTgt spid="15"/>
                                        </p:tgtEl>
                                        <p:attrNameLst>
                                          <p:attrName>r</p:attrName>
                                        </p:attrNameLst>
                                      </p:cBhvr>
                                    </p:animRot>
                                    <p:animRot by="240000">
                                      <p:cBhvr>
                                        <p:cTn id="65" dur="200" fill="hold">
                                          <p:stCondLst>
                                            <p:cond delay="400"/>
                                          </p:stCondLst>
                                        </p:cTn>
                                        <p:tgtEl>
                                          <p:spTgt spid="15"/>
                                        </p:tgtEl>
                                        <p:attrNameLst>
                                          <p:attrName>r</p:attrName>
                                        </p:attrNameLst>
                                      </p:cBhvr>
                                    </p:animRot>
                                    <p:animRot by="-240000">
                                      <p:cBhvr>
                                        <p:cTn id="66" dur="200" fill="hold">
                                          <p:stCondLst>
                                            <p:cond delay="600"/>
                                          </p:stCondLst>
                                        </p:cTn>
                                        <p:tgtEl>
                                          <p:spTgt spid="15"/>
                                        </p:tgtEl>
                                        <p:attrNameLst>
                                          <p:attrName>r</p:attrName>
                                        </p:attrNameLst>
                                      </p:cBhvr>
                                    </p:animRot>
                                    <p:animRot by="120000">
                                      <p:cBhvr>
                                        <p:cTn id="67" dur="200" fill="hold">
                                          <p:stCondLst>
                                            <p:cond delay="800"/>
                                          </p:stCondLst>
                                        </p:cTn>
                                        <p:tgtEl>
                                          <p:spTgt spid="15"/>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11" name="Questions.wav"/>
                                        </p:tgtEl>
                                      </p:cMediaNode>
                                    </p:audio>
                                  </p:subTnLst>
                                </p:cTn>
                              </p:par>
                              <p:par>
                                <p:cTn id="68" presetID="32" presetClass="emph" presetSubtype="0" fill="hold" nodeType="withEffect">
                                  <p:stCondLst>
                                    <p:cond delay="0"/>
                                  </p:stCondLst>
                                  <p:childTnLst>
                                    <p:animRot by="120000">
                                      <p:cBhvr>
                                        <p:cTn id="69" dur="100" fill="hold">
                                          <p:stCondLst>
                                            <p:cond delay="0"/>
                                          </p:stCondLst>
                                        </p:cTn>
                                        <p:tgtEl>
                                          <p:spTgt spid="9"/>
                                        </p:tgtEl>
                                        <p:attrNameLst>
                                          <p:attrName>r</p:attrName>
                                        </p:attrNameLst>
                                      </p:cBhvr>
                                    </p:animRot>
                                    <p:animRot by="-240000">
                                      <p:cBhvr>
                                        <p:cTn id="70" dur="200" fill="hold">
                                          <p:stCondLst>
                                            <p:cond delay="200"/>
                                          </p:stCondLst>
                                        </p:cTn>
                                        <p:tgtEl>
                                          <p:spTgt spid="9"/>
                                        </p:tgtEl>
                                        <p:attrNameLst>
                                          <p:attrName>r</p:attrName>
                                        </p:attrNameLst>
                                      </p:cBhvr>
                                    </p:animRot>
                                    <p:animRot by="240000">
                                      <p:cBhvr>
                                        <p:cTn id="71" dur="200" fill="hold">
                                          <p:stCondLst>
                                            <p:cond delay="400"/>
                                          </p:stCondLst>
                                        </p:cTn>
                                        <p:tgtEl>
                                          <p:spTgt spid="9"/>
                                        </p:tgtEl>
                                        <p:attrNameLst>
                                          <p:attrName>r</p:attrName>
                                        </p:attrNameLst>
                                      </p:cBhvr>
                                    </p:animRot>
                                    <p:animRot by="-240000">
                                      <p:cBhvr>
                                        <p:cTn id="72" dur="200" fill="hold">
                                          <p:stCondLst>
                                            <p:cond delay="600"/>
                                          </p:stCondLst>
                                        </p:cTn>
                                        <p:tgtEl>
                                          <p:spTgt spid="9"/>
                                        </p:tgtEl>
                                        <p:attrNameLst>
                                          <p:attrName>r</p:attrName>
                                        </p:attrNameLst>
                                      </p:cBhvr>
                                    </p:animRot>
                                    <p:animRot by="120000">
                                      <p:cBhvr>
                                        <p:cTn id="73"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15"/>
                  </p:tgtEl>
                </p:cond>
              </p:nextCondLst>
            </p:seq>
          </p:childTnLst>
        </p:cTn>
      </p:par>
    </p:tnLst>
    <p:bldLst>
      <p:bldP spid="13" grpId="0"/>
      <p:bldP spid="15" grpId="0"/>
      <p:bldP spid="15" grpId="1"/>
      <p:bldP spid="15" grpId="2"/>
    </p:bld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29" y="-297"/>
            <a:ext cx="12193057" cy="6858594"/>
          </a:xfrm>
          <a:prstGeom prst="rect">
            <a:avLst/>
          </a:prstGeom>
        </p:spPr>
      </p:pic>
      <p:pic>
        <p:nvPicPr>
          <p:cNvPr id="14" name="General_Timer.wav">
            <a:hlinkClick r:id="" action="ppaction://media"/>
          </p:cNvPr>
          <p:cNvPicPr>
            <a:picLocks noChangeAspect="1"/>
          </p:cNvPicPr>
          <p:nvPr userDrawn="1">
            <a:audioFile r:link="rId9"/>
            <p:extLst>
              <p:ext uri="{DAA4B4D4-6D71-4841-9C94-3DE7FCFB9230}">
                <p14:media xmlns:p14="http://schemas.microsoft.com/office/powerpoint/2010/main" r:embed="rId8"/>
              </p:ext>
            </p:extLst>
          </p:nvPr>
        </p:nvPicPr>
        <p:blipFill>
          <a:blip r:embed="rId13" cstate="print"/>
          <a:stretch>
            <a:fillRect/>
          </a:stretch>
        </p:blipFill>
        <p:spPr>
          <a:xfrm>
            <a:off x="11522463" y="39189"/>
            <a:ext cx="630348" cy="798443"/>
          </a:xfrm>
          <a:prstGeom prst="rect">
            <a:avLst/>
          </a:prstGeom>
        </p:spPr>
      </p:pic>
      <p:pic>
        <p:nvPicPr>
          <p:cNvPr id="9" name="4 Coins"/>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0" y="5641634"/>
            <a:ext cx="4846979" cy="859047"/>
          </a:xfrm>
          <a:prstGeom prst="rect">
            <a:avLst/>
          </a:prstGeom>
        </p:spPr>
      </p:pic>
      <p:pic>
        <p:nvPicPr>
          <p:cNvPr id="15" name="Golden Bullet"/>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3692800" y="5718669"/>
            <a:ext cx="987002" cy="632125"/>
          </a:xfrm>
          <a:prstGeom prst="rect">
            <a:avLst/>
          </a:prstGeom>
        </p:spPr>
      </p:pic>
      <p:sp>
        <p:nvSpPr>
          <p:cNvPr id="16" name="TextBox 15"/>
          <p:cNvSpPr txBox="1"/>
          <p:nvPr userDrawn="1"/>
        </p:nvSpPr>
        <p:spPr>
          <a:xfrm>
            <a:off x="3017386" y="5794158"/>
            <a:ext cx="3078614" cy="553998"/>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0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rPr>
              <a:t>A little easy!</a:t>
            </a:r>
          </a:p>
        </p:txBody>
      </p:sp>
      <p:pic>
        <p:nvPicPr>
          <p:cNvPr id="11" name="Picture 10"/>
          <p:cNvPicPr>
            <a:picLocks noChangeAspect="1"/>
          </p:cNvPicPr>
          <p:nvPr userDrawn="1"/>
        </p:nvPicPr>
        <p:blipFill rotWithShape="1">
          <a:blip r:embed="rId16" cstate="email">
            <a:extLst>
              <a:ext uri="{28A0092B-C50C-407E-A947-70E740481C1C}">
                <a14:useLocalDpi xmlns:a14="http://schemas.microsoft.com/office/drawing/2010/main"/>
              </a:ext>
            </a:extLst>
          </a:blip>
          <a:srcRect r="-26266"/>
          <a:stretch/>
        </p:blipFill>
        <p:spPr>
          <a:xfrm>
            <a:off x="61566" y="45409"/>
            <a:ext cx="2289748" cy="1688141"/>
          </a:xfrm>
          <a:prstGeom prst="rect">
            <a:avLst/>
          </a:prstGeom>
        </p:spPr>
      </p:pic>
      <p:sp>
        <p:nvSpPr>
          <p:cNvPr id="12" name="TextBox 11"/>
          <p:cNvSpPr txBox="1"/>
          <p:nvPr userDrawn="1"/>
        </p:nvSpPr>
        <p:spPr>
          <a:xfrm>
            <a:off x="388442" y="213245"/>
            <a:ext cx="1850548" cy="1323439"/>
          </a:xfrm>
          <a:prstGeom prst="rect">
            <a:avLst/>
          </a:prstGeom>
          <a:noFill/>
          <a:effectLst>
            <a:outerShdw blurRad="50800" dist="127000" dir="2400000" algn="ctr" rotWithShape="0">
              <a:schemeClr val="tx1">
                <a:lumMod val="50000"/>
                <a:lumOff val="50000"/>
                <a:alpha val="40000"/>
              </a:schemeClr>
            </a:outerShdw>
          </a:effectLst>
          <a:scene3d>
            <a:camera prst="perspectiveHeroicExtremeRightFacing" fov="3300000">
              <a:rot lat="960000" lon="19800000" rev="0"/>
            </a:camera>
            <a:lightRig rig="harsh" dir="t"/>
          </a:scene3d>
          <a:sp3d>
            <a:bevelT w="139700"/>
          </a:sp3d>
        </p:spPr>
        <p:txBody>
          <a:bodyPr wrap="square" rtlCol="0">
            <a:spAutoFit/>
            <a:sp3d extrusionH="31750" prstMaterial="translucentPowder">
              <a:bevelT w="38100" h="12700" prst="coolSlant"/>
              <a:bevelB w="0" h="50800"/>
              <a:extrusionClr>
                <a:schemeClr val="bg1">
                  <a:lumMod val="95000"/>
                </a:schemeClr>
              </a:extrusionClr>
              <a:contourClr>
                <a:schemeClr val="bg1">
                  <a:lumMod val="65000"/>
                </a:schemeClr>
              </a:contourClr>
            </a:sp3d>
          </a:bodyPr>
          <a:lstStyle/>
          <a:p>
            <a:pPr algn="ctr"/>
            <a:fld id="{4E86849A-A911-4B4A-9F8C-0298CE68C41E}" type="slidenum">
              <a:rPr lang="ko-KR" altLang="en-US" sz="8000" b="1" kern="1200" spc="600" smtClean="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rPr>
              <a:t>‹#›</a:t>
            </a:fld>
            <a:endParaRPr lang="ko-KR" altLang="en-US" sz="8000" b="1" kern="1200" spc="600" dirty="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endParaRPr>
          </a:p>
        </p:txBody>
      </p:sp>
    </p:spTree>
    <p:extLst>
      <p:ext uri="{BB962C8B-B14F-4D97-AF65-F5344CB8AC3E}">
        <p14:creationId xmlns:p14="http://schemas.microsoft.com/office/powerpoint/2010/main" val="8644717"/>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28815 -1.11111E-6 L 6.25E-7 -1.11111E-6 " pathEditMode="relative" rAng="0" ptsTypes="AA">
                                      <p:cBhvr>
                                        <p:cTn id="8" dur="1000" spd="-100000" fill="hold"/>
                                        <p:tgtEl>
                                          <p:spTgt spid="15"/>
                                        </p:tgtEl>
                                        <p:attrNameLst>
                                          <p:attrName>ppt_x</p:attrName>
                                          <p:attrName>ppt_y</p:attrName>
                                        </p:attrNameLst>
                                      </p:cBhvr>
                                      <p:rCtr x="14401" y="0"/>
                                    </p:animMotion>
                                  </p:childTnLst>
                                  <p:subTnLst>
                                    <p:audio>
                                      <p:cMediaNode>
                                        <p:cTn display="0" masterRel="sameClick">
                                          <p:stCondLst>
                                            <p:cond evt="begin" delay="0">
                                              <p:tn val="7"/>
                                            </p:cond>
                                          </p:stCondLst>
                                          <p:endCondLst>
                                            <p:cond evt="onStopAudio" delay="0">
                                              <p:tgtEl>
                                                <p:sldTgt/>
                                              </p:tgtEl>
                                            </p:cond>
                                          </p:endCondLst>
                                        </p:cTn>
                                        <p:tgtEl>
                                          <p:sndTgt r:embed="rId10" name="3points.wav"/>
                                        </p:tgtEl>
                                      </p:cMediaNode>
                                    </p:audio>
                                  </p:subTnLst>
                                </p:cTn>
                              </p:par>
                              <p:par>
                                <p:cTn id="9" presetID="2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1000"/>
                                        <p:tgtEl>
                                          <p:spTgt spid="9"/>
                                        </p:tgtEl>
                                      </p:cBhvr>
                                    </p:animEffect>
                                  </p:childTnLst>
                                </p:cTn>
                              </p:par>
                              <p:par>
                                <p:cTn id="12" presetID="53" presetClass="entr" presetSubtype="16" fill="hold" grpId="0" nodeType="withEffect">
                                  <p:stCondLst>
                                    <p:cond delay="750"/>
                                  </p:stCondLst>
                                  <p:childTnLst>
                                    <p:set>
                                      <p:cBhvr>
                                        <p:cTn id="13" dur="1" fill="hold">
                                          <p:stCondLst>
                                            <p:cond delay="0"/>
                                          </p:stCondLst>
                                        </p:cTn>
                                        <p:tgtEl>
                                          <p:spTgt spid="16"/>
                                        </p:tgtEl>
                                        <p:attrNameLst>
                                          <p:attrName>style.visibility</p:attrName>
                                        </p:attrNameLst>
                                      </p:cBhvr>
                                      <p:to>
                                        <p:strVal val="visible"/>
                                      </p:to>
                                    </p:set>
                                    <p:anim calcmode="lin" valueType="num">
                                      <p:cBhvr>
                                        <p:cTn id="14" dur="250" fill="hold"/>
                                        <p:tgtEl>
                                          <p:spTgt spid="16"/>
                                        </p:tgtEl>
                                        <p:attrNameLst>
                                          <p:attrName>ppt_w</p:attrName>
                                        </p:attrNameLst>
                                      </p:cBhvr>
                                      <p:tavLst>
                                        <p:tav tm="0">
                                          <p:val>
                                            <p:fltVal val="0"/>
                                          </p:val>
                                        </p:tav>
                                        <p:tav tm="100000">
                                          <p:val>
                                            <p:strVal val="#ppt_w"/>
                                          </p:val>
                                        </p:tav>
                                      </p:tavLst>
                                    </p:anim>
                                    <p:anim calcmode="lin" valueType="num">
                                      <p:cBhvr>
                                        <p:cTn id="15" dur="250" fill="hold"/>
                                        <p:tgtEl>
                                          <p:spTgt spid="16"/>
                                        </p:tgtEl>
                                        <p:attrNameLst>
                                          <p:attrName>ppt_h</p:attrName>
                                        </p:attrNameLst>
                                      </p:cBhvr>
                                      <p:tavLst>
                                        <p:tav tm="0">
                                          <p:val>
                                            <p:fltVal val="0"/>
                                          </p:val>
                                        </p:tav>
                                        <p:tav tm="100000">
                                          <p:val>
                                            <p:strVal val="#ppt_h"/>
                                          </p:val>
                                        </p:tav>
                                      </p:tavLst>
                                    </p:anim>
                                    <p:animEffect transition="in" filter="fade">
                                      <p:cBhvr>
                                        <p:cTn id="16" dur="25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100" fill="hold">
                                          <p:stCondLst>
                                            <p:cond delay="0"/>
                                          </p:stCondLst>
                                        </p:cTn>
                                        <p:tgtEl>
                                          <p:spTgt spid="11"/>
                                        </p:tgtEl>
                                        <p:attrNameLst>
                                          <p:attrName>r</p:attrName>
                                        </p:attrNameLst>
                                      </p:cBhvr>
                                    </p:animRot>
                                    <p:animRot by="-240000">
                                      <p:cBhvr>
                                        <p:cTn id="21" dur="200" fill="hold">
                                          <p:stCondLst>
                                            <p:cond delay="200"/>
                                          </p:stCondLst>
                                        </p:cTn>
                                        <p:tgtEl>
                                          <p:spTgt spid="11"/>
                                        </p:tgtEl>
                                        <p:attrNameLst>
                                          <p:attrName>r</p:attrName>
                                        </p:attrNameLst>
                                      </p:cBhvr>
                                    </p:animRot>
                                    <p:animRot by="240000">
                                      <p:cBhvr>
                                        <p:cTn id="22" dur="200" fill="hold">
                                          <p:stCondLst>
                                            <p:cond delay="400"/>
                                          </p:stCondLst>
                                        </p:cTn>
                                        <p:tgtEl>
                                          <p:spTgt spid="11"/>
                                        </p:tgtEl>
                                        <p:attrNameLst>
                                          <p:attrName>r</p:attrName>
                                        </p:attrNameLst>
                                      </p:cBhvr>
                                    </p:animRot>
                                    <p:animRot by="-240000">
                                      <p:cBhvr>
                                        <p:cTn id="23" dur="200" fill="hold">
                                          <p:stCondLst>
                                            <p:cond delay="600"/>
                                          </p:stCondLst>
                                        </p:cTn>
                                        <p:tgtEl>
                                          <p:spTgt spid="11"/>
                                        </p:tgtEl>
                                        <p:attrNameLst>
                                          <p:attrName>r</p:attrName>
                                        </p:attrNameLst>
                                      </p:cBhvr>
                                    </p:animRot>
                                    <p:animRot by="120000">
                                      <p:cBhvr>
                                        <p:cTn id="24" dur="200" fill="hold">
                                          <p:stCondLst>
                                            <p:cond delay="800"/>
                                          </p:stCondLst>
                                        </p:cTn>
                                        <p:tgtEl>
                                          <p:spTgt spid="11"/>
                                        </p:tgtEl>
                                        <p:attrNameLst>
                                          <p:attrName>r</p:attrName>
                                        </p:attrNameLst>
                                      </p:cBhvr>
                                    </p:animRot>
                                  </p:childTnLst>
                                </p:cTn>
                              </p:par>
                              <p:par>
                                <p:cTn id="25" presetID="32" presetClass="emph" presetSubtype="0" fill="hold" grpId="0" nodeType="withEffect">
                                  <p:stCondLst>
                                    <p:cond delay="0"/>
                                  </p:stCondLst>
                                  <p:childTnLst>
                                    <p:animRot by="120000">
                                      <p:cBhvr>
                                        <p:cTn id="26" dur="100" fill="hold">
                                          <p:stCondLst>
                                            <p:cond delay="0"/>
                                          </p:stCondLst>
                                        </p:cTn>
                                        <p:tgtEl>
                                          <p:spTgt spid="12"/>
                                        </p:tgtEl>
                                        <p:attrNameLst>
                                          <p:attrName>r</p:attrName>
                                        </p:attrNameLst>
                                      </p:cBhvr>
                                    </p:animRot>
                                    <p:animRot by="-240000">
                                      <p:cBhvr>
                                        <p:cTn id="27" dur="200" fill="hold">
                                          <p:stCondLst>
                                            <p:cond delay="200"/>
                                          </p:stCondLst>
                                        </p:cTn>
                                        <p:tgtEl>
                                          <p:spTgt spid="12"/>
                                        </p:tgtEl>
                                        <p:attrNameLst>
                                          <p:attrName>r</p:attrName>
                                        </p:attrNameLst>
                                      </p:cBhvr>
                                    </p:animRot>
                                    <p:animRot by="240000">
                                      <p:cBhvr>
                                        <p:cTn id="28" dur="200" fill="hold">
                                          <p:stCondLst>
                                            <p:cond delay="400"/>
                                          </p:stCondLst>
                                        </p:cTn>
                                        <p:tgtEl>
                                          <p:spTgt spid="12"/>
                                        </p:tgtEl>
                                        <p:attrNameLst>
                                          <p:attrName>r</p:attrName>
                                        </p:attrNameLst>
                                      </p:cBhvr>
                                    </p:animRot>
                                    <p:animRot by="-240000">
                                      <p:cBhvr>
                                        <p:cTn id="29" dur="200" fill="hold">
                                          <p:stCondLst>
                                            <p:cond delay="600"/>
                                          </p:stCondLst>
                                        </p:cTn>
                                        <p:tgtEl>
                                          <p:spTgt spid="12"/>
                                        </p:tgtEl>
                                        <p:attrNameLst>
                                          <p:attrName>r</p:attrName>
                                        </p:attrNameLst>
                                      </p:cBhvr>
                                    </p:animRot>
                                    <p:animRot by="120000">
                                      <p:cBhvr>
                                        <p:cTn id="30" dur="200" fill="hold">
                                          <p:stCondLst>
                                            <p:cond delay="80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11261" fill="hold"/>
                                        <p:tgtEl>
                                          <p:spTgt spid="14"/>
                                        </p:tgtEl>
                                      </p:cBhvr>
                                    </p:cmd>
                                  </p:childTnLst>
                                </p:cTn>
                              </p:par>
                              <p:par>
                                <p:cTn id="36" presetID="26" presetClass="emph" presetSubtype="0" fill="hold" nodeType="withEffect">
                                  <p:stCondLst>
                                    <p:cond delay="0"/>
                                  </p:stCondLst>
                                  <p:childTnLst>
                                    <p:animEffect transition="out" filter="fade">
                                      <p:cBhvr>
                                        <p:cTn id="37" dur="500" tmFilter="0, 0; .2, .5; .8, .5; 1, 0"/>
                                        <p:tgtEl>
                                          <p:spTgt spid="14"/>
                                        </p:tgtEl>
                                      </p:cBhvr>
                                    </p:animEffect>
                                    <p:animScale>
                                      <p:cBhvr>
                                        <p:cTn id="38" dur="250" autoRev="1" fill="hold"/>
                                        <p:tgtEl>
                                          <p:spTgt spid="14"/>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3" presetClass="mediacall" presetSubtype="0" fill="hold" nodeType="clickEffect">
                                  <p:stCondLst>
                                    <p:cond delay="0"/>
                                  </p:stCondLst>
                                  <p:childTnLst>
                                    <p:cmd type="call" cmd="stop">
                                      <p:cBhvr>
                                        <p:cTn id="42" dur="1" fill="hold"/>
                                        <p:tgtEl>
                                          <p:spTgt spid="14"/>
                                        </p:tgtEl>
                                      </p:cBhvr>
                                    </p:cmd>
                                  </p:childTnLst>
                                </p:cTn>
                              </p:par>
                            </p:childTnLst>
                          </p:cTn>
                        </p:par>
                      </p:childTnLst>
                    </p:cTn>
                  </p:par>
                </p:childTnLst>
              </p:cTn>
              <p:nextCondLst>
                <p:cond evt="onClick" delay="0">
                  <p:tgtEl>
                    <p:spTgt spid="14"/>
                  </p:tgtEl>
                </p:cond>
              </p:nextCondLst>
            </p:seq>
            <p:audio>
              <p:cMediaNode>
                <p:cTn id="43"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seq concurrent="1" nextAc="seek">
              <p:cTn id="44" restart="whenNotActive" fill="hold" evtFilter="cancelBubble" nodeType="interactiveSeq">
                <p:stCondLst>
                  <p:cond evt="onClick" delay="0">
                    <p:tgtEl>
                      <p:spTgt spid="11"/>
                    </p:tgtEl>
                  </p:cond>
                </p:stCondLst>
                <p:endSync evt="end" delay="0">
                  <p:rtn val="all"/>
                </p:endSync>
                <p:childTnLst>
                  <p:par>
                    <p:cTn id="45" fill="hold">
                      <p:stCondLst>
                        <p:cond delay="0"/>
                      </p:stCondLst>
                      <p:childTnLst>
                        <p:par>
                          <p:cTn id="46" fill="hold">
                            <p:stCondLst>
                              <p:cond delay="0"/>
                            </p:stCondLst>
                            <p:childTnLst>
                              <p:par>
                                <p:cTn id="47" presetID="32" presetClass="emph" presetSubtype="0" fill="hold" nodeType="clickEffect">
                                  <p:stCondLst>
                                    <p:cond delay="0"/>
                                  </p:stCondLst>
                                  <p:childTnLst>
                                    <p:animRot by="120000">
                                      <p:cBhvr>
                                        <p:cTn id="48" dur="100" fill="hold">
                                          <p:stCondLst>
                                            <p:cond delay="0"/>
                                          </p:stCondLst>
                                        </p:cTn>
                                        <p:tgtEl>
                                          <p:spTgt spid="11"/>
                                        </p:tgtEl>
                                        <p:attrNameLst>
                                          <p:attrName>r</p:attrName>
                                        </p:attrNameLst>
                                      </p:cBhvr>
                                    </p:animRot>
                                    <p:animRot by="-240000">
                                      <p:cBhvr>
                                        <p:cTn id="49" dur="200" fill="hold">
                                          <p:stCondLst>
                                            <p:cond delay="200"/>
                                          </p:stCondLst>
                                        </p:cTn>
                                        <p:tgtEl>
                                          <p:spTgt spid="11"/>
                                        </p:tgtEl>
                                        <p:attrNameLst>
                                          <p:attrName>r</p:attrName>
                                        </p:attrNameLst>
                                      </p:cBhvr>
                                    </p:animRot>
                                    <p:animRot by="240000">
                                      <p:cBhvr>
                                        <p:cTn id="50" dur="200" fill="hold">
                                          <p:stCondLst>
                                            <p:cond delay="400"/>
                                          </p:stCondLst>
                                        </p:cTn>
                                        <p:tgtEl>
                                          <p:spTgt spid="11"/>
                                        </p:tgtEl>
                                        <p:attrNameLst>
                                          <p:attrName>r</p:attrName>
                                        </p:attrNameLst>
                                      </p:cBhvr>
                                    </p:animRot>
                                    <p:animRot by="-240000">
                                      <p:cBhvr>
                                        <p:cTn id="51" dur="200" fill="hold">
                                          <p:stCondLst>
                                            <p:cond delay="600"/>
                                          </p:stCondLst>
                                        </p:cTn>
                                        <p:tgtEl>
                                          <p:spTgt spid="11"/>
                                        </p:tgtEl>
                                        <p:attrNameLst>
                                          <p:attrName>r</p:attrName>
                                        </p:attrNameLst>
                                      </p:cBhvr>
                                    </p:animRot>
                                    <p:animRot by="120000">
                                      <p:cBhvr>
                                        <p:cTn id="52" dur="200" fill="hold">
                                          <p:stCondLst>
                                            <p:cond delay="800"/>
                                          </p:stCondLst>
                                        </p:cTn>
                                        <p:tgtEl>
                                          <p:spTgt spid="11"/>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11" name="Questions.wav"/>
                                        </p:tgtEl>
                                      </p:cMediaNode>
                                    </p:audio>
                                  </p:subTnLst>
                                </p:cTn>
                              </p:par>
                              <p:par>
                                <p:cTn id="53" presetID="32" presetClass="emph" presetSubtype="0" fill="hold" grpId="1" nodeType="withEffect">
                                  <p:stCondLst>
                                    <p:cond delay="0"/>
                                  </p:stCondLst>
                                  <p:childTnLst>
                                    <p:animRot by="120000">
                                      <p:cBhvr>
                                        <p:cTn id="54" dur="100" fill="hold">
                                          <p:stCondLst>
                                            <p:cond delay="0"/>
                                          </p:stCondLst>
                                        </p:cTn>
                                        <p:tgtEl>
                                          <p:spTgt spid="12"/>
                                        </p:tgtEl>
                                        <p:attrNameLst>
                                          <p:attrName>r</p:attrName>
                                        </p:attrNameLst>
                                      </p:cBhvr>
                                    </p:animRot>
                                    <p:animRot by="-240000">
                                      <p:cBhvr>
                                        <p:cTn id="55" dur="200" fill="hold">
                                          <p:stCondLst>
                                            <p:cond delay="200"/>
                                          </p:stCondLst>
                                        </p:cTn>
                                        <p:tgtEl>
                                          <p:spTgt spid="12"/>
                                        </p:tgtEl>
                                        <p:attrNameLst>
                                          <p:attrName>r</p:attrName>
                                        </p:attrNameLst>
                                      </p:cBhvr>
                                    </p:animRot>
                                    <p:animRot by="240000">
                                      <p:cBhvr>
                                        <p:cTn id="56" dur="200" fill="hold">
                                          <p:stCondLst>
                                            <p:cond delay="400"/>
                                          </p:stCondLst>
                                        </p:cTn>
                                        <p:tgtEl>
                                          <p:spTgt spid="12"/>
                                        </p:tgtEl>
                                        <p:attrNameLst>
                                          <p:attrName>r</p:attrName>
                                        </p:attrNameLst>
                                      </p:cBhvr>
                                    </p:animRot>
                                    <p:animRot by="-240000">
                                      <p:cBhvr>
                                        <p:cTn id="57" dur="200" fill="hold">
                                          <p:stCondLst>
                                            <p:cond delay="600"/>
                                          </p:stCondLst>
                                        </p:cTn>
                                        <p:tgtEl>
                                          <p:spTgt spid="12"/>
                                        </p:tgtEl>
                                        <p:attrNameLst>
                                          <p:attrName>r</p:attrName>
                                        </p:attrNameLst>
                                      </p:cBhvr>
                                    </p:animRot>
                                    <p:animRot by="120000">
                                      <p:cBhvr>
                                        <p:cTn id="58" dur="200" fill="hold">
                                          <p:stCondLst>
                                            <p:cond delay="800"/>
                                          </p:stCondLst>
                                        </p:cTn>
                                        <p:tgtEl>
                                          <p:spTgt spid="12"/>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11" name="Questions.wav"/>
                                        </p:tgtEl>
                                      </p:cMediaNode>
                                    </p:audio>
                                  </p:subTnLst>
                                </p:cTn>
                              </p:par>
                            </p:childTnLst>
                          </p:cTn>
                        </p:par>
                      </p:childTnLst>
                    </p:cTn>
                  </p:par>
                </p:childTnLst>
              </p:cTn>
              <p:nextCondLst>
                <p:cond evt="onClick" delay="0">
                  <p:tgtEl>
                    <p:spTgt spid="11"/>
                  </p:tgtEl>
                </p:cond>
              </p:nextCondLst>
            </p:seq>
            <p:seq concurrent="1" nextAc="seek">
              <p:cTn id="59" restart="whenNotActive" fill="hold" evtFilter="cancelBubble" nodeType="interactiveSeq">
                <p:stCondLst>
                  <p:cond evt="onClick" delay="0">
                    <p:tgtEl>
                      <p:spTgt spid="12"/>
                    </p:tgtEl>
                  </p:cond>
                </p:stCondLst>
                <p:endSync evt="end" delay="0">
                  <p:rtn val="all"/>
                </p:endSync>
                <p:childTnLst>
                  <p:par>
                    <p:cTn id="60" fill="hold">
                      <p:stCondLst>
                        <p:cond delay="0"/>
                      </p:stCondLst>
                      <p:childTnLst>
                        <p:par>
                          <p:cTn id="61" fill="hold">
                            <p:stCondLst>
                              <p:cond delay="0"/>
                            </p:stCondLst>
                            <p:childTnLst>
                              <p:par>
                                <p:cTn id="62" presetID="32" presetClass="emph" presetSubtype="0" fill="hold" grpId="2" nodeType="withEffect">
                                  <p:stCondLst>
                                    <p:cond delay="0"/>
                                  </p:stCondLst>
                                  <p:childTnLst>
                                    <p:animRot by="120000">
                                      <p:cBhvr>
                                        <p:cTn id="63" dur="100" fill="hold">
                                          <p:stCondLst>
                                            <p:cond delay="0"/>
                                          </p:stCondLst>
                                        </p:cTn>
                                        <p:tgtEl>
                                          <p:spTgt spid="12"/>
                                        </p:tgtEl>
                                        <p:attrNameLst>
                                          <p:attrName>r</p:attrName>
                                        </p:attrNameLst>
                                      </p:cBhvr>
                                    </p:animRot>
                                    <p:animRot by="-240000">
                                      <p:cBhvr>
                                        <p:cTn id="64" dur="200" fill="hold">
                                          <p:stCondLst>
                                            <p:cond delay="200"/>
                                          </p:stCondLst>
                                        </p:cTn>
                                        <p:tgtEl>
                                          <p:spTgt spid="12"/>
                                        </p:tgtEl>
                                        <p:attrNameLst>
                                          <p:attrName>r</p:attrName>
                                        </p:attrNameLst>
                                      </p:cBhvr>
                                    </p:animRot>
                                    <p:animRot by="240000">
                                      <p:cBhvr>
                                        <p:cTn id="65" dur="200" fill="hold">
                                          <p:stCondLst>
                                            <p:cond delay="400"/>
                                          </p:stCondLst>
                                        </p:cTn>
                                        <p:tgtEl>
                                          <p:spTgt spid="12"/>
                                        </p:tgtEl>
                                        <p:attrNameLst>
                                          <p:attrName>r</p:attrName>
                                        </p:attrNameLst>
                                      </p:cBhvr>
                                    </p:animRot>
                                    <p:animRot by="-240000">
                                      <p:cBhvr>
                                        <p:cTn id="66" dur="200" fill="hold">
                                          <p:stCondLst>
                                            <p:cond delay="600"/>
                                          </p:stCondLst>
                                        </p:cTn>
                                        <p:tgtEl>
                                          <p:spTgt spid="12"/>
                                        </p:tgtEl>
                                        <p:attrNameLst>
                                          <p:attrName>r</p:attrName>
                                        </p:attrNameLst>
                                      </p:cBhvr>
                                    </p:animRot>
                                    <p:animRot by="120000">
                                      <p:cBhvr>
                                        <p:cTn id="67" dur="200" fill="hold">
                                          <p:stCondLst>
                                            <p:cond delay="800"/>
                                          </p:stCondLst>
                                        </p:cTn>
                                        <p:tgtEl>
                                          <p:spTgt spid="12"/>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11" name="Questions.wav"/>
                                        </p:tgtEl>
                                      </p:cMediaNode>
                                    </p:audio>
                                  </p:subTnLst>
                                </p:cTn>
                              </p:par>
                              <p:par>
                                <p:cTn id="68" presetID="32" presetClass="emph" presetSubtype="0" fill="hold" nodeType="withEffect">
                                  <p:stCondLst>
                                    <p:cond delay="0"/>
                                  </p:stCondLst>
                                  <p:childTnLst>
                                    <p:animRot by="120000">
                                      <p:cBhvr>
                                        <p:cTn id="69" dur="100" fill="hold">
                                          <p:stCondLst>
                                            <p:cond delay="0"/>
                                          </p:stCondLst>
                                        </p:cTn>
                                        <p:tgtEl>
                                          <p:spTgt spid="11"/>
                                        </p:tgtEl>
                                        <p:attrNameLst>
                                          <p:attrName>r</p:attrName>
                                        </p:attrNameLst>
                                      </p:cBhvr>
                                    </p:animRot>
                                    <p:animRot by="-240000">
                                      <p:cBhvr>
                                        <p:cTn id="70" dur="200" fill="hold">
                                          <p:stCondLst>
                                            <p:cond delay="200"/>
                                          </p:stCondLst>
                                        </p:cTn>
                                        <p:tgtEl>
                                          <p:spTgt spid="11"/>
                                        </p:tgtEl>
                                        <p:attrNameLst>
                                          <p:attrName>r</p:attrName>
                                        </p:attrNameLst>
                                      </p:cBhvr>
                                    </p:animRot>
                                    <p:animRot by="240000">
                                      <p:cBhvr>
                                        <p:cTn id="71" dur="200" fill="hold">
                                          <p:stCondLst>
                                            <p:cond delay="400"/>
                                          </p:stCondLst>
                                        </p:cTn>
                                        <p:tgtEl>
                                          <p:spTgt spid="11"/>
                                        </p:tgtEl>
                                        <p:attrNameLst>
                                          <p:attrName>r</p:attrName>
                                        </p:attrNameLst>
                                      </p:cBhvr>
                                    </p:animRot>
                                    <p:animRot by="-240000">
                                      <p:cBhvr>
                                        <p:cTn id="72" dur="200" fill="hold">
                                          <p:stCondLst>
                                            <p:cond delay="600"/>
                                          </p:stCondLst>
                                        </p:cTn>
                                        <p:tgtEl>
                                          <p:spTgt spid="11"/>
                                        </p:tgtEl>
                                        <p:attrNameLst>
                                          <p:attrName>r</p:attrName>
                                        </p:attrNameLst>
                                      </p:cBhvr>
                                    </p:animRot>
                                    <p:animRot by="120000">
                                      <p:cBhvr>
                                        <p:cTn id="73" dur="200" fill="hold">
                                          <p:stCondLst>
                                            <p:cond delay="800"/>
                                          </p:stCondLst>
                                        </p:cTn>
                                        <p:tgtEl>
                                          <p:spTgt spid="11"/>
                                        </p:tgtEl>
                                        <p:attrNameLst>
                                          <p:attrName>r</p:attrName>
                                        </p:attrNameLst>
                                      </p:cBhvr>
                                    </p:animRot>
                                  </p:childTnLst>
                                </p:cTn>
                              </p:par>
                            </p:childTnLst>
                          </p:cTn>
                        </p:par>
                      </p:childTnLst>
                    </p:cTn>
                  </p:par>
                </p:childTnLst>
              </p:cTn>
              <p:nextCondLst>
                <p:cond evt="onClick" delay="0">
                  <p:tgtEl>
                    <p:spTgt spid="12"/>
                  </p:tgtEl>
                </p:cond>
              </p:nextCondLst>
            </p:seq>
          </p:childTnLst>
        </p:cTn>
      </p:par>
    </p:tnLst>
    <p:bldLst>
      <p:bldP spid="16" grpId="0"/>
      <p:bldP spid="12" grpId="0"/>
      <p:bldP spid="12" grpId="1"/>
      <p:bldP spid="12" grpId="2"/>
    </p:bld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29" y="-297"/>
            <a:ext cx="12193057" cy="6858594"/>
          </a:xfrm>
          <a:prstGeom prst="rect">
            <a:avLst/>
          </a:prstGeom>
        </p:spPr>
      </p:pic>
      <p:pic>
        <p:nvPicPr>
          <p:cNvPr id="14" name="General_Timer.wav">
            <a:hlinkClick r:id="" action="ppaction://media"/>
          </p:cNvPr>
          <p:cNvPicPr>
            <a:picLocks noChangeAspect="1"/>
          </p:cNvPicPr>
          <p:nvPr userDrawn="1">
            <a:audioFile r:link="rId9"/>
            <p:extLst>
              <p:ext uri="{DAA4B4D4-6D71-4841-9C94-3DE7FCFB9230}">
                <p14:media xmlns:p14="http://schemas.microsoft.com/office/powerpoint/2010/main" r:embed="rId8"/>
              </p:ext>
            </p:extLst>
          </p:nvPr>
        </p:nvPicPr>
        <p:blipFill>
          <a:blip r:embed="rId13" cstate="print"/>
          <a:stretch>
            <a:fillRect/>
          </a:stretch>
        </p:blipFill>
        <p:spPr>
          <a:xfrm>
            <a:off x="11522463" y="39189"/>
            <a:ext cx="630348" cy="798443"/>
          </a:xfrm>
          <a:prstGeom prst="rect">
            <a:avLst/>
          </a:prstGeom>
        </p:spPr>
      </p:pic>
      <p:pic>
        <p:nvPicPr>
          <p:cNvPr id="11" name="4 Coins"/>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0" y="5641634"/>
            <a:ext cx="4846979" cy="859046"/>
          </a:xfrm>
          <a:prstGeom prst="rect">
            <a:avLst/>
          </a:prstGeom>
        </p:spPr>
      </p:pic>
      <p:pic>
        <p:nvPicPr>
          <p:cNvPr id="12" name="Golden Bullet"/>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3692800" y="5718669"/>
            <a:ext cx="987002" cy="632125"/>
          </a:xfrm>
          <a:prstGeom prst="rect">
            <a:avLst/>
          </a:prstGeom>
        </p:spPr>
      </p:pic>
      <p:sp>
        <p:nvSpPr>
          <p:cNvPr id="13" name="TextBox 12"/>
          <p:cNvSpPr txBox="1"/>
          <p:nvPr userDrawn="1"/>
        </p:nvSpPr>
        <p:spPr>
          <a:xfrm>
            <a:off x="747452" y="6324461"/>
            <a:ext cx="3670596" cy="553998"/>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0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rPr>
              <a:t>A little hard!</a:t>
            </a:r>
          </a:p>
        </p:txBody>
      </p:sp>
      <p:pic>
        <p:nvPicPr>
          <p:cNvPr id="9" name="Picture 8"/>
          <p:cNvPicPr>
            <a:picLocks noChangeAspect="1"/>
          </p:cNvPicPr>
          <p:nvPr userDrawn="1"/>
        </p:nvPicPr>
        <p:blipFill rotWithShape="1">
          <a:blip r:embed="rId16" cstate="email">
            <a:extLst>
              <a:ext uri="{28A0092B-C50C-407E-A947-70E740481C1C}">
                <a14:useLocalDpi xmlns:a14="http://schemas.microsoft.com/office/drawing/2010/main"/>
              </a:ext>
            </a:extLst>
          </a:blip>
          <a:srcRect r="-26266"/>
          <a:stretch/>
        </p:blipFill>
        <p:spPr>
          <a:xfrm>
            <a:off x="61566" y="45409"/>
            <a:ext cx="2289748" cy="1688141"/>
          </a:xfrm>
          <a:prstGeom prst="rect">
            <a:avLst/>
          </a:prstGeom>
        </p:spPr>
      </p:pic>
      <p:sp>
        <p:nvSpPr>
          <p:cNvPr id="15" name="TextBox 14"/>
          <p:cNvSpPr txBox="1"/>
          <p:nvPr userDrawn="1"/>
        </p:nvSpPr>
        <p:spPr>
          <a:xfrm>
            <a:off x="388442" y="213245"/>
            <a:ext cx="1850548" cy="1323439"/>
          </a:xfrm>
          <a:prstGeom prst="rect">
            <a:avLst/>
          </a:prstGeom>
          <a:noFill/>
          <a:effectLst>
            <a:outerShdw blurRad="50800" dist="127000" dir="2400000" algn="ctr" rotWithShape="0">
              <a:schemeClr val="tx1">
                <a:lumMod val="50000"/>
                <a:lumOff val="50000"/>
                <a:alpha val="40000"/>
              </a:schemeClr>
            </a:outerShdw>
          </a:effectLst>
          <a:scene3d>
            <a:camera prst="perspectiveHeroicExtremeRightFacing" fov="3300000">
              <a:rot lat="960000" lon="19800000" rev="0"/>
            </a:camera>
            <a:lightRig rig="harsh" dir="t"/>
          </a:scene3d>
          <a:sp3d>
            <a:bevelT w="139700"/>
          </a:sp3d>
        </p:spPr>
        <p:txBody>
          <a:bodyPr wrap="square" rtlCol="0">
            <a:spAutoFit/>
            <a:sp3d extrusionH="31750" prstMaterial="translucentPowder">
              <a:bevelT w="38100" h="12700" prst="coolSlant"/>
              <a:bevelB w="0" h="50800"/>
              <a:extrusionClr>
                <a:schemeClr val="bg1">
                  <a:lumMod val="95000"/>
                </a:schemeClr>
              </a:extrusionClr>
              <a:contourClr>
                <a:schemeClr val="bg1">
                  <a:lumMod val="65000"/>
                </a:schemeClr>
              </a:contourClr>
            </a:sp3d>
          </a:bodyPr>
          <a:lstStyle/>
          <a:p>
            <a:pPr algn="ctr"/>
            <a:fld id="{4E86849A-A911-4B4A-9F8C-0298CE68C41E}" type="slidenum">
              <a:rPr lang="ko-KR" altLang="en-US" sz="8000" b="1" kern="1200" spc="600" smtClean="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rPr>
              <a:t>‹#›</a:t>
            </a:fld>
            <a:endParaRPr lang="ko-KR" altLang="en-US" sz="8000" b="1" kern="1200" spc="600" dirty="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endParaRPr>
          </a:p>
        </p:txBody>
      </p:sp>
    </p:spTree>
    <p:extLst>
      <p:ext uri="{BB962C8B-B14F-4D97-AF65-F5344CB8AC3E}">
        <p14:creationId xmlns:p14="http://schemas.microsoft.com/office/powerpoint/2010/main" val="125373702"/>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28815 -1.11111E-6 L 6.25E-7 -1.11111E-6 " pathEditMode="relative" rAng="0" ptsTypes="AA">
                                      <p:cBhvr>
                                        <p:cTn id="8" dur="1000" spd="-100000" fill="hold"/>
                                        <p:tgtEl>
                                          <p:spTgt spid="12"/>
                                        </p:tgtEl>
                                        <p:attrNameLst>
                                          <p:attrName>ppt_x</p:attrName>
                                          <p:attrName>ppt_y</p:attrName>
                                        </p:attrNameLst>
                                      </p:cBhvr>
                                      <p:rCtr x="14401" y="0"/>
                                    </p:animMotion>
                                  </p:childTnLst>
                                  <p:subTnLst>
                                    <p:audio>
                                      <p:cMediaNode>
                                        <p:cTn display="0" masterRel="sameClick">
                                          <p:stCondLst>
                                            <p:cond evt="begin" delay="0">
                                              <p:tn val="7"/>
                                            </p:cond>
                                          </p:stCondLst>
                                          <p:endCondLst>
                                            <p:cond evt="onStopAudio" delay="0">
                                              <p:tgtEl>
                                                <p:sldTgt/>
                                              </p:tgtEl>
                                            </p:cond>
                                          </p:endCondLst>
                                        </p:cTn>
                                        <p:tgtEl>
                                          <p:sndTgt r:embed="rId10" name="4points.wav"/>
                                        </p:tgtEl>
                                      </p:cMediaNode>
                                    </p:audio>
                                  </p:subTnLst>
                                </p:cTn>
                              </p:par>
                              <p:par>
                                <p:cTn id="9" presetID="22" presetClass="entr" presetSubtype="2"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1000"/>
                                        <p:tgtEl>
                                          <p:spTgt spid="11"/>
                                        </p:tgtEl>
                                      </p:cBhvr>
                                    </p:animEffect>
                                  </p:childTnLst>
                                </p:cTn>
                              </p:par>
                              <p:par>
                                <p:cTn id="12" presetID="53" presetClass="entr" presetSubtype="16" fill="hold" grpId="0" nodeType="withEffect">
                                  <p:stCondLst>
                                    <p:cond delay="750"/>
                                  </p:stCondLst>
                                  <p:childTnLst>
                                    <p:set>
                                      <p:cBhvr>
                                        <p:cTn id="13" dur="1" fill="hold">
                                          <p:stCondLst>
                                            <p:cond delay="0"/>
                                          </p:stCondLst>
                                        </p:cTn>
                                        <p:tgtEl>
                                          <p:spTgt spid="13"/>
                                        </p:tgtEl>
                                        <p:attrNameLst>
                                          <p:attrName>style.visibility</p:attrName>
                                        </p:attrNameLst>
                                      </p:cBhvr>
                                      <p:to>
                                        <p:strVal val="visible"/>
                                      </p:to>
                                    </p:set>
                                    <p:anim calcmode="lin" valueType="num">
                                      <p:cBhvr>
                                        <p:cTn id="14" dur="250" fill="hold"/>
                                        <p:tgtEl>
                                          <p:spTgt spid="13"/>
                                        </p:tgtEl>
                                        <p:attrNameLst>
                                          <p:attrName>ppt_w</p:attrName>
                                        </p:attrNameLst>
                                      </p:cBhvr>
                                      <p:tavLst>
                                        <p:tav tm="0">
                                          <p:val>
                                            <p:fltVal val="0"/>
                                          </p:val>
                                        </p:tav>
                                        <p:tav tm="100000">
                                          <p:val>
                                            <p:strVal val="#ppt_w"/>
                                          </p:val>
                                        </p:tav>
                                      </p:tavLst>
                                    </p:anim>
                                    <p:anim calcmode="lin" valueType="num">
                                      <p:cBhvr>
                                        <p:cTn id="15" dur="250" fill="hold"/>
                                        <p:tgtEl>
                                          <p:spTgt spid="13"/>
                                        </p:tgtEl>
                                        <p:attrNameLst>
                                          <p:attrName>ppt_h</p:attrName>
                                        </p:attrNameLst>
                                      </p:cBhvr>
                                      <p:tavLst>
                                        <p:tav tm="0">
                                          <p:val>
                                            <p:fltVal val="0"/>
                                          </p:val>
                                        </p:tav>
                                        <p:tav tm="100000">
                                          <p:val>
                                            <p:strVal val="#ppt_h"/>
                                          </p:val>
                                        </p:tav>
                                      </p:tavLst>
                                    </p:anim>
                                    <p:animEffect transition="in" filter="fade">
                                      <p:cBhvr>
                                        <p:cTn id="16" dur="25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100" fill="hold">
                                          <p:stCondLst>
                                            <p:cond delay="0"/>
                                          </p:stCondLst>
                                        </p:cTn>
                                        <p:tgtEl>
                                          <p:spTgt spid="9"/>
                                        </p:tgtEl>
                                        <p:attrNameLst>
                                          <p:attrName>r</p:attrName>
                                        </p:attrNameLst>
                                      </p:cBhvr>
                                    </p:animRot>
                                    <p:animRot by="-240000">
                                      <p:cBhvr>
                                        <p:cTn id="21" dur="200" fill="hold">
                                          <p:stCondLst>
                                            <p:cond delay="200"/>
                                          </p:stCondLst>
                                        </p:cTn>
                                        <p:tgtEl>
                                          <p:spTgt spid="9"/>
                                        </p:tgtEl>
                                        <p:attrNameLst>
                                          <p:attrName>r</p:attrName>
                                        </p:attrNameLst>
                                      </p:cBhvr>
                                    </p:animRot>
                                    <p:animRot by="240000">
                                      <p:cBhvr>
                                        <p:cTn id="22" dur="200" fill="hold">
                                          <p:stCondLst>
                                            <p:cond delay="400"/>
                                          </p:stCondLst>
                                        </p:cTn>
                                        <p:tgtEl>
                                          <p:spTgt spid="9"/>
                                        </p:tgtEl>
                                        <p:attrNameLst>
                                          <p:attrName>r</p:attrName>
                                        </p:attrNameLst>
                                      </p:cBhvr>
                                    </p:animRot>
                                    <p:animRot by="-240000">
                                      <p:cBhvr>
                                        <p:cTn id="23" dur="200" fill="hold">
                                          <p:stCondLst>
                                            <p:cond delay="600"/>
                                          </p:stCondLst>
                                        </p:cTn>
                                        <p:tgtEl>
                                          <p:spTgt spid="9"/>
                                        </p:tgtEl>
                                        <p:attrNameLst>
                                          <p:attrName>r</p:attrName>
                                        </p:attrNameLst>
                                      </p:cBhvr>
                                    </p:animRot>
                                    <p:animRot by="120000">
                                      <p:cBhvr>
                                        <p:cTn id="24" dur="200" fill="hold">
                                          <p:stCondLst>
                                            <p:cond delay="800"/>
                                          </p:stCondLst>
                                        </p:cTn>
                                        <p:tgtEl>
                                          <p:spTgt spid="9"/>
                                        </p:tgtEl>
                                        <p:attrNameLst>
                                          <p:attrName>r</p:attrName>
                                        </p:attrNameLst>
                                      </p:cBhvr>
                                    </p:animRot>
                                  </p:childTnLst>
                                </p:cTn>
                              </p:par>
                              <p:par>
                                <p:cTn id="25" presetID="32" presetClass="emph" presetSubtype="0" fill="hold" grpId="0" nodeType="withEffect">
                                  <p:stCondLst>
                                    <p:cond delay="0"/>
                                  </p:stCondLst>
                                  <p:childTnLst>
                                    <p:animRot by="120000">
                                      <p:cBhvr>
                                        <p:cTn id="26" dur="100" fill="hold">
                                          <p:stCondLst>
                                            <p:cond delay="0"/>
                                          </p:stCondLst>
                                        </p:cTn>
                                        <p:tgtEl>
                                          <p:spTgt spid="15"/>
                                        </p:tgtEl>
                                        <p:attrNameLst>
                                          <p:attrName>r</p:attrName>
                                        </p:attrNameLst>
                                      </p:cBhvr>
                                    </p:animRot>
                                    <p:animRot by="-240000">
                                      <p:cBhvr>
                                        <p:cTn id="27" dur="200" fill="hold">
                                          <p:stCondLst>
                                            <p:cond delay="200"/>
                                          </p:stCondLst>
                                        </p:cTn>
                                        <p:tgtEl>
                                          <p:spTgt spid="15"/>
                                        </p:tgtEl>
                                        <p:attrNameLst>
                                          <p:attrName>r</p:attrName>
                                        </p:attrNameLst>
                                      </p:cBhvr>
                                    </p:animRot>
                                    <p:animRot by="240000">
                                      <p:cBhvr>
                                        <p:cTn id="28" dur="200" fill="hold">
                                          <p:stCondLst>
                                            <p:cond delay="400"/>
                                          </p:stCondLst>
                                        </p:cTn>
                                        <p:tgtEl>
                                          <p:spTgt spid="15"/>
                                        </p:tgtEl>
                                        <p:attrNameLst>
                                          <p:attrName>r</p:attrName>
                                        </p:attrNameLst>
                                      </p:cBhvr>
                                    </p:animRot>
                                    <p:animRot by="-240000">
                                      <p:cBhvr>
                                        <p:cTn id="29" dur="200" fill="hold">
                                          <p:stCondLst>
                                            <p:cond delay="600"/>
                                          </p:stCondLst>
                                        </p:cTn>
                                        <p:tgtEl>
                                          <p:spTgt spid="15"/>
                                        </p:tgtEl>
                                        <p:attrNameLst>
                                          <p:attrName>r</p:attrName>
                                        </p:attrNameLst>
                                      </p:cBhvr>
                                    </p:animRot>
                                    <p:animRot by="120000">
                                      <p:cBhvr>
                                        <p:cTn id="3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11261" fill="hold"/>
                                        <p:tgtEl>
                                          <p:spTgt spid="14"/>
                                        </p:tgtEl>
                                      </p:cBhvr>
                                    </p:cmd>
                                  </p:childTnLst>
                                </p:cTn>
                              </p:par>
                              <p:par>
                                <p:cTn id="36" presetID="26" presetClass="emph" presetSubtype="0" fill="hold" nodeType="withEffect">
                                  <p:stCondLst>
                                    <p:cond delay="0"/>
                                  </p:stCondLst>
                                  <p:childTnLst>
                                    <p:animEffect transition="out" filter="fade">
                                      <p:cBhvr>
                                        <p:cTn id="37" dur="500" tmFilter="0, 0; .2, .5; .8, .5; 1, 0"/>
                                        <p:tgtEl>
                                          <p:spTgt spid="14"/>
                                        </p:tgtEl>
                                      </p:cBhvr>
                                    </p:animEffect>
                                    <p:animScale>
                                      <p:cBhvr>
                                        <p:cTn id="38" dur="250" autoRev="1" fill="hold"/>
                                        <p:tgtEl>
                                          <p:spTgt spid="14"/>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3" presetClass="mediacall" presetSubtype="0" fill="hold" nodeType="clickEffect">
                                  <p:stCondLst>
                                    <p:cond delay="0"/>
                                  </p:stCondLst>
                                  <p:childTnLst>
                                    <p:cmd type="call" cmd="stop">
                                      <p:cBhvr>
                                        <p:cTn id="42" dur="1" fill="hold"/>
                                        <p:tgtEl>
                                          <p:spTgt spid="14"/>
                                        </p:tgtEl>
                                      </p:cBhvr>
                                    </p:cmd>
                                  </p:childTnLst>
                                </p:cTn>
                              </p:par>
                            </p:childTnLst>
                          </p:cTn>
                        </p:par>
                      </p:childTnLst>
                    </p:cTn>
                  </p:par>
                </p:childTnLst>
              </p:cTn>
              <p:nextCondLst>
                <p:cond evt="onClick" delay="0">
                  <p:tgtEl>
                    <p:spTgt spid="14"/>
                  </p:tgtEl>
                </p:cond>
              </p:nextCondLst>
            </p:seq>
            <p:audio>
              <p:cMediaNode>
                <p:cTn id="43"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seq concurrent="1" nextAc="seek">
              <p:cTn id="44" restart="whenNotActive" fill="hold" evtFilter="cancelBubble" nodeType="interactiveSeq">
                <p:stCondLst>
                  <p:cond evt="onClick" delay="0">
                    <p:tgtEl>
                      <p:spTgt spid="9"/>
                    </p:tgtEl>
                  </p:cond>
                </p:stCondLst>
                <p:endSync evt="end" delay="0">
                  <p:rtn val="all"/>
                </p:endSync>
                <p:childTnLst>
                  <p:par>
                    <p:cTn id="45" fill="hold">
                      <p:stCondLst>
                        <p:cond delay="0"/>
                      </p:stCondLst>
                      <p:childTnLst>
                        <p:par>
                          <p:cTn id="46" fill="hold">
                            <p:stCondLst>
                              <p:cond delay="0"/>
                            </p:stCondLst>
                            <p:childTnLst>
                              <p:par>
                                <p:cTn id="47" presetID="32" presetClass="emph" presetSubtype="0" fill="hold" nodeType="clickEffect">
                                  <p:stCondLst>
                                    <p:cond delay="0"/>
                                  </p:stCondLst>
                                  <p:childTnLst>
                                    <p:animRot by="120000">
                                      <p:cBhvr>
                                        <p:cTn id="48" dur="100" fill="hold">
                                          <p:stCondLst>
                                            <p:cond delay="0"/>
                                          </p:stCondLst>
                                        </p:cTn>
                                        <p:tgtEl>
                                          <p:spTgt spid="9"/>
                                        </p:tgtEl>
                                        <p:attrNameLst>
                                          <p:attrName>r</p:attrName>
                                        </p:attrNameLst>
                                      </p:cBhvr>
                                    </p:animRot>
                                    <p:animRot by="-240000">
                                      <p:cBhvr>
                                        <p:cTn id="49" dur="200" fill="hold">
                                          <p:stCondLst>
                                            <p:cond delay="200"/>
                                          </p:stCondLst>
                                        </p:cTn>
                                        <p:tgtEl>
                                          <p:spTgt spid="9"/>
                                        </p:tgtEl>
                                        <p:attrNameLst>
                                          <p:attrName>r</p:attrName>
                                        </p:attrNameLst>
                                      </p:cBhvr>
                                    </p:animRot>
                                    <p:animRot by="240000">
                                      <p:cBhvr>
                                        <p:cTn id="50" dur="200" fill="hold">
                                          <p:stCondLst>
                                            <p:cond delay="400"/>
                                          </p:stCondLst>
                                        </p:cTn>
                                        <p:tgtEl>
                                          <p:spTgt spid="9"/>
                                        </p:tgtEl>
                                        <p:attrNameLst>
                                          <p:attrName>r</p:attrName>
                                        </p:attrNameLst>
                                      </p:cBhvr>
                                    </p:animRot>
                                    <p:animRot by="-240000">
                                      <p:cBhvr>
                                        <p:cTn id="51" dur="200" fill="hold">
                                          <p:stCondLst>
                                            <p:cond delay="600"/>
                                          </p:stCondLst>
                                        </p:cTn>
                                        <p:tgtEl>
                                          <p:spTgt spid="9"/>
                                        </p:tgtEl>
                                        <p:attrNameLst>
                                          <p:attrName>r</p:attrName>
                                        </p:attrNameLst>
                                      </p:cBhvr>
                                    </p:animRot>
                                    <p:animRot by="120000">
                                      <p:cBhvr>
                                        <p:cTn id="52" dur="200" fill="hold">
                                          <p:stCondLst>
                                            <p:cond delay="800"/>
                                          </p:stCondLst>
                                        </p:cTn>
                                        <p:tgtEl>
                                          <p:spTgt spid="9"/>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11" name="Questions.wav"/>
                                        </p:tgtEl>
                                      </p:cMediaNode>
                                    </p:audio>
                                  </p:subTnLst>
                                </p:cTn>
                              </p:par>
                              <p:par>
                                <p:cTn id="53" presetID="32" presetClass="emph" presetSubtype="0" fill="hold" grpId="1" nodeType="withEffect">
                                  <p:stCondLst>
                                    <p:cond delay="0"/>
                                  </p:stCondLst>
                                  <p:childTnLst>
                                    <p:animRot by="120000">
                                      <p:cBhvr>
                                        <p:cTn id="54" dur="100" fill="hold">
                                          <p:stCondLst>
                                            <p:cond delay="0"/>
                                          </p:stCondLst>
                                        </p:cTn>
                                        <p:tgtEl>
                                          <p:spTgt spid="15"/>
                                        </p:tgtEl>
                                        <p:attrNameLst>
                                          <p:attrName>r</p:attrName>
                                        </p:attrNameLst>
                                      </p:cBhvr>
                                    </p:animRot>
                                    <p:animRot by="-240000">
                                      <p:cBhvr>
                                        <p:cTn id="55" dur="200" fill="hold">
                                          <p:stCondLst>
                                            <p:cond delay="200"/>
                                          </p:stCondLst>
                                        </p:cTn>
                                        <p:tgtEl>
                                          <p:spTgt spid="15"/>
                                        </p:tgtEl>
                                        <p:attrNameLst>
                                          <p:attrName>r</p:attrName>
                                        </p:attrNameLst>
                                      </p:cBhvr>
                                    </p:animRot>
                                    <p:animRot by="240000">
                                      <p:cBhvr>
                                        <p:cTn id="56" dur="200" fill="hold">
                                          <p:stCondLst>
                                            <p:cond delay="400"/>
                                          </p:stCondLst>
                                        </p:cTn>
                                        <p:tgtEl>
                                          <p:spTgt spid="15"/>
                                        </p:tgtEl>
                                        <p:attrNameLst>
                                          <p:attrName>r</p:attrName>
                                        </p:attrNameLst>
                                      </p:cBhvr>
                                    </p:animRot>
                                    <p:animRot by="-240000">
                                      <p:cBhvr>
                                        <p:cTn id="57" dur="200" fill="hold">
                                          <p:stCondLst>
                                            <p:cond delay="600"/>
                                          </p:stCondLst>
                                        </p:cTn>
                                        <p:tgtEl>
                                          <p:spTgt spid="15"/>
                                        </p:tgtEl>
                                        <p:attrNameLst>
                                          <p:attrName>r</p:attrName>
                                        </p:attrNameLst>
                                      </p:cBhvr>
                                    </p:animRot>
                                    <p:animRot by="120000">
                                      <p:cBhvr>
                                        <p:cTn id="58" dur="200" fill="hold">
                                          <p:stCondLst>
                                            <p:cond delay="800"/>
                                          </p:stCondLst>
                                        </p:cTn>
                                        <p:tgtEl>
                                          <p:spTgt spid="15"/>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11" name="Questions.wav"/>
                                        </p:tgtEl>
                                      </p:cMediaNode>
                                    </p:audio>
                                  </p:subTnLst>
                                </p:cTn>
                              </p:par>
                            </p:childTnLst>
                          </p:cTn>
                        </p:par>
                      </p:childTnLst>
                    </p:cTn>
                  </p:par>
                </p:childTnLst>
              </p:cTn>
              <p:nextCondLst>
                <p:cond evt="onClick" delay="0">
                  <p:tgtEl>
                    <p:spTgt spid="9"/>
                  </p:tgtEl>
                </p:cond>
              </p:nextCondLst>
            </p:seq>
            <p:seq concurrent="1" nextAc="seek">
              <p:cTn id="59" restart="whenNotActive" fill="hold" evtFilter="cancelBubble" nodeType="interactiveSeq">
                <p:stCondLst>
                  <p:cond evt="onClick" delay="0">
                    <p:tgtEl>
                      <p:spTgt spid="15"/>
                    </p:tgtEl>
                  </p:cond>
                </p:stCondLst>
                <p:endSync evt="end" delay="0">
                  <p:rtn val="all"/>
                </p:endSync>
                <p:childTnLst>
                  <p:par>
                    <p:cTn id="60" fill="hold">
                      <p:stCondLst>
                        <p:cond delay="0"/>
                      </p:stCondLst>
                      <p:childTnLst>
                        <p:par>
                          <p:cTn id="61" fill="hold">
                            <p:stCondLst>
                              <p:cond delay="0"/>
                            </p:stCondLst>
                            <p:childTnLst>
                              <p:par>
                                <p:cTn id="62" presetID="32" presetClass="emph" presetSubtype="0" fill="hold" grpId="2" nodeType="withEffect">
                                  <p:stCondLst>
                                    <p:cond delay="0"/>
                                  </p:stCondLst>
                                  <p:childTnLst>
                                    <p:animRot by="120000">
                                      <p:cBhvr>
                                        <p:cTn id="63" dur="100" fill="hold">
                                          <p:stCondLst>
                                            <p:cond delay="0"/>
                                          </p:stCondLst>
                                        </p:cTn>
                                        <p:tgtEl>
                                          <p:spTgt spid="15"/>
                                        </p:tgtEl>
                                        <p:attrNameLst>
                                          <p:attrName>r</p:attrName>
                                        </p:attrNameLst>
                                      </p:cBhvr>
                                    </p:animRot>
                                    <p:animRot by="-240000">
                                      <p:cBhvr>
                                        <p:cTn id="64" dur="200" fill="hold">
                                          <p:stCondLst>
                                            <p:cond delay="200"/>
                                          </p:stCondLst>
                                        </p:cTn>
                                        <p:tgtEl>
                                          <p:spTgt spid="15"/>
                                        </p:tgtEl>
                                        <p:attrNameLst>
                                          <p:attrName>r</p:attrName>
                                        </p:attrNameLst>
                                      </p:cBhvr>
                                    </p:animRot>
                                    <p:animRot by="240000">
                                      <p:cBhvr>
                                        <p:cTn id="65" dur="200" fill="hold">
                                          <p:stCondLst>
                                            <p:cond delay="400"/>
                                          </p:stCondLst>
                                        </p:cTn>
                                        <p:tgtEl>
                                          <p:spTgt spid="15"/>
                                        </p:tgtEl>
                                        <p:attrNameLst>
                                          <p:attrName>r</p:attrName>
                                        </p:attrNameLst>
                                      </p:cBhvr>
                                    </p:animRot>
                                    <p:animRot by="-240000">
                                      <p:cBhvr>
                                        <p:cTn id="66" dur="200" fill="hold">
                                          <p:stCondLst>
                                            <p:cond delay="600"/>
                                          </p:stCondLst>
                                        </p:cTn>
                                        <p:tgtEl>
                                          <p:spTgt spid="15"/>
                                        </p:tgtEl>
                                        <p:attrNameLst>
                                          <p:attrName>r</p:attrName>
                                        </p:attrNameLst>
                                      </p:cBhvr>
                                    </p:animRot>
                                    <p:animRot by="120000">
                                      <p:cBhvr>
                                        <p:cTn id="67" dur="200" fill="hold">
                                          <p:stCondLst>
                                            <p:cond delay="800"/>
                                          </p:stCondLst>
                                        </p:cTn>
                                        <p:tgtEl>
                                          <p:spTgt spid="15"/>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11" name="Questions.wav"/>
                                        </p:tgtEl>
                                      </p:cMediaNode>
                                    </p:audio>
                                  </p:subTnLst>
                                </p:cTn>
                              </p:par>
                              <p:par>
                                <p:cTn id="68" presetID="32" presetClass="emph" presetSubtype="0" fill="hold" nodeType="withEffect">
                                  <p:stCondLst>
                                    <p:cond delay="0"/>
                                  </p:stCondLst>
                                  <p:childTnLst>
                                    <p:animRot by="120000">
                                      <p:cBhvr>
                                        <p:cTn id="69" dur="100" fill="hold">
                                          <p:stCondLst>
                                            <p:cond delay="0"/>
                                          </p:stCondLst>
                                        </p:cTn>
                                        <p:tgtEl>
                                          <p:spTgt spid="9"/>
                                        </p:tgtEl>
                                        <p:attrNameLst>
                                          <p:attrName>r</p:attrName>
                                        </p:attrNameLst>
                                      </p:cBhvr>
                                    </p:animRot>
                                    <p:animRot by="-240000">
                                      <p:cBhvr>
                                        <p:cTn id="70" dur="200" fill="hold">
                                          <p:stCondLst>
                                            <p:cond delay="200"/>
                                          </p:stCondLst>
                                        </p:cTn>
                                        <p:tgtEl>
                                          <p:spTgt spid="9"/>
                                        </p:tgtEl>
                                        <p:attrNameLst>
                                          <p:attrName>r</p:attrName>
                                        </p:attrNameLst>
                                      </p:cBhvr>
                                    </p:animRot>
                                    <p:animRot by="240000">
                                      <p:cBhvr>
                                        <p:cTn id="71" dur="200" fill="hold">
                                          <p:stCondLst>
                                            <p:cond delay="400"/>
                                          </p:stCondLst>
                                        </p:cTn>
                                        <p:tgtEl>
                                          <p:spTgt spid="9"/>
                                        </p:tgtEl>
                                        <p:attrNameLst>
                                          <p:attrName>r</p:attrName>
                                        </p:attrNameLst>
                                      </p:cBhvr>
                                    </p:animRot>
                                    <p:animRot by="-240000">
                                      <p:cBhvr>
                                        <p:cTn id="72" dur="200" fill="hold">
                                          <p:stCondLst>
                                            <p:cond delay="600"/>
                                          </p:stCondLst>
                                        </p:cTn>
                                        <p:tgtEl>
                                          <p:spTgt spid="9"/>
                                        </p:tgtEl>
                                        <p:attrNameLst>
                                          <p:attrName>r</p:attrName>
                                        </p:attrNameLst>
                                      </p:cBhvr>
                                    </p:animRot>
                                    <p:animRot by="120000">
                                      <p:cBhvr>
                                        <p:cTn id="73"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15"/>
                  </p:tgtEl>
                </p:cond>
              </p:nextCondLst>
            </p:seq>
          </p:childTnLst>
        </p:cTn>
      </p:par>
    </p:tnLst>
    <p:bldLst>
      <p:bldP spid="13" grpId="0"/>
      <p:bldP spid="15" grpId="0"/>
      <p:bldP spid="15" grpId="1"/>
      <p:bldP spid="15" grpId="2"/>
    </p:bld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29" y="-297"/>
            <a:ext cx="12193057" cy="6858594"/>
          </a:xfrm>
          <a:prstGeom prst="rect">
            <a:avLst/>
          </a:prstGeom>
        </p:spPr>
      </p:pic>
      <p:pic>
        <p:nvPicPr>
          <p:cNvPr id="14" name="General_Timer.wav">
            <a:hlinkClick r:id="" action="ppaction://media"/>
          </p:cNvPr>
          <p:cNvPicPr>
            <a:picLocks noChangeAspect="1"/>
          </p:cNvPicPr>
          <p:nvPr userDrawn="1">
            <a:audioFile r:link="rId9"/>
            <p:extLst>
              <p:ext uri="{DAA4B4D4-6D71-4841-9C94-3DE7FCFB9230}">
                <p14:media xmlns:p14="http://schemas.microsoft.com/office/powerpoint/2010/main" r:embed="rId8"/>
              </p:ext>
            </p:extLst>
          </p:nvPr>
        </p:nvPicPr>
        <p:blipFill>
          <a:blip r:embed="rId13" cstate="print"/>
          <a:stretch>
            <a:fillRect/>
          </a:stretch>
        </p:blipFill>
        <p:spPr>
          <a:xfrm>
            <a:off x="11522463" y="39189"/>
            <a:ext cx="630348" cy="798443"/>
          </a:xfrm>
          <a:prstGeom prst="rect">
            <a:avLst/>
          </a:prstGeom>
        </p:spPr>
      </p:pic>
      <p:pic>
        <p:nvPicPr>
          <p:cNvPr id="9" name="4 Coins"/>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0" y="5641634"/>
            <a:ext cx="4846979" cy="859046"/>
          </a:xfrm>
          <a:prstGeom prst="rect">
            <a:avLst/>
          </a:prstGeom>
        </p:spPr>
      </p:pic>
      <p:pic>
        <p:nvPicPr>
          <p:cNvPr id="15" name="Golden Bullet"/>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3692800" y="5718669"/>
            <a:ext cx="987002" cy="632125"/>
          </a:xfrm>
          <a:prstGeom prst="rect">
            <a:avLst/>
          </a:prstGeom>
        </p:spPr>
      </p:pic>
      <p:sp>
        <p:nvSpPr>
          <p:cNvPr id="16" name="TextBox 15"/>
          <p:cNvSpPr txBox="1"/>
          <p:nvPr userDrawn="1"/>
        </p:nvSpPr>
        <p:spPr>
          <a:xfrm>
            <a:off x="747452" y="6324461"/>
            <a:ext cx="3670596" cy="553998"/>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0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rPr>
              <a:t>Very hard!</a:t>
            </a:r>
          </a:p>
        </p:txBody>
      </p:sp>
      <p:pic>
        <p:nvPicPr>
          <p:cNvPr id="11" name="Picture 10"/>
          <p:cNvPicPr>
            <a:picLocks noChangeAspect="1"/>
          </p:cNvPicPr>
          <p:nvPr userDrawn="1"/>
        </p:nvPicPr>
        <p:blipFill rotWithShape="1">
          <a:blip r:embed="rId16" cstate="email">
            <a:extLst>
              <a:ext uri="{28A0092B-C50C-407E-A947-70E740481C1C}">
                <a14:useLocalDpi xmlns:a14="http://schemas.microsoft.com/office/drawing/2010/main"/>
              </a:ext>
            </a:extLst>
          </a:blip>
          <a:srcRect r="-26266"/>
          <a:stretch/>
        </p:blipFill>
        <p:spPr>
          <a:xfrm>
            <a:off x="61566" y="45409"/>
            <a:ext cx="2289748" cy="1688141"/>
          </a:xfrm>
          <a:prstGeom prst="rect">
            <a:avLst/>
          </a:prstGeom>
        </p:spPr>
      </p:pic>
      <p:sp>
        <p:nvSpPr>
          <p:cNvPr id="12" name="TextBox 11"/>
          <p:cNvSpPr txBox="1"/>
          <p:nvPr userDrawn="1"/>
        </p:nvSpPr>
        <p:spPr>
          <a:xfrm>
            <a:off x="388442" y="213245"/>
            <a:ext cx="1850548" cy="1323439"/>
          </a:xfrm>
          <a:prstGeom prst="rect">
            <a:avLst/>
          </a:prstGeom>
          <a:noFill/>
          <a:effectLst>
            <a:outerShdw blurRad="50800" dist="127000" dir="2400000" algn="ctr" rotWithShape="0">
              <a:schemeClr val="tx1">
                <a:lumMod val="50000"/>
                <a:lumOff val="50000"/>
                <a:alpha val="40000"/>
              </a:schemeClr>
            </a:outerShdw>
          </a:effectLst>
          <a:scene3d>
            <a:camera prst="perspectiveHeroicExtremeRightFacing" fov="3300000">
              <a:rot lat="960000" lon="19800000" rev="0"/>
            </a:camera>
            <a:lightRig rig="harsh" dir="t"/>
          </a:scene3d>
          <a:sp3d>
            <a:bevelT w="139700"/>
          </a:sp3d>
        </p:spPr>
        <p:txBody>
          <a:bodyPr wrap="square" rtlCol="0">
            <a:spAutoFit/>
            <a:sp3d extrusionH="31750" prstMaterial="translucentPowder">
              <a:bevelT w="38100" h="12700" prst="coolSlant"/>
              <a:bevelB w="0" h="50800"/>
              <a:extrusionClr>
                <a:schemeClr val="bg1">
                  <a:lumMod val="95000"/>
                </a:schemeClr>
              </a:extrusionClr>
              <a:contourClr>
                <a:schemeClr val="bg1">
                  <a:lumMod val="65000"/>
                </a:schemeClr>
              </a:contourClr>
            </a:sp3d>
          </a:bodyPr>
          <a:lstStyle/>
          <a:p>
            <a:pPr algn="ctr"/>
            <a:fld id="{4E86849A-A911-4B4A-9F8C-0298CE68C41E}" type="slidenum">
              <a:rPr lang="ko-KR" altLang="en-US" sz="8000" b="1" kern="1200" spc="600" smtClean="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rPr>
              <a:t>‹#›</a:t>
            </a:fld>
            <a:endParaRPr lang="ko-KR" altLang="en-US" sz="8000" b="1" kern="1200" spc="600" dirty="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endParaRPr>
          </a:p>
        </p:txBody>
      </p:sp>
    </p:spTree>
    <p:extLst>
      <p:ext uri="{BB962C8B-B14F-4D97-AF65-F5344CB8AC3E}">
        <p14:creationId xmlns:p14="http://schemas.microsoft.com/office/powerpoint/2010/main" val="3740746422"/>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28815 -1.11111E-6 L 6.25E-7 -1.11111E-6 " pathEditMode="relative" rAng="0" ptsTypes="AA">
                                      <p:cBhvr>
                                        <p:cTn id="8" dur="1000" spd="-100000" fill="hold"/>
                                        <p:tgtEl>
                                          <p:spTgt spid="15"/>
                                        </p:tgtEl>
                                        <p:attrNameLst>
                                          <p:attrName>ppt_x</p:attrName>
                                          <p:attrName>ppt_y</p:attrName>
                                        </p:attrNameLst>
                                      </p:cBhvr>
                                      <p:rCtr x="14401" y="0"/>
                                    </p:animMotion>
                                  </p:childTnLst>
                                  <p:subTnLst>
                                    <p:audio>
                                      <p:cMediaNode>
                                        <p:cTn display="0" masterRel="sameClick">
                                          <p:stCondLst>
                                            <p:cond evt="begin" delay="0">
                                              <p:tn val="7"/>
                                            </p:cond>
                                          </p:stCondLst>
                                          <p:endCondLst>
                                            <p:cond evt="onStopAudio" delay="0">
                                              <p:tgtEl>
                                                <p:sldTgt/>
                                              </p:tgtEl>
                                            </p:cond>
                                          </p:endCondLst>
                                        </p:cTn>
                                        <p:tgtEl>
                                          <p:sndTgt r:embed="rId10" name="5points.wav"/>
                                        </p:tgtEl>
                                      </p:cMediaNode>
                                    </p:audio>
                                  </p:subTnLst>
                                </p:cTn>
                              </p:par>
                              <p:par>
                                <p:cTn id="9" presetID="2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1000"/>
                                        <p:tgtEl>
                                          <p:spTgt spid="9"/>
                                        </p:tgtEl>
                                      </p:cBhvr>
                                    </p:animEffect>
                                  </p:childTnLst>
                                </p:cTn>
                              </p:par>
                              <p:par>
                                <p:cTn id="12" presetID="53" presetClass="entr" presetSubtype="16" fill="hold" grpId="0" nodeType="withEffect">
                                  <p:stCondLst>
                                    <p:cond delay="750"/>
                                  </p:stCondLst>
                                  <p:childTnLst>
                                    <p:set>
                                      <p:cBhvr>
                                        <p:cTn id="13" dur="1" fill="hold">
                                          <p:stCondLst>
                                            <p:cond delay="0"/>
                                          </p:stCondLst>
                                        </p:cTn>
                                        <p:tgtEl>
                                          <p:spTgt spid="16"/>
                                        </p:tgtEl>
                                        <p:attrNameLst>
                                          <p:attrName>style.visibility</p:attrName>
                                        </p:attrNameLst>
                                      </p:cBhvr>
                                      <p:to>
                                        <p:strVal val="visible"/>
                                      </p:to>
                                    </p:set>
                                    <p:anim calcmode="lin" valueType="num">
                                      <p:cBhvr>
                                        <p:cTn id="14" dur="250" fill="hold"/>
                                        <p:tgtEl>
                                          <p:spTgt spid="16"/>
                                        </p:tgtEl>
                                        <p:attrNameLst>
                                          <p:attrName>ppt_w</p:attrName>
                                        </p:attrNameLst>
                                      </p:cBhvr>
                                      <p:tavLst>
                                        <p:tav tm="0">
                                          <p:val>
                                            <p:fltVal val="0"/>
                                          </p:val>
                                        </p:tav>
                                        <p:tav tm="100000">
                                          <p:val>
                                            <p:strVal val="#ppt_w"/>
                                          </p:val>
                                        </p:tav>
                                      </p:tavLst>
                                    </p:anim>
                                    <p:anim calcmode="lin" valueType="num">
                                      <p:cBhvr>
                                        <p:cTn id="15" dur="250" fill="hold"/>
                                        <p:tgtEl>
                                          <p:spTgt spid="16"/>
                                        </p:tgtEl>
                                        <p:attrNameLst>
                                          <p:attrName>ppt_h</p:attrName>
                                        </p:attrNameLst>
                                      </p:cBhvr>
                                      <p:tavLst>
                                        <p:tav tm="0">
                                          <p:val>
                                            <p:fltVal val="0"/>
                                          </p:val>
                                        </p:tav>
                                        <p:tav tm="100000">
                                          <p:val>
                                            <p:strVal val="#ppt_h"/>
                                          </p:val>
                                        </p:tav>
                                      </p:tavLst>
                                    </p:anim>
                                    <p:animEffect transition="in" filter="fade">
                                      <p:cBhvr>
                                        <p:cTn id="16" dur="25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100" fill="hold">
                                          <p:stCondLst>
                                            <p:cond delay="0"/>
                                          </p:stCondLst>
                                        </p:cTn>
                                        <p:tgtEl>
                                          <p:spTgt spid="11"/>
                                        </p:tgtEl>
                                        <p:attrNameLst>
                                          <p:attrName>r</p:attrName>
                                        </p:attrNameLst>
                                      </p:cBhvr>
                                    </p:animRot>
                                    <p:animRot by="-240000">
                                      <p:cBhvr>
                                        <p:cTn id="21" dur="200" fill="hold">
                                          <p:stCondLst>
                                            <p:cond delay="200"/>
                                          </p:stCondLst>
                                        </p:cTn>
                                        <p:tgtEl>
                                          <p:spTgt spid="11"/>
                                        </p:tgtEl>
                                        <p:attrNameLst>
                                          <p:attrName>r</p:attrName>
                                        </p:attrNameLst>
                                      </p:cBhvr>
                                    </p:animRot>
                                    <p:animRot by="240000">
                                      <p:cBhvr>
                                        <p:cTn id="22" dur="200" fill="hold">
                                          <p:stCondLst>
                                            <p:cond delay="400"/>
                                          </p:stCondLst>
                                        </p:cTn>
                                        <p:tgtEl>
                                          <p:spTgt spid="11"/>
                                        </p:tgtEl>
                                        <p:attrNameLst>
                                          <p:attrName>r</p:attrName>
                                        </p:attrNameLst>
                                      </p:cBhvr>
                                    </p:animRot>
                                    <p:animRot by="-240000">
                                      <p:cBhvr>
                                        <p:cTn id="23" dur="200" fill="hold">
                                          <p:stCondLst>
                                            <p:cond delay="600"/>
                                          </p:stCondLst>
                                        </p:cTn>
                                        <p:tgtEl>
                                          <p:spTgt spid="11"/>
                                        </p:tgtEl>
                                        <p:attrNameLst>
                                          <p:attrName>r</p:attrName>
                                        </p:attrNameLst>
                                      </p:cBhvr>
                                    </p:animRot>
                                    <p:animRot by="120000">
                                      <p:cBhvr>
                                        <p:cTn id="24" dur="200" fill="hold">
                                          <p:stCondLst>
                                            <p:cond delay="800"/>
                                          </p:stCondLst>
                                        </p:cTn>
                                        <p:tgtEl>
                                          <p:spTgt spid="11"/>
                                        </p:tgtEl>
                                        <p:attrNameLst>
                                          <p:attrName>r</p:attrName>
                                        </p:attrNameLst>
                                      </p:cBhvr>
                                    </p:animRot>
                                  </p:childTnLst>
                                </p:cTn>
                              </p:par>
                              <p:par>
                                <p:cTn id="25" presetID="32" presetClass="emph" presetSubtype="0" fill="hold" grpId="0" nodeType="withEffect">
                                  <p:stCondLst>
                                    <p:cond delay="0"/>
                                  </p:stCondLst>
                                  <p:childTnLst>
                                    <p:animRot by="120000">
                                      <p:cBhvr>
                                        <p:cTn id="26" dur="100" fill="hold">
                                          <p:stCondLst>
                                            <p:cond delay="0"/>
                                          </p:stCondLst>
                                        </p:cTn>
                                        <p:tgtEl>
                                          <p:spTgt spid="12"/>
                                        </p:tgtEl>
                                        <p:attrNameLst>
                                          <p:attrName>r</p:attrName>
                                        </p:attrNameLst>
                                      </p:cBhvr>
                                    </p:animRot>
                                    <p:animRot by="-240000">
                                      <p:cBhvr>
                                        <p:cTn id="27" dur="200" fill="hold">
                                          <p:stCondLst>
                                            <p:cond delay="200"/>
                                          </p:stCondLst>
                                        </p:cTn>
                                        <p:tgtEl>
                                          <p:spTgt spid="12"/>
                                        </p:tgtEl>
                                        <p:attrNameLst>
                                          <p:attrName>r</p:attrName>
                                        </p:attrNameLst>
                                      </p:cBhvr>
                                    </p:animRot>
                                    <p:animRot by="240000">
                                      <p:cBhvr>
                                        <p:cTn id="28" dur="200" fill="hold">
                                          <p:stCondLst>
                                            <p:cond delay="400"/>
                                          </p:stCondLst>
                                        </p:cTn>
                                        <p:tgtEl>
                                          <p:spTgt spid="12"/>
                                        </p:tgtEl>
                                        <p:attrNameLst>
                                          <p:attrName>r</p:attrName>
                                        </p:attrNameLst>
                                      </p:cBhvr>
                                    </p:animRot>
                                    <p:animRot by="-240000">
                                      <p:cBhvr>
                                        <p:cTn id="29" dur="200" fill="hold">
                                          <p:stCondLst>
                                            <p:cond delay="600"/>
                                          </p:stCondLst>
                                        </p:cTn>
                                        <p:tgtEl>
                                          <p:spTgt spid="12"/>
                                        </p:tgtEl>
                                        <p:attrNameLst>
                                          <p:attrName>r</p:attrName>
                                        </p:attrNameLst>
                                      </p:cBhvr>
                                    </p:animRot>
                                    <p:animRot by="120000">
                                      <p:cBhvr>
                                        <p:cTn id="30" dur="200" fill="hold">
                                          <p:stCondLst>
                                            <p:cond delay="80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11261" fill="hold"/>
                                        <p:tgtEl>
                                          <p:spTgt spid="14"/>
                                        </p:tgtEl>
                                      </p:cBhvr>
                                    </p:cmd>
                                  </p:childTnLst>
                                </p:cTn>
                              </p:par>
                              <p:par>
                                <p:cTn id="36" presetID="26" presetClass="emph" presetSubtype="0" fill="hold" nodeType="withEffect">
                                  <p:stCondLst>
                                    <p:cond delay="0"/>
                                  </p:stCondLst>
                                  <p:childTnLst>
                                    <p:animEffect transition="out" filter="fade">
                                      <p:cBhvr>
                                        <p:cTn id="37" dur="500" tmFilter="0, 0; .2, .5; .8, .5; 1, 0"/>
                                        <p:tgtEl>
                                          <p:spTgt spid="14"/>
                                        </p:tgtEl>
                                      </p:cBhvr>
                                    </p:animEffect>
                                    <p:animScale>
                                      <p:cBhvr>
                                        <p:cTn id="38" dur="250" autoRev="1" fill="hold"/>
                                        <p:tgtEl>
                                          <p:spTgt spid="14"/>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3" presetClass="mediacall" presetSubtype="0" fill="hold" nodeType="clickEffect">
                                  <p:stCondLst>
                                    <p:cond delay="0"/>
                                  </p:stCondLst>
                                  <p:childTnLst>
                                    <p:cmd type="call" cmd="stop">
                                      <p:cBhvr>
                                        <p:cTn id="42" dur="1" fill="hold"/>
                                        <p:tgtEl>
                                          <p:spTgt spid="14"/>
                                        </p:tgtEl>
                                      </p:cBhvr>
                                    </p:cmd>
                                  </p:childTnLst>
                                </p:cTn>
                              </p:par>
                            </p:childTnLst>
                          </p:cTn>
                        </p:par>
                      </p:childTnLst>
                    </p:cTn>
                  </p:par>
                </p:childTnLst>
              </p:cTn>
              <p:nextCondLst>
                <p:cond evt="onClick" delay="0">
                  <p:tgtEl>
                    <p:spTgt spid="14"/>
                  </p:tgtEl>
                </p:cond>
              </p:nextCondLst>
            </p:seq>
            <p:audio>
              <p:cMediaNode>
                <p:cTn id="43"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seq concurrent="1" nextAc="seek">
              <p:cTn id="44" restart="whenNotActive" fill="hold" evtFilter="cancelBubble" nodeType="interactiveSeq">
                <p:stCondLst>
                  <p:cond evt="onClick" delay="0">
                    <p:tgtEl>
                      <p:spTgt spid="11"/>
                    </p:tgtEl>
                  </p:cond>
                </p:stCondLst>
                <p:endSync evt="end" delay="0">
                  <p:rtn val="all"/>
                </p:endSync>
                <p:childTnLst>
                  <p:par>
                    <p:cTn id="45" fill="hold">
                      <p:stCondLst>
                        <p:cond delay="0"/>
                      </p:stCondLst>
                      <p:childTnLst>
                        <p:par>
                          <p:cTn id="46" fill="hold">
                            <p:stCondLst>
                              <p:cond delay="0"/>
                            </p:stCondLst>
                            <p:childTnLst>
                              <p:par>
                                <p:cTn id="47" presetID="32" presetClass="emph" presetSubtype="0" fill="hold" nodeType="clickEffect">
                                  <p:stCondLst>
                                    <p:cond delay="0"/>
                                  </p:stCondLst>
                                  <p:childTnLst>
                                    <p:animRot by="120000">
                                      <p:cBhvr>
                                        <p:cTn id="48" dur="100" fill="hold">
                                          <p:stCondLst>
                                            <p:cond delay="0"/>
                                          </p:stCondLst>
                                        </p:cTn>
                                        <p:tgtEl>
                                          <p:spTgt spid="11"/>
                                        </p:tgtEl>
                                        <p:attrNameLst>
                                          <p:attrName>r</p:attrName>
                                        </p:attrNameLst>
                                      </p:cBhvr>
                                    </p:animRot>
                                    <p:animRot by="-240000">
                                      <p:cBhvr>
                                        <p:cTn id="49" dur="200" fill="hold">
                                          <p:stCondLst>
                                            <p:cond delay="200"/>
                                          </p:stCondLst>
                                        </p:cTn>
                                        <p:tgtEl>
                                          <p:spTgt spid="11"/>
                                        </p:tgtEl>
                                        <p:attrNameLst>
                                          <p:attrName>r</p:attrName>
                                        </p:attrNameLst>
                                      </p:cBhvr>
                                    </p:animRot>
                                    <p:animRot by="240000">
                                      <p:cBhvr>
                                        <p:cTn id="50" dur="200" fill="hold">
                                          <p:stCondLst>
                                            <p:cond delay="400"/>
                                          </p:stCondLst>
                                        </p:cTn>
                                        <p:tgtEl>
                                          <p:spTgt spid="11"/>
                                        </p:tgtEl>
                                        <p:attrNameLst>
                                          <p:attrName>r</p:attrName>
                                        </p:attrNameLst>
                                      </p:cBhvr>
                                    </p:animRot>
                                    <p:animRot by="-240000">
                                      <p:cBhvr>
                                        <p:cTn id="51" dur="200" fill="hold">
                                          <p:stCondLst>
                                            <p:cond delay="600"/>
                                          </p:stCondLst>
                                        </p:cTn>
                                        <p:tgtEl>
                                          <p:spTgt spid="11"/>
                                        </p:tgtEl>
                                        <p:attrNameLst>
                                          <p:attrName>r</p:attrName>
                                        </p:attrNameLst>
                                      </p:cBhvr>
                                    </p:animRot>
                                    <p:animRot by="120000">
                                      <p:cBhvr>
                                        <p:cTn id="52" dur="200" fill="hold">
                                          <p:stCondLst>
                                            <p:cond delay="800"/>
                                          </p:stCondLst>
                                        </p:cTn>
                                        <p:tgtEl>
                                          <p:spTgt spid="11"/>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11" name="Questions.wav"/>
                                        </p:tgtEl>
                                      </p:cMediaNode>
                                    </p:audio>
                                  </p:subTnLst>
                                </p:cTn>
                              </p:par>
                              <p:par>
                                <p:cTn id="53" presetID="32" presetClass="emph" presetSubtype="0" fill="hold" grpId="1" nodeType="withEffect">
                                  <p:stCondLst>
                                    <p:cond delay="0"/>
                                  </p:stCondLst>
                                  <p:childTnLst>
                                    <p:animRot by="120000">
                                      <p:cBhvr>
                                        <p:cTn id="54" dur="100" fill="hold">
                                          <p:stCondLst>
                                            <p:cond delay="0"/>
                                          </p:stCondLst>
                                        </p:cTn>
                                        <p:tgtEl>
                                          <p:spTgt spid="12"/>
                                        </p:tgtEl>
                                        <p:attrNameLst>
                                          <p:attrName>r</p:attrName>
                                        </p:attrNameLst>
                                      </p:cBhvr>
                                    </p:animRot>
                                    <p:animRot by="-240000">
                                      <p:cBhvr>
                                        <p:cTn id="55" dur="200" fill="hold">
                                          <p:stCondLst>
                                            <p:cond delay="200"/>
                                          </p:stCondLst>
                                        </p:cTn>
                                        <p:tgtEl>
                                          <p:spTgt spid="12"/>
                                        </p:tgtEl>
                                        <p:attrNameLst>
                                          <p:attrName>r</p:attrName>
                                        </p:attrNameLst>
                                      </p:cBhvr>
                                    </p:animRot>
                                    <p:animRot by="240000">
                                      <p:cBhvr>
                                        <p:cTn id="56" dur="200" fill="hold">
                                          <p:stCondLst>
                                            <p:cond delay="400"/>
                                          </p:stCondLst>
                                        </p:cTn>
                                        <p:tgtEl>
                                          <p:spTgt spid="12"/>
                                        </p:tgtEl>
                                        <p:attrNameLst>
                                          <p:attrName>r</p:attrName>
                                        </p:attrNameLst>
                                      </p:cBhvr>
                                    </p:animRot>
                                    <p:animRot by="-240000">
                                      <p:cBhvr>
                                        <p:cTn id="57" dur="200" fill="hold">
                                          <p:stCondLst>
                                            <p:cond delay="600"/>
                                          </p:stCondLst>
                                        </p:cTn>
                                        <p:tgtEl>
                                          <p:spTgt spid="12"/>
                                        </p:tgtEl>
                                        <p:attrNameLst>
                                          <p:attrName>r</p:attrName>
                                        </p:attrNameLst>
                                      </p:cBhvr>
                                    </p:animRot>
                                    <p:animRot by="120000">
                                      <p:cBhvr>
                                        <p:cTn id="58" dur="200" fill="hold">
                                          <p:stCondLst>
                                            <p:cond delay="800"/>
                                          </p:stCondLst>
                                        </p:cTn>
                                        <p:tgtEl>
                                          <p:spTgt spid="12"/>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11" name="Questions.wav"/>
                                        </p:tgtEl>
                                      </p:cMediaNode>
                                    </p:audio>
                                  </p:subTnLst>
                                </p:cTn>
                              </p:par>
                            </p:childTnLst>
                          </p:cTn>
                        </p:par>
                      </p:childTnLst>
                    </p:cTn>
                  </p:par>
                </p:childTnLst>
              </p:cTn>
              <p:nextCondLst>
                <p:cond evt="onClick" delay="0">
                  <p:tgtEl>
                    <p:spTgt spid="11"/>
                  </p:tgtEl>
                </p:cond>
              </p:nextCondLst>
            </p:seq>
            <p:seq concurrent="1" nextAc="seek">
              <p:cTn id="59" restart="whenNotActive" fill="hold" evtFilter="cancelBubble" nodeType="interactiveSeq">
                <p:stCondLst>
                  <p:cond evt="onClick" delay="0">
                    <p:tgtEl>
                      <p:spTgt spid="12"/>
                    </p:tgtEl>
                  </p:cond>
                </p:stCondLst>
                <p:endSync evt="end" delay="0">
                  <p:rtn val="all"/>
                </p:endSync>
                <p:childTnLst>
                  <p:par>
                    <p:cTn id="60" fill="hold">
                      <p:stCondLst>
                        <p:cond delay="0"/>
                      </p:stCondLst>
                      <p:childTnLst>
                        <p:par>
                          <p:cTn id="61" fill="hold">
                            <p:stCondLst>
                              <p:cond delay="0"/>
                            </p:stCondLst>
                            <p:childTnLst>
                              <p:par>
                                <p:cTn id="62" presetID="32" presetClass="emph" presetSubtype="0" fill="hold" grpId="2" nodeType="withEffect">
                                  <p:stCondLst>
                                    <p:cond delay="0"/>
                                  </p:stCondLst>
                                  <p:childTnLst>
                                    <p:animRot by="120000">
                                      <p:cBhvr>
                                        <p:cTn id="63" dur="100" fill="hold">
                                          <p:stCondLst>
                                            <p:cond delay="0"/>
                                          </p:stCondLst>
                                        </p:cTn>
                                        <p:tgtEl>
                                          <p:spTgt spid="12"/>
                                        </p:tgtEl>
                                        <p:attrNameLst>
                                          <p:attrName>r</p:attrName>
                                        </p:attrNameLst>
                                      </p:cBhvr>
                                    </p:animRot>
                                    <p:animRot by="-240000">
                                      <p:cBhvr>
                                        <p:cTn id="64" dur="200" fill="hold">
                                          <p:stCondLst>
                                            <p:cond delay="200"/>
                                          </p:stCondLst>
                                        </p:cTn>
                                        <p:tgtEl>
                                          <p:spTgt spid="12"/>
                                        </p:tgtEl>
                                        <p:attrNameLst>
                                          <p:attrName>r</p:attrName>
                                        </p:attrNameLst>
                                      </p:cBhvr>
                                    </p:animRot>
                                    <p:animRot by="240000">
                                      <p:cBhvr>
                                        <p:cTn id="65" dur="200" fill="hold">
                                          <p:stCondLst>
                                            <p:cond delay="400"/>
                                          </p:stCondLst>
                                        </p:cTn>
                                        <p:tgtEl>
                                          <p:spTgt spid="12"/>
                                        </p:tgtEl>
                                        <p:attrNameLst>
                                          <p:attrName>r</p:attrName>
                                        </p:attrNameLst>
                                      </p:cBhvr>
                                    </p:animRot>
                                    <p:animRot by="-240000">
                                      <p:cBhvr>
                                        <p:cTn id="66" dur="200" fill="hold">
                                          <p:stCondLst>
                                            <p:cond delay="600"/>
                                          </p:stCondLst>
                                        </p:cTn>
                                        <p:tgtEl>
                                          <p:spTgt spid="12"/>
                                        </p:tgtEl>
                                        <p:attrNameLst>
                                          <p:attrName>r</p:attrName>
                                        </p:attrNameLst>
                                      </p:cBhvr>
                                    </p:animRot>
                                    <p:animRot by="120000">
                                      <p:cBhvr>
                                        <p:cTn id="67" dur="200" fill="hold">
                                          <p:stCondLst>
                                            <p:cond delay="800"/>
                                          </p:stCondLst>
                                        </p:cTn>
                                        <p:tgtEl>
                                          <p:spTgt spid="12"/>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11" name="Questions.wav"/>
                                        </p:tgtEl>
                                      </p:cMediaNode>
                                    </p:audio>
                                  </p:subTnLst>
                                </p:cTn>
                              </p:par>
                              <p:par>
                                <p:cTn id="68" presetID="32" presetClass="emph" presetSubtype="0" fill="hold" nodeType="withEffect">
                                  <p:stCondLst>
                                    <p:cond delay="0"/>
                                  </p:stCondLst>
                                  <p:childTnLst>
                                    <p:animRot by="120000">
                                      <p:cBhvr>
                                        <p:cTn id="69" dur="100" fill="hold">
                                          <p:stCondLst>
                                            <p:cond delay="0"/>
                                          </p:stCondLst>
                                        </p:cTn>
                                        <p:tgtEl>
                                          <p:spTgt spid="11"/>
                                        </p:tgtEl>
                                        <p:attrNameLst>
                                          <p:attrName>r</p:attrName>
                                        </p:attrNameLst>
                                      </p:cBhvr>
                                    </p:animRot>
                                    <p:animRot by="-240000">
                                      <p:cBhvr>
                                        <p:cTn id="70" dur="200" fill="hold">
                                          <p:stCondLst>
                                            <p:cond delay="200"/>
                                          </p:stCondLst>
                                        </p:cTn>
                                        <p:tgtEl>
                                          <p:spTgt spid="11"/>
                                        </p:tgtEl>
                                        <p:attrNameLst>
                                          <p:attrName>r</p:attrName>
                                        </p:attrNameLst>
                                      </p:cBhvr>
                                    </p:animRot>
                                    <p:animRot by="240000">
                                      <p:cBhvr>
                                        <p:cTn id="71" dur="200" fill="hold">
                                          <p:stCondLst>
                                            <p:cond delay="400"/>
                                          </p:stCondLst>
                                        </p:cTn>
                                        <p:tgtEl>
                                          <p:spTgt spid="11"/>
                                        </p:tgtEl>
                                        <p:attrNameLst>
                                          <p:attrName>r</p:attrName>
                                        </p:attrNameLst>
                                      </p:cBhvr>
                                    </p:animRot>
                                    <p:animRot by="-240000">
                                      <p:cBhvr>
                                        <p:cTn id="72" dur="200" fill="hold">
                                          <p:stCondLst>
                                            <p:cond delay="600"/>
                                          </p:stCondLst>
                                        </p:cTn>
                                        <p:tgtEl>
                                          <p:spTgt spid="11"/>
                                        </p:tgtEl>
                                        <p:attrNameLst>
                                          <p:attrName>r</p:attrName>
                                        </p:attrNameLst>
                                      </p:cBhvr>
                                    </p:animRot>
                                    <p:animRot by="120000">
                                      <p:cBhvr>
                                        <p:cTn id="73" dur="200" fill="hold">
                                          <p:stCondLst>
                                            <p:cond delay="800"/>
                                          </p:stCondLst>
                                        </p:cTn>
                                        <p:tgtEl>
                                          <p:spTgt spid="11"/>
                                        </p:tgtEl>
                                        <p:attrNameLst>
                                          <p:attrName>r</p:attrName>
                                        </p:attrNameLst>
                                      </p:cBhvr>
                                    </p:animRot>
                                  </p:childTnLst>
                                </p:cTn>
                              </p:par>
                            </p:childTnLst>
                          </p:cTn>
                        </p:par>
                      </p:childTnLst>
                    </p:cTn>
                  </p:par>
                </p:childTnLst>
              </p:cTn>
              <p:nextCondLst>
                <p:cond evt="onClick" delay="0">
                  <p:tgtEl>
                    <p:spTgt spid="12"/>
                  </p:tgtEl>
                </p:cond>
              </p:nextCondLst>
            </p:seq>
          </p:childTnLst>
        </p:cTn>
      </p:par>
    </p:tnLst>
    <p:bldLst>
      <p:bldP spid="16" grpId="0"/>
      <p:bldP spid="12" grpId="0"/>
      <p:bldP spid="12" grpId="1"/>
      <p:bldP spid="12" grpId="2"/>
    </p:bld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29" y="-297"/>
            <a:ext cx="12193057" cy="6858594"/>
          </a:xfrm>
          <a:prstGeom prst="rect">
            <a:avLst/>
          </a:prstGeom>
        </p:spPr>
      </p:pic>
      <p:sp>
        <p:nvSpPr>
          <p:cNvPr id="4" name="Rectangle 3" hidden="1"/>
          <p:cNvSpPr/>
          <p:nvPr userDrawn="1"/>
        </p:nvSpPr>
        <p:spPr>
          <a:xfrm>
            <a:off x="0" y="0"/>
            <a:ext cx="12192000" cy="6858000"/>
          </a:xfrm>
          <a:prstGeom prst="rect">
            <a:avLst/>
          </a:prstGeom>
          <a:pattFill prst="wdUpDiag">
            <a:fgClr>
              <a:schemeClr val="accent4">
                <a:lumMod val="60000"/>
                <a:lumOff val="40000"/>
              </a:schemeClr>
            </a:fgClr>
            <a:bgClr>
              <a:schemeClr val="accent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4"/>
    </p:custDataLst>
    <p:extLst>
      <p:ext uri="{BB962C8B-B14F-4D97-AF65-F5344CB8AC3E}">
        <p14:creationId xmlns:p14="http://schemas.microsoft.com/office/powerpoint/2010/main" val="2162698682"/>
      </p:ext>
    </p:extLst>
  </p:cSld>
  <p:clrMap bg1="lt1" tx1="dk1" bg2="lt2" tx2="dk2" accent1="accent1" accent2="accent2" accent3="accent3" accent4="accent4" accent5="accent5" accent6="accent6" hlink="hlink" folHlink="folHlink"/>
  <p:sldLayoutIdLst>
    <p:sldLayoutId id="2147483684" r:id="rId1"/>
    <p:sldLayoutId id="214748365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29" y="-297"/>
            <a:ext cx="12193057" cy="6858594"/>
          </a:xfrm>
          <a:prstGeom prst="rect">
            <a:avLst/>
          </a:prstGeom>
        </p:spPr>
      </p:pic>
      <p:pic>
        <p:nvPicPr>
          <p:cNvPr id="7" name="4 Coins"/>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0" y="5641634"/>
            <a:ext cx="4846979" cy="859046"/>
          </a:xfrm>
          <a:prstGeom prst="rect">
            <a:avLst/>
          </a:prstGeom>
        </p:spPr>
      </p:pic>
      <p:pic>
        <p:nvPicPr>
          <p:cNvPr id="8" name="Golden Bullet"/>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3692800" y="5718669"/>
            <a:ext cx="987002" cy="632125"/>
          </a:xfrm>
          <a:prstGeom prst="rect">
            <a:avLst/>
          </a:prstGeom>
        </p:spPr>
      </p:pic>
      <p:sp>
        <p:nvSpPr>
          <p:cNvPr id="9" name="TextBox 8"/>
          <p:cNvSpPr txBox="1"/>
          <p:nvPr userDrawn="1"/>
        </p:nvSpPr>
        <p:spPr>
          <a:xfrm>
            <a:off x="1827215" y="5794158"/>
            <a:ext cx="2701242" cy="553998"/>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0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rPr>
              <a:t>Very easy!</a:t>
            </a:r>
          </a:p>
        </p:txBody>
      </p:sp>
      <p:pic>
        <p:nvPicPr>
          <p:cNvPr id="14" name="General_Timer.wav">
            <a:hlinkClick r:id="" action="ppaction://media"/>
          </p:cNvPr>
          <p:cNvPicPr>
            <a:picLocks noChangeAspect="1"/>
          </p:cNvPicPr>
          <p:nvPr userDrawn="1">
            <a:audioFile r:link="rId9"/>
            <p:extLst>
              <p:ext uri="{DAA4B4D4-6D71-4841-9C94-3DE7FCFB9230}">
                <p14:media xmlns:p14="http://schemas.microsoft.com/office/powerpoint/2010/main" r:embed="rId8"/>
              </p:ext>
            </p:extLst>
          </p:nvPr>
        </p:nvPicPr>
        <p:blipFill>
          <a:blip r:embed="rId15" cstate="print"/>
          <a:stretch>
            <a:fillRect/>
          </a:stretch>
        </p:blipFill>
        <p:spPr>
          <a:xfrm>
            <a:off x="11522463" y="39189"/>
            <a:ext cx="630348" cy="798443"/>
          </a:xfrm>
          <a:prstGeom prst="rect">
            <a:avLst/>
          </a:prstGeom>
        </p:spPr>
      </p:pic>
      <p:pic>
        <p:nvPicPr>
          <p:cNvPr id="13" name="Picture 12"/>
          <p:cNvPicPr>
            <a:picLocks noChangeAspect="1"/>
          </p:cNvPicPr>
          <p:nvPr userDrawn="1"/>
        </p:nvPicPr>
        <p:blipFill rotWithShape="1">
          <a:blip r:embed="rId16" cstate="email">
            <a:extLst>
              <a:ext uri="{28A0092B-C50C-407E-A947-70E740481C1C}">
                <a14:useLocalDpi xmlns:a14="http://schemas.microsoft.com/office/drawing/2010/main"/>
              </a:ext>
            </a:extLst>
          </a:blip>
          <a:srcRect r="-26266"/>
          <a:stretch/>
        </p:blipFill>
        <p:spPr>
          <a:xfrm>
            <a:off x="61566" y="45409"/>
            <a:ext cx="2289748" cy="1688141"/>
          </a:xfrm>
          <a:prstGeom prst="rect">
            <a:avLst/>
          </a:prstGeom>
        </p:spPr>
      </p:pic>
      <p:sp>
        <p:nvSpPr>
          <p:cNvPr id="15" name="TextBox 14"/>
          <p:cNvSpPr txBox="1"/>
          <p:nvPr userDrawn="1"/>
        </p:nvSpPr>
        <p:spPr>
          <a:xfrm>
            <a:off x="388442" y="213245"/>
            <a:ext cx="1850548" cy="1323439"/>
          </a:xfrm>
          <a:prstGeom prst="rect">
            <a:avLst/>
          </a:prstGeom>
          <a:noFill/>
          <a:effectLst>
            <a:outerShdw blurRad="50800" dist="127000" dir="2400000" algn="ctr" rotWithShape="0">
              <a:schemeClr val="tx1">
                <a:lumMod val="50000"/>
                <a:lumOff val="50000"/>
                <a:alpha val="40000"/>
              </a:schemeClr>
            </a:outerShdw>
          </a:effectLst>
          <a:scene3d>
            <a:camera prst="perspectiveHeroicExtremeRightFacing" fov="3300000">
              <a:rot lat="960000" lon="19800000" rev="0"/>
            </a:camera>
            <a:lightRig rig="harsh" dir="t"/>
          </a:scene3d>
          <a:sp3d>
            <a:bevelT w="139700"/>
          </a:sp3d>
        </p:spPr>
        <p:txBody>
          <a:bodyPr wrap="square" rtlCol="0">
            <a:spAutoFit/>
            <a:sp3d extrusionH="31750" prstMaterial="translucentPowder">
              <a:bevelT w="38100" h="12700" prst="coolSlant"/>
              <a:bevelB w="0" h="50800"/>
              <a:extrusionClr>
                <a:schemeClr val="bg1">
                  <a:lumMod val="95000"/>
                </a:schemeClr>
              </a:extrusionClr>
              <a:contourClr>
                <a:schemeClr val="bg1">
                  <a:lumMod val="65000"/>
                </a:schemeClr>
              </a:contourClr>
            </a:sp3d>
          </a:bodyPr>
          <a:lstStyle/>
          <a:p>
            <a:pPr algn="ctr"/>
            <a:fld id="{4E86849A-A911-4B4A-9F8C-0298CE68C41E}" type="slidenum">
              <a:rPr lang="ko-KR" altLang="en-US" sz="8000" b="1" kern="1200" spc="600" smtClean="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rPr>
              <a:t>‹#›</a:t>
            </a:fld>
            <a:endParaRPr lang="ko-KR" altLang="en-US" sz="8000" b="1" kern="1200" spc="600" dirty="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endParaRPr>
          </a:p>
        </p:txBody>
      </p:sp>
    </p:spTree>
    <p:extLst>
      <p:ext uri="{BB962C8B-B14F-4D97-AF65-F5344CB8AC3E}">
        <p14:creationId xmlns:p14="http://schemas.microsoft.com/office/powerpoint/2010/main" val="1382147797"/>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28815 -1.11111E-6 L 6.25E-7 -1.11111E-6 " pathEditMode="relative" rAng="0" ptsTypes="AA">
                                      <p:cBhvr>
                                        <p:cTn id="8" dur="1000" spd="-100000" fill="hold"/>
                                        <p:tgtEl>
                                          <p:spTgt spid="8"/>
                                        </p:tgtEl>
                                        <p:attrNameLst>
                                          <p:attrName>ppt_x</p:attrName>
                                          <p:attrName>ppt_y</p:attrName>
                                        </p:attrNameLst>
                                      </p:cBhvr>
                                      <p:rCtr x="14401" y="0"/>
                                    </p:animMotion>
                                  </p:childTnLst>
                                  <p:subTnLst>
                                    <p:audio>
                                      <p:cMediaNode>
                                        <p:cTn display="0" masterRel="sameClick">
                                          <p:stCondLst>
                                            <p:cond evt="begin" delay="0">
                                              <p:tn val="7"/>
                                            </p:cond>
                                          </p:stCondLst>
                                          <p:endCondLst>
                                            <p:cond evt="onStopAudio" delay="0">
                                              <p:tgtEl>
                                                <p:sldTgt/>
                                              </p:tgtEl>
                                            </p:cond>
                                          </p:endCondLst>
                                        </p:cTn>
                                        <p:tgtEl>
                                          <p:sndTgt r:embed="rId10" name="1point.wav"/>
                                        </p:tgtEl>
                                      </p:cMediaNode>
                                    </p:audio>
                                  </p:subTnLst>
                                </p:cTn>
                              </p:par>
                              <p:par>
                                <p:cTn id="9" presetID="22" presetClass="entr" presetSubtype="2"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1000"/>
                                        <p:tgtEl>
                                          <p:spTgt spid="7"/>
                                        </p:tgtEl>
                                      </p:cBhvr>
                                    </p:animEffect>
                                  </p:childTnLst>
                                </p:cTn>
                              </p:par>
                              <p:par>
                                <p:cTn id="12" presetID="53" presetClass="entr" presetSubtype="16" fill="hold" grpId="0" nodeType="withEffect">
                                  <p:stCondLst>
                                    <p:cond delay="750"/>
                                  </p:stCondLst>
                                  <p:childTnLst>
                                    <p:set>
                                      <p:cBhvr>
                                        <p:cTn id="13" dur="1" fill="hold">
                                          <p:stCondLst>
                                            <p:cond delay="0"/>
                                          </p:stCondLst>
                                        </p:cTn>
                                        <p:tgtEl>
                                          <p:spTgt spid="9"/>
                                        </p:tgtEl>
                                        <p:attrNameLst>
                                          <p:attrName>style.visibility</p:attrName>
                                        </p:attrNameLst>
                                      </p:cBhvr>
                                      <p:to>
                                        <p:strVal val="visible"/>
                                      </p:to>
                                    </p:set>
                                    <p:anim calcmode="lin" valueType="num">
                                      <p:cBhvr>
                                        <p:cTn id="14" dur="250" fill="hold"/>
                                        <p:tgtEl>
                                          <p:spTgt spid="9"/>
                                        </p:tgtEl>
                                        <p:attrNameLst>
                                          <p:attrName>ppt_w</p:attrName>
                                        </p:attrNameLst>
                                      </p:cBhvr>
                                      <p:tavLst>
                                        <p:tav tm="0">
                                          <p:val>
                                            <p:fltVal val="0"/>
                                          </p:val>
                                        </p:tav>
                                        <p:tav tm="100000">
                                          <p:val>
                                            <p:strVal val="#ppt_w"/>
                                          </p:val>
                                        </p:tav>
                                      </p:tavLst>
                                    </p:anim>
                                    <p:anim calcmode="lin" valueType="num">
                                      <p:cBhvr>
                                        <p:cTn id="15" dur="250" fill="hold"/>
                                        <p:tgtEl>
                                          <p:spTgt spid="9"/>
                                        </p:tgtEl>
                                        <p:attrNameLst>
                                          <p:attrName>ppt_h</p:attrName>
                                        </p:attrNameLst>
                                      </p:cBhvr>
                                      <p:tavLst>
                                        <p:tav tm="0">
                                          <p:val>
                                            <p:fltVal val="0"/>
                                          </p:val>
                                        </p:tav>
                                        <p:tav tm="100000">
                                          <p:val>
                                            <p:strVal val="#ppt_h"/>
                                          </p:val>
                                        </p:tav>
                                      </p:tavLst>
                                    </p:anim>
                                    <p:animEffect transition="in" filter="fade">
                                      <p:cBhvr>
                                        <p:cTn id="16" dur="25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100" fill="hold">
                                          <p:stCondLst>
                                            <p:cond delay="0"/>
                                          </p:stCondLst>
                                        </p:cTn>
                                        <p:tgtEl>
                                          <p:spTgt spid="13"/>
                                        </p:tgtEl>
                                        <p:attrNameLst>
                                          <p:attrName>r</p:attrName>
                                        </p:attrNameLst>
                                      </p:cBhvr>
                                    </p:animRot>
                                    <p:animRot by="-240000">
                                      <p:cBhvr>
                                        <p:cTn id="21" dur="200" fill="hold">
                                          <p:stCondLst>
                                            <p:cond delay="200"/>
                                          </p:stCondLst>
                                        </p:cTn>
                                        <p:tgtEl>
                                          <p:spTgt spid="13"/>
                                        </p:tgtEl>
                                        <p:attrNameLst>
                                          <p:attrName>r</p:attrName>
                                        </p:attrNameLst>
                                      </p:cBhvr>
                                    </p:animRot>
                                    <p:animRot by="240000">
                                      <p:cBhvr>
                                        <p:cTn id="22" dur="200" fill="hold">
                                          <p:stCondLst>
                                            <p:cond delay="400"/>
                                          </p:stCondLst>
                                        </p:cTn>
                                        <p:tgtEl>
                                          <p:spTgt spid="13"/>
                                        </p:tgtEl>
                                        <p:attrNameLst>
                                          <p:attrName>r</p:attrName>
                                        </p:attrNameLst>
                                      </p:cBhvr>
                                    </p:animRot>
                                    <p:animRot by="-240000">
                                      <p:cBhvr>
                                        <p:cTn id="23" dur="200" fill="hold">
                                          <p:stCondLst>
                                            <p:cond delay="600"/>
                                          </p:stCondLst>
                                        </p:cTn>
                                        <p:tgtEl>
                                          <p:spTgt spid="13"/>
                                        </p:tgtEl>
                                        <p:attrNameLst>
                                          <p:attrName>r</p:attrName>
                                        </p:attrNameLst>
                                      </p:cBhvr>
                                    </p:animRot>
                                    <p:animRot by="120000">
                                      <p:cBhvr>
                                        <p:cTn id="24" dur="200" fill="hold">
                                          <p:stCondLst>
                                            <p:cond delay="800"/>
                                          </p:stCondLst>
                                        </p:cTn>
                                        <p:tgtEl>
                                          <p:spTgt spid="13"/>
                                        </p:tgtEl>
                                        <p:attrNameLst>
                                          <p:attrName>r</p:attrName>
                                        </p:attrNameLst>
                                      </p:cBhvr>
                                    </p:animRot>
                                  </p:childTnLst>
                                </p:cTn>
                              </p:par>
                              <p:par>
                                <p:cTn id="25" presetID="32" presetClass="emph" presetSubtype="0" fill="hold" grpId="0" nodeType="withEffect">
                                  <p:stCondLst>
                                    <p:cond delay="0"/>
                                  </p:stCondLst>
                                  <p:childTnLst>
                                    <p:animRot by="120000">
                                      <p:cBhvr>
                                        <p:cTn id="26" dur="100" fill="hold">
                                          <p:stCondLst>
                                            <p:cond delay="0"/>
                                          </p:stCondLst>
                                        </p:cTn>
                                        <p:tgtEl>
                                          <p:spTgt spid="15"/>
                                        </p:tgtEl>
                                        <p:attrNameLst>
                                          <p:attrName>r</p:attrName>
                                        </p:attrNameLst>
                                      </p:cBhvr>
                                    </p:animRot>
                                    <p:animRot by="-240000">
                                      <p:cBhvr>
                                        <p:cTn id="27" dur="200" fill="hold">
                                          <p:stCondLst>
                                            <p:cond delay="200"/>
                                          </p:stCondLst>
                                        </p:cTn>
                                        <p:tgtEl>
                                          <p:spTgt spid="15"/>
                                        </p:tgtEl>
                                        <p:attrNameLst>
                                          <p:attrName>r</p:attrName>
                                        </p:attrNameLst>
                                      </p:cBhvr>
                                    </p:animRot>
                                    <p:animRot by="240000">
                                      <p:cBhvr>
                                        <p:cTn id="28" dur="200" fill="hold">
                                          <p:stCondLst>
                                            <p:cond delay="400"/>
                                          </p:stCondLst>
                                        </p:cTn>
                                        <p:tgtEl>
                                          <p:spTgt spid="15"/>
                                        </p:tgtEl>
                                        <p:attrNameLst>
                                          <p:attrName>r</p:attrName>
                                        </p:attrNameLst>
                                      </p:cBhvr>
                                    </p:animRot>
                                    <p:animRot by="-240000">
                                      <p:cBhvr>
                                        <p:cTn id="29" dur="200" fill="hold">
                                          <p:stCondLst>
                                            <p:cond delay="600"/>
                                          </p:stCondLst>
                                        </p:cTn>
                                        <p:tgtEl>
                                          <p:spTgt spid="15"/>
                                        </p:tgtEl>
                                        <p:attrNameLst>
                                          <p:attrName>r</p:attrName>
                                        </p:attrNameLst>
                                      </p:cBhvr>
                                    </p:animRot>
                                    <p:animRot by="120000">
                                      <p:cBhvr>
                                        <p:cTn id="3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11261" fill="hold"/>
                                        <p:tgtEl>
                                          <p:spTgt spid="14"/>
                                        </p:tgtEl>
                                      </p:cBhvr>
                                    </p:cmd>
                                  </p:childTnLst>
                                </p:cTn>
                              </p:par>
                              <p:par>
                                <p:cTn id="36" presetID="26" presetClass="emph" presetSubtype="0" fill="hold" nodeType="withEffect">
                                  <p:stCondLst>
                                    <p:cond delay="0"/>
                                  </p:stCondLst>
                                  <p:childTnLst>
                                    <p:animEffect transition="out" filter="fade">
                                      <p:cBhvr>
                                        <p:cTn id="37" dur="500" tmFilter="0, 0; .2, .5; .8, .5; 1, 0"/>
                                        <p:tgtEl>
                                          <p:spTgt spid="14"/>
                                        </p:tgtEl>
                                      </p:cBhvr>
                                    </p:animEffect>
                                    <p:animScale>
                                      <p:cBhvr>
                                        <p:cTn id="38" dur="250" autoRev="1" fill="hold"/>
                                        <p:tgtEl>
                                          <p:spTgt spid="14"/>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3" presetClass="mediacall" presetSubtype="0" fill="hold" nodeType="clickEffect">
                                  <p:stCondLst>
                                    <p:cond delay="0"/>
                                  </p:stCondLst>
                                  <p:childTnLst>
                                    <p:cmd type="call" cmd="stop">
                                      <p:cBhvr>
                                        <p:cTn id="42" dur="1" fill="hold"/>
                                        <p:tgtEl>
                                          <p:spTgt spid="14"/>
                                        </p:tgtEl>
                                      </p:cBhvr>
                                    </p:cmd>
                                  </p:childTnLst>
                                </p:cTn>
                              </p:par>
                            </p:childTnLst>
                          </p:cTn>
                        </p:par>
                      </p:childTnLst>
                    </p:cTn>
                  </p:par>
                </p:childTnLst>
              </p:cTn>
              <p:nextCondLst>
                <p:cond evt="onClick" delay="0">
                  <p:tgtEl>
                    <p:spTgt spid="14"/>
                  </p:tgtEl>
                </p:cond>
              </p:nextCondLst>
            </p:seq>
            <p:audio>
              <p:cMediaNode>
                <p:cTn id="43"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seq concurrent="1" nextAc="seek">
              <p:cTn id="44" restart="whenNotActive" fill="hold" evtFilter="cancelBubble" nodeType="interactiveSeq">
                <p:stCondLst>
                  <p:cond evt="onClick" delay="0">
                    <p:tgtEl>
                      <p:spTgt spid="13"/>
                    </p:tgtEl>
                  </p:cond>
                </p:stCondLst>
                <p:endSync evt="end" delay="0">
                  <p:rtn val="all"/>
                </p:endSync>
                <p:childTnLst>
                  <p:par>
                    <p:cTn id="45" fill="hold">
                      <p:stCondLst>
                        <p:cond delay="0"/>
                      </p:stCondLst>
                      <p:childTnLst>
                        <p:par>
                          <p:cTn id="46" fill="hold">
                            <p:stCondLst>
                              <p:cond delay="0"/>
                            </p:stCondLst>
                            <p:childTnLst>
                              <p:par>
                                <p:cTn id="47" presetID="32" presetClass="emph" presetSubtype="0" fill="hold" nodeType="clickEffect">
                                  <p:stCondLst>
                                    <p:cond delay="0"/>
                                  </p:stCondLst>
                                  <p:childTnLst>
                                    <p:animRot by="120000">
                                      <p:cBhvr>
                                        <p:cTn id="48" dur="100" fill="hold">
                                          <p:stCondLst>
                                            <p:cond delay="0"/>
                                          </p:stCondLst>
                                        </p:cTn>
                                        <p:tgtEl>
                                          <p:spTgt spid="13"/>
                                        </p:tgtEl>
                                        <p:attrNameLst>
                                          <p:attrName>r</p:attrName>
                                        </p:attrNameLst>
                                      </p:cBhvr>
                                    </p:animRot>
                                    <p:animRot by="-240000">
                                      <p:cBhvr>
                                        <p:cTn id="49" dur="200" fill="hold">
                                          <p:stCondLst>
                                            <p:cond delay="200"/>
                                          </p:stCondLst>
                                        </p:cTn>
                                        <p:tgtEl>
                                          <p:spTgt spid="13"/>
                                        </p:tgtEl>
                                        <p:attrNameLst>
                                          <p:attrName>r</p:attrName>
                                        </p:attrNameLst>
                                      </p:cBhvr>
                                    </p:animRot>
                                    <p:animRot by="240000">
                                      <p:cBhvr>
                                        <p:cTn id="50" dur="200" fill="hold">
                                          <p:stCondLst>
                                            <p:cond delay="400"/>
                                          </p:stCondLst>
                                        </p:cTn>
                                        <p:tgtEl>
                                          <p:spTgt spid="13"/>
                                        </p:tgtEl>
                                        <p:attrNameLst>
                                          <p:attrName>r</p:attrName>
                                        </p:attrNameLst>
                                      </p:cBhvr>
                                    </p:animRot>
                                    <p:animRot by="-240000">
                                      <p:cBhvr>
                                        <p:cTn id="51" dur="200" fill="hold">
                                          <p:stCondLst>
                                            <p:cond delay="600"/>
                                          </p:stCondLst>
                                        </p:cTn>
                                        <p:tgtEl>
                                          <p:spTgt spid="13"/>
                                        </p:tgtEl>
                                        <p:attrNameLst>
                                          <p:attrName>r</p:attrName>
                                        </p:attrNameLst>
                                      </p:cBhvr>
                                    </p:animRot>
                                    <p:animRot by="120000">
                                      <p:cBhvr>
                                        <p:cTn id="52" dur="200" fill="hold">
                                          <p:stCondLst>
                                            <p:cond delay="800"/>
                                          </p:stCondLst>
                                        </p:cTn>
                                        <p:tgtEl>
                                          <p:spTgt spid="13"/>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11" name="Questions.wav"/>
                                        </p:tgtEl>
                                      </p:cMediaNode>
                                    </p:audio>
                                  </p:subTnLst>
                                </p:cTn>
                              </p:par>
                              <p:par>
                                <p:cTn id="53" presetID="32" presetClass="emph" presetSubtype="0" fill="hold" grpId="1" nodeType="withEffect">
                                  <p:stCondLst>
                                    <p:cond delay="0"/>
                                  </p:stCondLst>
                                  <p:childTnLst>
                                    <p:animRot by="120000">
                                      <p:cBhvr>
                                        <p:cTn id="54" dur="100" fill="hold">
                                          <p:stCondLst>
                                            <p:cond delay="0"/>
                                          </p:stCondLst>
                                        </p:cTn>
                                        <p:tgtEl>
                                          <p:spTgt spid="15"/>
                                        </p:tgtEl>
                                        <p:attrNameLst>
                                          <p:attrName>r</p:attrName>
                                        </p:attrNameLst>
                                      </p:cBhvr>
                                    </p:animRot>
                                    <p:animRot by="-240000">
                                      <p:cBhvr>
                                        <p:cTn id="55" dur="200" fill="hold">
                                          <p:stCondLst>
                                            <p:cond delay="200"/>
                                          </p:stCondLst>
                                        </p:cTn>
                                        <p:tgtEl>
                                          <p:spTgt spid="15"/>
                                        </p:tgtEl>
                                        <p:attrNameLst>
                                          <p:attrName>r</p:attrName>
                                        </p:attrNameLst>
                                      </p:cBhvr>
                                    </p:animRot>
                                    <p:animRot by="240000">
                                      <p:cBhvr>
                                        <p:cTn id="56" dur="200" fill="hold">
                                          <p:stCondLst>
                                            <p:cond delay="400"/>
                                          </p:stCondLst>
                                        </p:cTn>
                                        <p:tgtEl>
                                          <p:spTgt spid="15"/>
                                        </p:tgtEl>
                                        <p:attrNameLst>
                                          <p:attrName>r</p:attrName>
                                        </p:attrNameLst>
                                      </p:cBhvr>
                                    </p:animRot>
                                    <p:animRot by="-240000">
                                      <p:cBhvr>
                                        <p:cTn id="57" dur="200" fill="hold">
                                          <p:stCondLst>
                                            <p:cond delay="600"/>
                                          </p:stCondLst>
                                        </p:cTn>
                                        <p:tgtEl>
                                          <p:spTgt spid="15"/>
                                        </p:tgtEl>
                                        <p:attrNameLst>
                                          <p:attrName>r</p:attrName>
                                        </p:attrNameLst>
                                      </p:cBhvr>
                                    </p:animRot>
                                    <p:animRot by="120000">
                                      <p:cBhvr>
                                        <p:cTn id="58" dur="200" fill="hold">
                                          <p:stCondLst>
                                            <p:cond delay="800"/>
                                          </p:stCondLst>
                                        </p:cTn>
                                        <p:tgtEl>
                                          <p:spTgt spid="15"/>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11" name="Questions.wav"/>
                                        </p:tgtEl>
                                      </p:cMediaNode>
                                    </p:audio>
                                  </p:subTnLst>
                                </p:cTn>
                              </p:par>
                            </p:childTnLst>
                          </p:cTn>
                        </p:par>
                      </p:childTnLst>
                    </p:cTn>
                  </p:par>
                </p:childTnLst>
              </p:cTn>
              <p:nextCondLst>
                <p:cond evt="onClick" delay="0">
                  <p:tgtEl>
                    <p:spTgt spid="13"/>
                  </p:tgtEl>
                </p:cond>
              </p:nextCondLst>
            </p:seq>
            <p:seq concurrent="1" nextAc="seek">
              <p:cTn id="59" restart="whenNotActive" fill="hold" evtFilter="cancelBubble" nodeType="interactiveSeq">
                <p:stCondLst>
                  <p:cond evt="onClick" delay="0">
                    <p:tgtEl>
                      <p:spTgt spid="15"/>
                    </p:tgtEl>
                  </p:cond>
                </p:stCondLst>
                <p:endSync evt="end" delay="0">
                  <p:rtn val="all"/>
                </p:endSync>
                <p:childTnLst>
                  <p:par>
                    <p:cTn id="60" fill="hold">
                      <p:stCondLst>
                        <p:cond delay="0"/>
                      </p:stCondLst>
                      <p:childTnLst>
                        <p:par>
                          <p:cTn id="61" fill="hold">
                            <p:stCondLst>
                              <p:cond delay="0"/>
                            </p:stCondLst>
                            <p:childTnLst>
                              <p:par>
                                <p:cTn id="62" presetID="32" presetClass="emph" presetSubtype="0" fill="hold" grpId="2" nodeType="withEffect">
                                  <p:stCondLst>
                                    <p:cond delay="0"/>
                                  </p:stCondLst>
                                  <p:childTnLst>
                                    <p:animRot by="120000">
                                      <p:cBhvr>
                                        <p:cTn id="63" dur="100" fill="hold">
                                          <p:stCondLst>
                                            <p:cond delay="0"/>
                                          </p:stCondLst>
                                        </p:cTn>
                                        <p:tgtEl>
                                          <p:spTgt spid="15"/>
                                        </p:tgtEl>
                                        <p:attrNameLst>
                                          <p:attrName>r</p:attrName>
                                        </p:attrNameLst>
                                      </p:cBhvr>
                                    </p:animRot>
                                    <p:animRot by="-240000">
                                      <p:cBhvr>
                                        <p:cTn id="64" dur="200" fill="hold">
                                          <p:stCondLst>
                                            <p:cond delay="200"/>
                                          </p:stCondLst>
                                        </p:cTn>
                                        <p:tgtEl>
                                          <p:spTgt spid="15"/>
                                        </p:tgtEl>
                                        <p:attrNameLst>
                                          <p:attrName>r</p:attrName>
                                        </p:attrNameLst>
                                      </p:cBhvr>
                                    </p:animRot>
                                    <p:animRot by="240000">
                                      <p:cBhvr>
                                        <p:cTn id="65" dur="200" fill="hold">
                                          <p:stCondLst>
                                            <p:cond delay="400"/>
                                          </p:stCondLst>
                                        </p:cTn>
                                        <p:tgtEl>
                                          <p:spTgt spid="15"/>
                                        </p:tgtEl>
                                        <p:attrNameLst>
                                          <p:attrName>r</p:attrName>
                                        </p:attrNameLst>
                                      </p:cBhvr>
                                    </p:animRot>
                                    <p:animRot by="-240000">
                                      <p:cBhvr>
                                        <p:cTn id="66" dur="200" fill="hold">
                                          <p:stCondLst>
                                            <p:cond delay="600"/>
                                          </p:stCondLst>
                                        </p:cTn>
                                        <p:tgtEl>
                                          <p:spTgt spid="15"/>
                                        </p:tgtEl>
                                        <p:attrNameLst>
                                          <p:attrName>r</p:attrName>
                                        </p:attrNameLst>
                                      </p:cBhvr>
                                    </p:animRot>
                                    <p:animRot by="120000">
                                      <p:cBhvr>
                                        <p:cTn id="67" dur="200" fill="hold">
                                          <p:stCondLst>
                                            <p:cond delay="800"/>
                                          </p:stCondLst>
                                        </p:cTn>
                                        <p:tgtEl>
                                          <p:spTgt spid="15"/>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11" name="Questions.wav"/>
                                        </p:tgtEl>
                                      </p:cMediaNode>
                                    </p:audio>
                                  </p:subTnLst>
                                </p:cTn>
                              </p:par>
                              <p:par>
                                <p:cTn id="68" presetID="32" presetClass="emph" presetSubtype="0" fill="hold" nodeType="withEffect">
                                  <p:stCondLst>
                                    <p:cond delay="0"/>
                                  </p:stCondLst>
                                  <p:childTnLst>
                                    <p:animRot by="120000">
                                      <p:cBhvr>
                                        <p:cTn id="69" dur="100" fill="hold">
                                          <p:stCondLst>
                                            <p:cond delay="0"/>
                                          </p:stCondLst>
                                        </p:cTn>
                                        <p:tgtEl>
                                          <p:spTgt spid="13"/>
                                        </p:tgtEl>
                                        <p:attrNameLst>
                                          <p:attrName>r</p:attrName>
                                        </p:attrNameLst>
                                      </p:cBhvr>
                                    </p:animRot>
                                    <p:animRot by="-240000">
                                      <p:cBhvr>
                                        <p:cTn id="70" dur="200" fill="hold">
                                          <p:stCondLst>
                                            <p:cond delay="200"/>
                                          </p:stCondLst>
                                        </p:cTn>
                                        <p:tgtEl>
                                          <p:spTgt spid="13"/>
                                        </p:tgtEl>
                                        <p:attrNameLst>
                                          <p:attrName>r</p:attrName>
                                        </p:attrNameLst>
                                      </p:cBhvr>
                                    </p:animRot>
                                    <p:animRot by="240000">
                                      <p:cBhvr>
                                        <p:cTn id="71" dur="200" fill="hold">
                                          <p:stCondLst>
                                            <p:cond delay="400"/>
                                          </p:stCondLst>
                                        </p:cTn>
                                        <p:tgtEl>
                                          <p:spTgt spid="13"/>
                                        </p:tgtEl>
                                        <p:attrNameLst>
                                          <p:attrName>r</p:attrName>
                                        </p:attrNameLst>
                                      </p:cBhvr>
                                    </p:animRot>
                                    <p:animRot by="-240000">
                                      <p:cBhvr>
                                        <p:cTn id="72" dur="200" fill="hold">
                                          <p:stCondLst>
                                            <p:cond delay="600"/>
                                          </p:stCondLst>
                                        </p:cTn>
                                        <p:tgtEl>
                                          <p:spTgt spid="13"/>
                                        </p:tgtEl>
                                        <p:attrNameLst>
                                          <p:attrName>r</p:attrName>
                                        </p:attrNameLst>
                                      </p:cBhvr>
                                    </p:animRot>
                                    <p:animRot by="120000">
                                      <p:cBhvr>
                                        <p:cTn id="73" dur="200" fill="hold">
                                          <p:stCondLst>
                                            <p:cond delay="800"/>
                                          </p:stCondLst>
                                        </p:cTn>
                                        <p:tgtEl>
                                          <p:spTgt spid="13"/>
                                        </p:tgtEl>
                                        <p:attrNameLst>
                                          <p:attrName>r</p:attrName>
                                        </p:attrNameLst>
                                      </p:cBhvr>
                                    </p:animRot>
                                  </p:childTnLst>
                                </p:cTn>
                              </p:par>
                            </p:childTnLst>
                          </p:cTn>
                        </p:par>
                      </p:childTnLst>
                    </p:cTn>
                  </p:par>
                </p:childTnLst>
              </p:cTn>
              <p:nextCondLst>
                <p:cond evt="onClick" delay="0">
                  <p:tgtEl>
                    <p:spTgt spid="15"/>
                  </p:tgtEl>
                </p:cond>
              </p:nextCondLst>
            </p:seq>
          </p:childTnLst>
        </p:cTn>
      </p:par>
    </p:tnLst>
    <p:bldLst>
      <p:bldP spid="9" grpId="0"/>
      <p:bldP spid="15" grpId="0"/>
      <p:bldP spid="15" grpId="1"/>
      <p:bldP spid="15" grpId="2"/>
    </p:bld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29" y="-297"/>
            <a:ext cx="12193057" cy="6858594"/>
          </a:xfrm>
          <a:prstGeom prst="rect">
            <a:avLst/>
          </a:prstGeom>
        </p:spPr>
      </p:pic>
      <p:pic>
        <p:nvPicPr>
          <p:cNvPr id="14" name="General_Timer.wav">
            <a:hlinkClick r:id="" action="ppaction://media"/>
          </p:cNvPr>
          <p:cNvPicPr>
            <a:picLocks noChangeAspect="1"/>
          </p:cNvPicPr>
          <p:nvPr userDrawn="1">
            <a:audioFile r:link="rId9"/>
            <p:extLst>
              <p:ext uri="{DAA4B4D4-6D71-4841-9C94-3DE7FCFB9230}">
                <p14:media xmlns:p14="http://schemas.microsoft.com/office/powerpoint/2010/main" r:embed="rId8"/>
              </p:ext>
            </p:extLst>
          </p:nvPr>
        </p:nvPicPr>
        <p:blipFill>
          <a:blip r:embed="rId13" cstate="print"/>
          <a:stretch>
            <a:fillRect/>
          </a:stretch>
        </p:blipFill>
        <p:spPr>
          <a:xfrm>
            <a:off x="11522463" y="39189"/>
            <a:ext cx="630348" cy="798443"/>
          </a:xfrm>
          <a:prstGeom prst="rect">
            <a:avLst/>
          </a:prstGeom>
        </p:spPr>
      </p:pic>
      <p:pic>
        <p:nvPicPr>
          <p:cNvPr id="11" name="4 Coins"/>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0" y="5641634"/>
            <a:ext cx="4846979" cy="859046"/>
          </a:xfrm>
          <a:prstGeom prst="rect">
            <a:avLst/>
          </a:prstGeom>
        </p:spPr>
      </p:pic>
      <p:pic>
        <p:nvPicPr>
          <p:cNvPr id="12" name="Golden Bullet"/>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3692800" y="5718669"/>
            <a:ext cx="987002" cy="632125"/>
          </a:xfrm>
          <a:prstGeom prst="rect">
            <a:avLst/>
          </a:prstGeom>
        </p:spPr>
      </p:pic>
      <p:sp>
        <p:nvSpPr>
          <p:cNvPr id="13" name="TextBox 12"/>
          <p:cNvSpPr txBox="1"/>
          <p:nvPr userDrawn="1"/>
        </p:nvSpPr>
        <p:spPr>
          <a:xfrm>
            <a:off x="2347548" y="5796796"/>
            <a:ext cx="1610562" cy="553998"/>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0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rPr>
              <a:t>Easy!</a:t>
            </a:r>
          </a:p>
        </p:txBody>
      </p:sp>
      <p:pic>
        <p:nvPicPr>
          <p:cNvPr id="9" name="Picture 8"/>
          <p:cNvPicPr>
            <a:picLocks noChangeAspect="1"/>
          </p:cNvPicPr>
          <p:nvPr userDrawn="1"/>
        </p:nvPicPr>
        <p:blipFill rotWithShape="1">
          <a:blip r:embed="rId16" cstate="email">
            <a:extLst>
              <a:ext uri="{28A0092B-C50C-407E-A947-70E740481C1C}">
                <a14:useLocalDpi xmlns:a14="http://schemas.microsoft.com/office/drawing/2010/main"/>
              </a:ext>
            </a:extLst>
          </a:blip>
          <a:srcRect r="-26266"/>
          <a:stretch/>
        </p:blipFill>
        <p:spPr>
          <a:xfrm>
            <a:off x="61566" y="45409"/>
            <a:ext cx="2289748" cy="1688141"/>
          </a:xfrm>
          <a:prstGeom prst="rect">
            <a:avLst/>
          </a:prstGeom>
        </p:spPr>
      </p:pic>
      <p:sp>
        <p:nvSpPr>
          <p:cNvPr id="15" name="TextBox 14"/>
          <p:cNvSpPr txBox="1"/>
          <p:nvPr userDrawn="1"/>
        </p:nvSpPr>
        <p:spPr>
          <a:xfrm>
            <a:off x="388442" y="213245"/>
            <a:ext cx="1850548" cy="1323439"/>
          </a:xfrm>
          <a:prstGeom prst="rect">
            <a:avLst/>
          </a:prstGeom>
          <a:noFill/>
          <a:effectLst>
            <a:outerShdw blurRad="50800" dist="127000" dir="2400000" algn="ctr" rotWithShape="0">
              <a:schemeClr val="tx1">
                <a:lumMod val="50000"/>
                <a:lumOff val="50000"/>
                <a:alpha val="40000"/>
              </a:schemeClr>
            </a:outerShdw>
          </a:effectLst>
          <a:scene3d>
            <a:camera prst="perspectiveHeroicExtremeRightFacing" fov="3300000">
              <a:rot lat="960000" lon="19800000" rev="0"/>
            </a:camera>
            <a:lightRig rig="harsh" dir="t"/>
          </a:scene3d>
          <a:sp3d>
            <a:bevelT w="139700"/>
          </a:sp3d>
        </p:spPr>
        <p:txBody>
          <a:bodyPr wrap="square" rtlCol="0">
            <a:spAutoFit/>
            <a:sp3d extrusionH="31750" prstMaterial="translucentPowder">
              <a:bevelT w="38100" h="12700" prst="coolSlant"/>
              <a:bevelB w="0" h="50800"/>
              <a:extrusionClr>
                <a:schemeClr val="bg1">
                  <a:lumMod val="95000"/>
                </a:schemeClr>
              </a:extrusionClr>
              <a:contourClr>
                <a:schemeClr val="bg1">
                  <a:lumMod val="65000"/>
                </a:schemeClr>
              </a:contourClr>
            </a:sp3d>
          </a:bodyPr>
          <a:lstStyle/>
          <a:p>
            <a:pPr algn="ctr"/>
            <a:fld id="{4E86849A-A911-4B4A-9F8C-0298CE68C41E}" type="slidenum">
              <a:rPr lang="ko-KR" altLang="en-US" sz="8000" b="1" kern="1200" spc="600" smtClean="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rPr>
              <a:t>‹#›</a:t>
            </a:fld>
            <a:endParaRPr lang="ko-KR" altLang="en-US" sz="8000" b="1" kern="1200" spc="600" dirty="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endParaRPr>
          </a:p>
        </p:txBody>
      </p:sp>
    </p:spTree>
    <p:extLst>
      <p:ext uri="{BB962C8B-B14F-4D97-AF65-F5344CB8AC3E}">
        <p14:creationId xmlns:p14="http://schemas.microsoft.com/office/powerpoint/2010/main" val="1282294267"/>
      </p:ext>
    </p:extLst>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28867 -1.11111E-6 L 6.25E-7 -1.11111E-6 " pathEditMode="relative" rAng="0" ptsTypes="AA">
                                      <p:cBhvr>
                                        <p:cTn id="8" dur="1000" spd="-100000" fill="hold"/>
                                        <p:tgtEl>
                                          <p:spTgt spid="12"/>
                                        </p:tgtEl>
                                        <p:attrNameLst>
                                          <p:attrName>ppt_x</p:attrName>
                                          <p:attrName>ppt_y</p:attrName>
                                        </p:attrNameLst>
                                      </p:cBhvr>
                                      <p:rCtr x="14427" y="0"/>
                                    </p:animMotion>
                                  </p:childTnLst>
                                  <p:subTnLst>
                                    <p:audio>
                                      <p:cMediaNode>
                                        <p:cTn display="0" masterRel="sameClick">
                                          <p:stCondLst>
                                            <p:cond evt="begin" delay="0">
                                              <p:tn val="7"/>
                                            </p:cond>
                                          </p:stCondLst>
                                          <p:endCondLst>
                                            <p:cond evt="onStopAudio" delay="0">
                                              <p:tgtEl>
                                                <p:sldTgt/>
                                              </p:tgtEl>
                                            </p:cond>
                                          </p:endCondLst>
                                        </p:cTn>
                                        <p:tgtEl>
                                          <p:sndTgt r:embed="rId10" name="2points.wav"/>
                                        </p:tgtEl>
                                      </p:cMediaNode>
                                    </p:audio>
                                  </p:subTnLst>
                                </p:cTn>
                              </p:par>
                              <p:par>
                                <p:cTn id="9" presetID="22" presetClass="entr" presetSubtype="2"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1000"/>
                                        <p:tgtEl>
                                          <p:spTgt spid="11"/>
                                        </p:tgtEl>
                                      </p:cBhvr>
                                    </p:animEffect>
                                  </p:childTnLst>
                                </p:cTn>
                              </p:par>
                              <p:par>
                                <p:cTn id="12" presetID="53" presetClass="entr" presetSubtype="16" fill="hold" grpId="0" nodeType="withEffect">
                                  <p:stCondLst>
                                    <p:cond delay="750"/>
                                  </p:stCondLst>
                                  <p:childTnLst>
                                    <p:set>
                                      <p:cBhvr>
                                        <p:cTn id="13" dur="1" fill="hold">
                                          <p:stCondLst>
                                            <p:cond delay="0"/>
                                          </p:stCondLst>
                                        </p:cTn>
                                        <p:tgtEl>
                                          <p:spTgt spid="13"/>
                                        </p:tgtEl>
                                        <p:attrNameLst>
                                          <p:attrName>style.visibility</p:attrName>
                                        </p:attrNameLst>
                                      </p:cBhvr>
                                      <p:to>
                                        <p:strVal val="visible"/>
                                      </p:to>
                                    </p:set>
                                    <p:anim calcmode="lin" valueType="num">
                                      <p:cBhvr>
                                        <p:cTn id="14" dur="250" fill="hold"/>
                                        <p:tgtEl>
                                          <p:spTgt spid="13"/>
                                        </p:tgtEl>
                                        <p:attrNameLst>
                                          <p:attrName>ppt_w</p:attrName>
                                        </p:attrNameLst>
                                      </p:cBhvr>
                                      <p:tavLst>
                                        <p:tav tm="0">
                                          <p:val>
                                            <p:fltVal val="0"/>
                                          </p:val>
                                        </p:tav>
                                        <p:tav tm="100000">
                                          <p:val>
                                            <p:strVal val="#ppt_w"/>
                                          </p:val>
                                        </p:tav>
                                      </p:tavLst>
                                    </p:anim>
                                    <p:anim calcmode="lin" valueType="num">
                                      <p:cBhvr>
                                        <p:cTn id="15" dur="250" fill="hold"/>
                                        <p:tgtEl>
                                          <p:spTgt spid="13"/>
                                        </p:tgtEl>
                                        <p:attrNameLst>
                                          <p:attrName>ppt_h</p:attrName>
                                        </p:attrNameLst>
                                      </p:cBhvr>
                                      <p:tavLst>
                                        <p:tav tm="0">
                                          <p:val>
                                            <p:fltVal val="0"/>
                                          </p:val>
                                        </p:tav>
                                        <p:tav tm="100000">
                                          <p:val>
                                            <p:strVal val="#ppt_h"/>
                                          </p:val>
                                        </p:tav>
                                      </p:tavLst>
                                    </p:anim>
                                    <p:animEffect transition="in" filter="fade">
                                      <p:cBhvr>
                                        <p:cTn id="16" dur="25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100" fill="hold">
                                          <p:stCondLst>
                                            <p:cond delay="0"/>
                                          </p:stCondLst>
                                        </p:cTn>
                                        <p:tgtEl>
                                          <p:spTgt spid="9"/>
                                        </p:tgtEl>
                                        <p:attrNameLst>
                                          <p:attrName>r</p:attrName>
                                        </p:attrNameLst>
                                      </p:cBhvr>
                                    </p:animRot>
                                    <p:animRot by="-240000">
                                      <p:cBhvr>
                                        <p:cTn id="21" dur="200" fill="hold">
                                          <p:stCondLst>
                                            <p:cond delay="200"/>
                                          </p:stCondLst>
                                        </p:cTn>
                                        <p:tgtEl>
                                          <p:spTgt spid="9"/>
                                        </p:tgtEl>
                                        <p:attrNameLst>
                                          <p:attrName>r</p:attrName>
                                        </p:attrNameLst>
                                      </p:cBhvr>
                                    </p:animRot>
                                    <p:animRot by="240000">
                                      <p:cBhvr>
                                        <p:cTn id="22" dur="200" fill="hold">
                                          <p:stCondLst>
                                            <p:cond delay="400"/>
                                          </p:stCondLst>
                                        </p:cTn>
                                        <p:tgtEl>
                                          <p:spTgt spid="9"/>
                                        </p:tgtEl>
                                        <p:attrNameLst>
                                          <p:attrName>r</p:attrName>
                                        </p:attrNameLst>
                                      </p:cBhvr>
                                    </p:animRot>
                                    <p:animRot by="-240000">
                                      <p:cBhvr>
                                        <p:cTn id="23" dur="200" fill="hold">
                                          <p:stCondLst>
                                            <p:cond delay="600"/>
                                          </p:stCondLst>
                                        </p:cTn>
                                        <p:tgtEl>
                                          <p:spTgt spid="9"/>
                                        </p:tgtEl>
                                        <p:attrNameLst>
                                          <p:attrName>r</p:attrName>
                                        </p:attrNameLst>
                                      </p:cBhvr>
                                    </p:animRot>
                                    <p:animRot by="120000">
                                      <p:cBhvr>
                                        <p:cTn id="24" dur="200" fill="hold">
                                          <p:stCondLst>
                                            <p:cond delay="800"/>
                                          </p:stCondLst>
                                        </p:cTn>
                                        <p:tgtEl>
                                          <p:spTgt spid="9"/>
                                        </p:tgtEl>
                                        <p:attrNameLst>
                                          <p:attrName>r</p:attrName>
                                        </p:attrNameLst>
                                      </p:cBhvr>
                                    </p:animRot>
                                  </p:childTnLst>
                                </p:cTn>
                              </p:par>
                              <p:par>
                                <p:cTn id="25" presetID="32" presetClass="emph" presetSubtype="0" fill="hold" grpId="0" nodeType="withEffect">
                                  <p:stCondLst>
                                    <p:cond delay="0"/>
                                  </p:stCondLst>
                                  <p:childTnLst>
                                    <p:animRot by="120000">
                                      <p:cBhvr>
                                        <p:cTn id="26" dur="100" fill="hold">
                                          <p:stCondLst>
                                            <p:cond delay="0"/>
                                          </p:stCondLst>
                                        </p:cTn>
                                        <p:tgtEl>
                                          <p:spTgt spid="15"/>
                                        </p:tgtEl>
                                        <p:attrNameLst>
                                          <p:attrName>r</p:attrName>
                                        </p:attrNameLst>
                                      </p:cBhvr>
                                    </p:animRot>
                                    <p:animRot by="-240000">
                                      <p:cBhvr>
                                        <p:cTn id="27" dur="200" fill="hold">
                                          <p:stCondLst>
                                            <p:cond delay="200"/>
                                          </p:stCondLst>
                                        </p:cTn>
                                        <p:tgtEl>
                                          <p:spTgt spid="15"/>
                                        </p:tgtEl>
                                        <p:attrNameLst>
                                          <p:attrName>r</p:attrName>
                                        </p:attrNameLst>
                                      </p:cBhvr>
                                    </p:animRot>
                                    <p:animRot by="240000">
                                      <p:cBhvr>
                                        <p:cTn id="28" dur="200" fill="hold">
                                          <p:stCondLst>
                                            <p:cond delay="400"/>
                                          </p:stCondLst>
                                        </p:cTn>
                                        <p:tgtEl>
                                          <p:spTgt spid="15"/>
                                        </p:tgtEl>
                                        <p:attrNameLst>
                                          <p:attrName>r</p:attrName>
                                        </p:attrNameLst>
                                      </p:cBhvr>
                                    </p:animRot>
                                    <p:animRot by="-240000">
                                      <p:cBhvr>
                                        <p:cTn id="29" dur="200" fill="hold">
                                          <p:stCondLst>
                                            <p:cond delay="600"/>
                                          </p:stCondLst>
                                        </p:cTn>
                                        <p:tgtEl>
                                          <p:spTgt spid="15"/>
                                        </p:tgtEl>
                                        <p:attrNameLst>
                                          <p:attrName>r</p:attrName>
                                        </p:attrNameLst>
                                      </p:cBhvr>
                                    </p:animRot>
                                    <p:animRot by="120000">
                                      <p:cBhvr>
                                        <p:cTn id="3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11261" fill="hold"/>
                                        <p:tgtEl>
                                          <p:spTgt spid="14"/>
                                        </p:tgtEl>
                                      </p:cBhvr>
                                    </p:cmd>
                                  </p:childTnLst>
                                </p:cTn>
                              </p:par>
                              <p:par>
                                <p:cTn id="36" presetID="26" presetClass="emph" presetSubtype="0" fill="hold" nodeType="withEffect">
                                  <p:stCondLst>
                                    <p:cond delay="0"/>
                                  </p:stCondLst>
                                  <p:childTnLst>
                                    <p:animEffect transition="out" filter="fade">
                                      <p:cBhvr>
                                        <p:cTn id="37" dur="500" tmFilter="0, 0; .2, .5; .8, .5; 1, 0"/>
                                        <p:tgtEl>
                                          <p:spTgt spid="14"/>
                                        </p:tgtEl>
                                      </p:cBhvr>
                                    </p:animEffect>
                                    <p:animScale>
                                      <p:cBhvr>
                                        <p:cTn id="38" dur="250" autoRev="1" fill="hold"/>
                                        <p:tgtEl>
                                          <p:spTgt spid="14"/>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3" presetClass="mediacall" presetSubtype="0" fill="hold" nodeType="clickEffect">
                                  <p:stCondLst>
                                    <p:cond delay="0"/>
                                  </p:stCondLst>
                                  <p:childTnLst>
                                    <p:cmd type="call" cmd="stop">
                                      <p:cBhvr>
                                        <p:cTn id="42" dur="1" fill="hold"/>
                                        <p:tgtEl>
                                          <p:spTgt spid="14"/>
                                        </p:tgtEl>
                                      </p:cBhvr>
                                    </p:cmd>
                                  </p:childTnLst>
                                </p:cTn>
                              </p:par>
                            </p:childTnLst>
                          </p:cTn>
                        </p:par>
                      </p:childTnLst>
                    </p:cTn>
                  </p:par>
                </p:childTnLst>
              </p:cTn>
              <p:nextCondLst>
                <p:cond evt="onClick" delay="0">
                  <p:tgtEl>
                    <p:spTgt spid="14"/>
                  </p:tgtEl>
                </p:cond>
              </p:nextCondLst>
            </p:seq>
            <p:audio>
              <p:cMediaNode>
                <p:cTn id="43"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seq concurrent="1" nextAc="seek">
              <p:cTn id="44" restart="whenNotActive" fill="hold" evtFilter="cancelBubble" nodeType="interactiveSeq">
                <p:stCondLst>
                  <p:cond evt="onClick" delay="0">
                    <p:tgtEl>
                      <p:spTgt spid="9"/>
                    </p:tgtEl>
                  </p:cond>
                </p:stCondLst>
                <p:endSync evt="end" delay="0">
                  <p:rtn val="all"/>
                </p:endSync>
                <p:childTnLst>
                  <p:par>
                    <p:cTn id="45" fill="hold">
                      <p:stCondLst>
                        <p:cond delay="0"/>
                      </p:stCondLst>
                      <p:childTnLst>
                        <p:par>
                          <p:cTn id="46" fill="hold">
                            <p:stCondLst>
                              <p:cond delay="0"/>
                            </p:stCondLst>
                            <p:childTnLst>
                              <p:par>
                                <p:cTn id="47" presetID="32" presetClass="emph" presetSubtype="0" fill="hold" nodeType="clickEffect">
                                  <p:stCondLst>
                                    <p:cond delay="0"/>
                                  </p:stCondLst>
                                  <p:childTnLst>
                                    <p:animRot by="120000">
                                      <p:cBhvr>
                                        <p:cTn id="48" dur="100" fill="hold">
                                          <p:stCondLst>
                                            <p:cond delay="0"/>
                                          </p:stCondLst>
                                        </p:cTn>
                                        <p:tgtEl>
                                          <p:spTgt spid="9"/>
                                        </p:tgtEl>
                                        <p:attrNameLst>
                                          <p:attrName>r</p:attrName>
                                        </p:attrNameLst>
                                      </p:cBhvr>
                                    </p:animRot>
                                    <p:animRot by="-240000">
                                      <p:cBhvr>
                                        <p:cTn id="49" dur="200" fill="hold">
                                          <p:stCondLst>
                                            <p:cond delay="200"/>
                                          </p:stCondLst>
                                        </p:cTn>
                                        <p:tgtEl>
                                          <p:spTgt spid="9"/>
                                        </p:tgtEl>
                                        <p:attrNameLst>
                                          <p:attrName>r</p:attrName>
                                        </p:attrNameLst>
                                      </p:cBhvr>
                                    </p:animRot>
                                    <p:animRot by="240000">
                                      <p:cBhvr>
                                        <p:cTn id="50" dur="200" fill="hold">
                                          <p:stCondLst>
                                            <p:cond delay="400"/>
                                          </p:stCondLst>
                                        </p:cTn>
                                        <p:tgtEl>
                                          <p:spTgt spid="9"/>
                                        </p:tgtEl>
                                        <p:attrNameLst>
                                          <p:attrName>r</p:attrName>
                                        </p:attrNameLst>
                                      </p:cBhvr>
                                    </p:animRot>
                                    <p:animRot by="-240000">
                                      <p:cBhvr>
                                        <p:cTn id="51" dur="200" fill="hold">
                                          <p:stCondLst>
                                            <p:cond delay="600"/>
                                          </p:stCondLst>
                                        </p:cTn>
                                        <p:tgtEl>
                                          <p:spTgt spid="9"/>
                                        </p:tgtEl>
                                        <p:attrNameLst>
                                          <p:attrName>r</p:attrName>
                                        </p:attrNameLst>
                                      </p:cBhvr>
                                    </p:animRot>
                                    <p:animRot by="120000">
                                      <p:cBhvr>
                                        <p:cTn id="52" dur="200" fill="hold">
                                          <p:stCondLst>
                                            <p:cond delay="800"/>
                                          </p:stCondLst>
                                        </p:cTn>
                                        <p:tgtEl>
                                          <p:spTgt spid="9"/>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11" name="Questions.wav"/>
                                        </p:tgtEl>
                                      </p:cMediaNode>
                                    </p:audio>
                                  </p:subTnLst>
                                </p:cTn>
                              </p:par>
                              <p:par>
                                <p:cTn id="53" presetID="32" presetClass="emph" presetSubtype="0" fill="hold" grpId="1" nodeType="withEffect">
                                  <p:stCondLst>
                                    <p:cond delay="0"/>
                                  </p:stCondLst>
                                  <p:childTnLst>
                                    <p:animRot by="120000">
                                      <p:cBhvr>
                                        <p:cTn id="54" dur="100" fill="hold">
                                          <p:stCondLst>
                                            <p:cond delay="0"/>
                                          </p:stCondLst>
                                        </p:cTn>
                                        <p:tgtEl>
                                          <p:spTgt spid="15"/>
                                        </p:tgtEl>
                                        <p:attrNameLst>
                                          <p:attrName>r</p:attrName>
                                        </p:attrNameLst>
                                      </p:cBhvr>
                                    </p:animRot>
                                    <p:animRot by="-240000">
                                      <p:cBhvr>
                                        <p:cTn id="55" dur="200" fill="hold">
                                          <p:stCondLst>
                                            <p:cond delay="200"/>
                                          </p:stCondLst>
                                        </p:cTn>
                                        <p:tgtEl>
                                          <p:spTgt spid="15"/>
                                        </p:tgtEl>
                                        <p:attrNameLst>
                                          <p:attrName>r</p:attrName>
                                        </p:attrNameLst>
                                      </p:cBhvr>
                                    </p:animRot>
                                    <p:animRot by="240000">
                                      <p:cBhvr>
                                        <p:cTn id="56" dur="200" fill="hold">
                                          <p:stCondLst>
                                            <p:cond delay="400"/>
                                          </p:stCondLst>
                                        </p:cTn>
                                        <p:tgtEl>
                                          <p:spTgt spid="15"/>
                                        </p:tgtEl>
                                        <p:attrNameLst>
                                          <p:attrName>r</p:attrName>
                                        </p:attrNameLst>
                                      </p:cBhvr>
                                    </p:animRot>
                                    <p:animRot by="-240000">
                                      <p:cBhvr>
                                        <p:cTn id="57" dur="200" fill="hold">
                                          <p:stCondLst>
                                            <p:cond delay="600"/>
                                          </p:stCondLst>
                                        </p:cTn>
                                        <p:tgtEl>
                                          <p:spTgt spid="15"/>
                                        </p:tgtEl>
                                        <p:attrNameLst>
                                          <p:attrName>r</p:attrName>
                                        </p:attrNameLst>
                                      </p:cBhvr>
                                    </p:animRot>
                                    <p:animRot by="120000">
                                      <p:cBhvr>
                                        <p:cTn id="58" dur="200" fill="hold">
                                          <p:stCondLst>
                                            <p:cond delay="800"/>
                                          </p:stCondLst>
                                        </p:cTn>
                                        <p:tgtEl>
                                          <p:spTgt spid="15"/>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11" name="Questions.wav"/>
                                        </p:tgtEl>
                                      </p:cMediaNode>
                                    </p:audio>
                                  </p:subTnLst>
                                </p:cTn>
                              </p:par>
                            </p:childTnLst>
                          </p:cTn>
                        </p:par>
                      </p:childTnLst>
                    </p:cTn>
                  </p:par>
                </p:childTnLst>
              </p:cTn>
              <p:nextCondLst>
                <p:cond evt="onClick" delay="0">
                  <p:tgtEl>
                    <p:spTgt spid="9"/>
                  </p:tgtEl>
                </p:cond>
              </p:nextCondLst>
            </p:seq>
            <p:seq concurrent="1" nextAc="seek">
              <p:cTn id="59" restart="whenNotActive" fill="hold" evtFilter="cancelBubble" nodeType="interactiveSeq">
                <p:stCondLst>
                  <p:cond evt="onClick" delay="0">
                    <p:tgtEl>
                      <p:spTgt spid="15"/>
                    </p:tgtEl>
                  </p:cond>
                </p:stCondLst>
                <p:endSync evt="end" delay="0">
                  <p:rtn val="all"/>
                </p:endSync>
                <p:childTnLst>
                  <p:par>
                    <p:cTn id="60" fill="hold">
                      <p:stCondLst>
                        <p:cond delay="0"/>
                      </p:stCondLst>
                      <p:childTnLst>
                        <p:par>
                          <p:cTn id="61" fill="hold">
                            <p:stCondLst>
                              <p:cond delay="0"/>
                            </p:stCondLst>
                            <p:childTnLst>
                              <p:par>
                                <p:cTn id="62" presetID="32" presetClass="emph" presetSubtype="0" fill="hold" grpId="2" nodeType="withEffect">
                                  <p:stCondLst>
                                    <p:cond delay="0"/>
                                  </p:stCondLst>
                                  <p:childTnLst>
                                    <p:animRot by="120000">
                                      <p:cBhvr>
                                        <p:cTn id="63" dur="100" fill="hold">
                                          <p:stCondLst>
                                            <p:cond delay="0"/>
                                          </p:stCondLst>
                                        </p:cTn>
                                        <p:tgtEl>
                                          <p:spTgt spid="15"/>
                                        </p:tgtEl>
                                        <p:attrNameLst>
                                          <p:attrName>r</p:attrName>
                                        </p:attrNameLst>
                                      </p:cBhvr>
                                    </p:animRot>
                                    <p:animRot by="-240000">
                                      <p:cBhvr>
                                        <p:cTn id="64" dur="200" fill="hold">
                                          <p:stCondLst>
                                            <p:cond delay="200"/>
                                          </p:stCondLst>
                                        </p:cTn>
                                        <p:tgtEl>
                                          <p:spTgt spid="15"/>
                                        </p:tgtEl>
                                        <p:attrNameLst>
                                          <p:attrName>r</p:attrName>
                                        </p:attrNameLst>
                                      </p:cBhvr>
                                    </p:animRot>
                                    <p:animRot by="240000">
                                      <p:cBhvr>
                                        <p:cTn id="65" dur="200" fill="hold">
                                          <p:stCondLst>
                                            <p:cond delay="400"/>
                                          </p:stCondLst>
                                        </p:cTn>
                                        <p:tgtEl>
                                          <p:spTgt spid="15"/>
                                        </p:tgtEl>
                                        <p:attrNameLst>
                                          <p:attrName>r</p:attrName>
                                        </p:attrNameLst>
                                      </p:cBhvr>
                                    </p:animRot>
                                    <p:animRot by="-240000">
                                      <p:cBhvr>
                                        <p:cTn id="66" dur="200" fill="hold">
                                          <p:stCondLst>
                                            <p:cond delay="600"/>
                                          </p:stCondLst>
                                        </p:cTn>
                                        <p:tgtEl>
                                          <p:spTgt spid="15"/>
                                        </p:tgtEl>
                                        <p:attrNameLst>
                                          <p:attrName>r</p:attrName>
                                        </p:attrNameLst>
                                      </p:cBhvr>
                                    </p:animRot>
                                    <p:animRot by="120000">
                                      <p:cBhvr>
                                        <p:cTn id="67" dur="200" fill="hold">
                                          <p:stCondLst>
                                            <p:cond delay="800"/>
                                          </p:stCondLst>
                                        </p:cTn>
                                        <p:tgtEl>
                                          <p:spTgt spid="15"/>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11" name="Questions.wav"/>
                                        </p:tgtEl>
                                      </p:cMediaNode>
                                    </p:audio>
                                  </p:subTnLst>
                                </p:cTn>
                              </p:par>
                              <p:par>
                                <p:cTn id="68" presetID="32" presetClass="emph" presetSubtype="0" fill="hold" nodeType="withEffect">
                                  <p:stCondLst>
                                    <p:cond delay="0"/>
                                  </p:stCondLst>
                                  <p:childTnLst>
                                    <p:animRot by="120000">
                                      <p:cBhvr>
                                        <p:cTn id="69" dur="100" fill="hold">
                                          <p:stCondLst>
                                            <p:cond delay="0"/>
                                          </p:stCondLst>
                                        </p:cTn>
                                        <p:tgtEl>
                                          <p:spTgt spid="9"/>
                                        </p:tgtEl>
                                        <p:attrNameLst>
                                          <p:attrName>r</p:attrName>
                                        </p:attrNameLst>
                                      </p:cBhvr>
                                    </p:animRot>
                                    <p:animRot by="-240000">
                                      <p:cBhvr>
                                        <p:cTn id="70" dur="200" fill="hold">
                                          <p:stCondLst>
                                            <p:cond delay="200"/>
                                          </p:stCondLst>
                                        </p:cTn>
                                        <p:tgtEl>
                                          <p:spTgt spid="9"/>
                                        </p:tgtEl>
                                        <p:attrNameLst>
                                          <p:attrName>r</p:attrName>
                                        </p:attrNameLst>
                                      </p:cBhvr>
                                    </p:animRot>
                                    <p:animRot by="240000">
                                      <p:cBhvr>
                                        <p:cTn id="71" dur="200" fill="hold">
                                          <p:stCondLst>
                                            <p:cond delay="400"/>
                                          </p:stCondLst>
                                        </p:cTn>
                                        <p:tgtEl>
                                          <p:spTgt spid="9"/>
                                        </p:tgtEl>
                                        <p:attrNameLst>
                                          <p:attrName>r</p:attrName>
                                        </p:attrNameLst>
                                      </p:cBhvr>
                                    </p:animRot>
                                    <p:animRot by="-240000">
                                      <p:cBhvr>
                                        <p:cTn id="72" dur="200" fill="hold">
                                          <p:stCondLst>
                                            <p:cond delay="600"/>
                                          </p:stCondLst>
                                        </p:cTn>
                                        <p:tgtEl>
                                          <p:spTgt spid="9"/>
                                        </p:tgtEl>
                                        <p:attrNameLst>
                                          <p:attrName>r</p:attrName>
                                        </p:attrNameLst>
                                      </p:cBhvr>
                                    </p:animRot>
                                    <p:animRot by="120000">
                                      <p:cBhvr>
                                        <p:cTn id="73"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15"/>
                  </p:tgtEl>
                </p:cond>
              </p:nextCondLst>
            </p:seq>
          </p:childTnLst>
        </p:cTn>
      </p:par>
    </p:tnLst>
    <p:bldLst>
      <p:bldP spid="13" grpId="0"/>
      <p:bldP spid="15" grpId="0"/>
      <p:bldP spid="15" grpId="1"/>
      <p:bldP spid="15" grpId="2"/>
    </p:bld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29" y="-297"/>
            <a:ext cx="12193057" cy="6858594"/>
          </a:xfrm>
          <a:prstGeom prst="rect">
            <a:avLst/>
          </a:prstGeom>
        </p:spPr>
      </p:pic>
      <p:pic>
        <p:nvPicPr>
          <p:cNvPr id="14" name="General_Timer.wav">
            <a:hlinkClick r:id="" action="ppaction://media"/>
          </p:cNvPr>
          <p:cNvPicPr>
            <a:picLocks noChangeAspect="1"/>
          </p:cNvPicPr>
          <p:nvPr userDrawn="1">
            <a:audioFile r:link="rId9"/>
            <p:extLst>
              <p:ext uri="{DAA4B4D4-6D71-4841-9C94-3DE7FCFB9230}">
                <p14:media xmlns:p14="http://schemas.microsoft.com/office/powerpoint/2010/main" r:embed="rId8"/>
              </p:ext>
            </p:extLst>
          </p:nvPr>
        </p:nvPicPr>
        <p:blipFill>
          <a:blip r:embed="rId13" cstate="print"/>
          <a:stretch>
            <a:fillRect/>
          </a:stretch>
        </p:blipFill>
        <p:spPr>
          <a:xfrm>
            <a:off x="11522463" y="39189"/>
            <a:ext cx="630348" cy="798443"/>
          </a:xfrm>
          <a:prstGeom prst="rect">
            <a:avLst/>
          </a:prstGeom>
        </p:spPr>
      </p:pic>
      <p:pic>
        <p:nvPicPr>
          <p:cNvPr id="9" name="4 Coins"/>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0" y="5641634"/>
            <a:ext cx="4846979" cy="859047"/>
          </a:xfrm>
          <a:prstGeom prst="rect">
            <a:avLst/>
          </a:prstGeom>
        </p:spPr>
      </p:pic>
      <p:pic>
        <p:nvPicPr>
          <p:cNvPr id="15" name="Golden Bullet"/>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3692800" y="5718669"/>
            <a:ext cx="987002" cy="632125"/>
          </a:xfrm>
          <a:prstGeom prst="rect">
            <a:avLst/>
          </a:prstGeom>
        </p:spPr>
      </p:pic>
      <p:sp>
        <p:nvSpPr>
          <p:cNvPr id="16" name="TextBox 15"/>
          <p:cNvSpPr txBox="1"/>
          <p:nvPr userDrawn="1"/>
        </p:nvSpPr>
        <p:spPr>
          <a:xfrm>
            <a:off x="3017386" y="5794158"/>
            <a:ext cx="3078614" cy="553998"/>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0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rPr>
              <a:t>A little easy!</a:t>
            </a:r>
          </a:p>
        </p:txBody>
      </p:sp>
      <p:pic>
        <p:nvPicPr>
          <p:cNvPr id="19" name="Picture 18"/>
          <p:cNvPicPr>
            <a:picLocks noChangeAspect="1"/>
          </p:cNvPicPr>
          <p:nvPr userDrawn="1"/>
        </p:nvPicPr>
        <p:blipFill rotWithShape="1">
          <a:blip r:embed="rId16" cstate="email">
            <a:extLst>
              <a:ext uri="{28A0092B-C50C-407E-A947-70E740481C1C}">
                <a14:useLocalDpi xmlns:a14="http://schemas.microsoft.com/office/drawing/2010/main"/>
              </a:ext>
            </a:extLst>
          </a:blip>
          <a:srcRect r="-26266"/>
          <a:stretch/>
        </p:blipFill>
        <p:spPr>
          <a:xfrm>
            <a:off x="61566" y="45409"/>
            <a:ext cx="2289748" cy="1688141"/>
          </a:xfrm>
          <a:prstGeom prst="rect">
            <a:avLst/>
          </a:prstGeom>
        </p:spPr>
      </p:pic>
      <p:sp>
        <p:nvSpPr>
          <p:cNvPr id="20" name="TextBox 19"/>
          <p:cNvSpPr txBox="1"/>
          <p:nvPr userDrawn="1"/>
        </p:nvSpPr>
        <p:spPr>
          <a:xfrm>
            <a:off x="388442" y="213245"/>
            <a:ext cx="1850548" cy="1323439"/>
          </a:xfrm>
          <a:prstGeom prst="rect">
            <a:avLst/>
          </a:prstGeom>
          <a:noFill/>
          <a:effectLst>
            <a:outerShdw blurRad="50800" dist="127000" dir="2400000" algn="ctr" rotWithShape="0">
              <a:schemeClr val="tx1">
                <a:alpha val="40000"/>
              </a:schemeClr>
            </a:outerShdw>
          </a:effectLst>
          <a:scene3d>
            <a:camera prst="perspectiveHeroicExtremeRightFacing" fov="3300000">
              <a:rot lat="960000" lon="19800000" rev="0"/>
            </a:camera>
            <a:lightRig rig="harsh" dir="t"/>
          </a:scene3d>
          <a:sp3d>
            <a:bevelT w="139700"/>
          </a:sp3d>
        </p:spPr>
        <p:txBody>
          <a:bodyPr wrap="square" rtlCol="0">
            <a:spAutoFit/>
            <a:sp3d extrusionH="31750" prstMaterial="translucentPowder">
              <a:bevelT w="38100" h="12700" prst="coolSlant"/>
              <a:bevelB w="0" h="50800"/>
              <a:extrusionClr>
                <a:schemeClr val="bg1">
                  <a:lumMod val="95000"/>
                </a:schemeClr>
              </a:extrusionClr>
              <a:contourClr>
                <a:schemeClr val="bg1">
                  <a:lumMod val="65000"/>
                </a:schemeClr>
              </a:contourClr>
            </a:sp3d>
          </a:bodyPr>
          <a:lstStyle/>
          <a:p>
            <a:pPr algn="ctr"/>
            <a:fld id="{4E86849A-A911-4B4A-9F8C-0298CE68C41E}" type="slidenum">
              <a:rPr lang="ko-KR" altLang="en-US" sz="8000" b="1" kern="1200" spc="600" smtClean="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rPr>
              <a:t>‹#›</a:t>
            </a:fld>
            <a:endParaRPr lang="ko-KR" altLang="en-US" sz="8000" b="1" kern="1200" spc="600" dirty="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endParaRPr>
          </a:p>
        </p:txBody>
      </p:sp>
    </p:spTree>
    <p:extLst>
      <p:ext uri="{BB962C8B-B14F-4D97-AF65-F5344CB8AC3E}">
        <p14:creationId xmlns:p14="http://schemas.microsoft.com/office/powerpoint/2010/main" val="3735755468"/>
      </p:ext>
    </p:extLst>
  </p:cSld>
  <p:clrMap bg1="lt1" tx1="dk1" bg2="lt2" tx2="dk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28815 -1.11111E-6 L 6.25E-7 -1.11111E-6 " pathEditMode="relative" rAng="0" ptsTypes="AA">
                                      <p:cBhvr>
                                        <p:cTn id="8" dur="1000" spd="-100000" fill="hold"/>
                                        <p:tgtEl>
                                          <p:spTgt spid="15"/>
                                        </p:tgtEl>
                                        <p:attrNameLst>
                                          <p:attrName>ppt_x</p:attrName>
                                          <p:attrName>ppt_y</p:attrName>
                                        </p:attrNameLst>
                                      </p:cBhvr>
                                      <p:rCtr x="14401" y="0"/>
                                    </p:animMotion>
                                  </p:childTnLst>
                                  <p:subTnLst>
                                    <p:audio>
                                      <p:cMediaNode>
                                        <p:cTn display="0" masterRel="sameClick">
                                          <p:stCondLst>
                                            <p:cond evt="begin" delay="0">
                                              <p:tn val="7"/>
                                            </p:cond>
                                          </p:stCondLst>
                                          <p:endCondLst>
                                            <p:cond evt="onStopAudio" delay="0">
                                              <p:tgtEl>
                                                <p:sldTgt/>
                                              </p:tgtEl>
                                            </p:cond>
                                          </p:endCondLst>
                                        </p:cTn>
                                        <p:tgtEl>
                                          <p:sndTgt r:embed="rId10" name="3points.wav"/>
                                        </p:tgtEl>
                                      </p:cMediaNode>
                                    </p:audio>
                                  </p:subTnLst>
                                </p:cTn>
                              </p:par>
                              <p:par>
                                <p:cTn id="9" presetID="2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1000"/>
                                        <p:tgtEl>
                                          <p:spTgt spid="9"/>
                                        </p:tgtEl>
                                      </p:cBhvr>
                                    </p:animEffect>
                                  </p:childTnLst>
                                </p:cTn>
                              </p:par>
                              <p:par>
                                <p:cTn id="12" presetID="53" presetClass="entr" presetSubtype="16" fill="hold" grpId="0" nodeType="withEffect">
                                  <p:stCondLst>
                                    <p:cond delay="750"/>
                                  </p:stCondLst>
                                  <p:childTnLst>
                                    <p:set>
                                      <p:cBhvr>
                                        <p:cTn id="13" dur="1" fill="hold">
                                          <p:stCondLst>
                                            <p:cond delay="0"/>
                                          </p:stCondLst>
                                        </p:cTn>
                                        <p:tgtEl>
                                          <p:spTgt spid="16"/>
                                        </p:tgtEl>
                                        <p:attrNameLst>
                                          <p:attrName>style.visibility</p:attrName>
                                        </p:attrNameLst>
                                      </p:cBhvr>
                                      <p:to>
                                        <p:strVal val="visible"/>
                                      </p:to>
                                    </p:set>
                                    <p:anim calcmode="lin" valueType="num">
                                      <p:cBhvr>
                                        <p:cTn id="14" dur="250" fill="hold"/>
                                        <p:tgtEl>
                                          <p:spTgt spid="16"/>
                                        </p:tgtEl>
                                        <p:attrNameLst>
                                          <p:attrName>ppt_w</p:attrName>
                                        </p:attrNameLst>
                                      </p:cBhvr>
                                      <p:tavLst>
                                        <p:tav tm="0">
                                          <p:val>
                                            <p:fltVal val="0"/>
                                          </p:val>
                                        </p:tav>
                                        <p:tav tm="100000">
                                          <p:val>
                                            <p:strVal val="#ppt_w"/>
                                          </p:val>
                                        </p:tav>
                                      </p:tavLst>
                                    </p:anim>
                                    <p:anim calcmode="lin" valueType="num">
                                      <p:cBhvr>
                                        <p:cTn id="15" dur="250" fill="hold"/>
                                        <p:tgtEl>
                                          <p:spTgt spid="16"/>
                                        </p:tgtEl>
                                        <p:attrNameLst>
                                          <p:attrName>ppt_h</p:attrName>
                                        </p:attrNameLst>
                                      </p:cBhvr>
                                      <p:tavLst>
                                        <p:tav tm="0">
                                          <p:val>
                                            <p:fltVal val="0"/>
                                          </p:val>
                                        </p:tav>
                                        <p:tav tm="100000">
                                          <p:val>
                                            <p:strVal val="#ppt_h"/>
                                          </p:val>
                                        </p:tav>
                                      </p:tavLst>
                                    </p:anim>
                                    <p:animEffect transition="in" filter="fade">
                                      <p:cBhvr>
                                        <p:cTn id="16" dur="25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100" fill="hold">
                                          <p:stCondLst>
                                            <p:cond delay="0"/>
                                          </p:stCondLst>
                                        </p:cTn>
                                        <p:tgtEl>
                                          <p:spTgt spid="19"/>
                                        </p:tgtEl>
                                        <p:attrNameLst>
                                          <p:attrName>r</p:attrName>
                                        </p:attrNameLst>
                                      </p:cBhvr>
                                    </p:animRot>
                                    <p:animRot by="-240000">
                                      <p:cBhvr>
                                        <p:cTn id="21" dur="200" fill="hold">
                                          <p:stCondLst>
                                            <p:cond delay="200"/>
                                          </p:stCondLst>
                                        </p:cTn>
                                        <p:tgtEl>
                                          <p:spTgt spid="19"/>
                                        </p:tgtEl>
                                        <p:attrNameLst>
                                          <p:attrName>r</p:attrName>
                                        </p:attrNameLst>
                                      </p:cBhvr>
                                    </p:animRot>
                                    <p:animRot by="240000">
                                      <p:cBhvr>
                                        <p:cTn id="22" dur="200" fill="hold">
                                          <p:stCondLst>
                                            <p:cond delay="400"/>
                                          </p:stCondLst>
                                        </p:cTn>
                                        <p:tgtEl>
                                          <p:spTgt spid="19"/>
                                        </p:tgtEl>
                                        <p:attrNameLst>
                                          <p:attrName>r</p:attrName>
                                        </p:attrNameLst>
                                      </p:cBhvr>
                                    </p:animRot>
                                    <p:animRot by="-240000">
                                      <p:cBhvr>
                                        <p:cTn id="23" dur="200" fill="hold">
                                          <p:stCondLst>
                                            <p:cond delay="600"/>
                                          </p:stCondLst>
                                        </p:cTn>
                                        <p:tgtEl>
                                          <p:spTgt spid="19"/>
                                        </p:tgtEl>
                                        <p:attrNameLst>
                                          <p:attrName>r</p:attrName>
                                        </p:attrNameLst>
                                      </p:cBhvr>
                                    </p:animRot>
                                    <p:animRot by="120000">
                                      <p:cBhvr>
                                        <p:cTn id="24" dur="200" fill="hold">
                                          <p:stCondLst>
                                            <p:cond delay="800"/>
                                          </p:stCondLst>
                                        </p:cTn>
                                        <p:tgtEl>
                                          <p:spTgt spid="19"/>
                                        </p:tgtEl>
                                        <p:attrNameLst>
                                          <p:attrName>r</p:attrName>
                                        </p:attrNameLst>
                                      </p:cBhvr>
                                    </p:animRot>
                                  </p:childTnLst>
                                </p:cTn>
                              </p:par>
                              <p:par>
                                <p:cTn id="25" presetID="32" presetClass="emph" presetSubtype="0" fill="hold" grpId="0" nodeType="withEffect">
                                  <p:stCondLst>
                                    <p:cond delay="0"/>
                                  </p:stCondLst>
                                  <p:childTnLst>
                                    <p:animRot by="120000">
                                      <p:cBhvr>
                                        <p:cTn id="26" dur="100" fill="hold">
                                          <p:stCondLst>
                                            <p:cond delay="0"/>
                                          </p:stCondLst>
                                        </p:cTn>
                                        <p:tgtEl>
                                          <p:spTgt spid="20"/>
                                        </p:tgtEl>
                                        <p:attrNameLst>
                                          <p:attrName>r</p:attrName>
                                        </p:attrNameLst>
                                      </p:cBhvr>
                                    </p:animRot>
                                    <p:animRot by="-240000">
                                      <p:cBhvr>
                                        <p:cTn id="27" dur="200" fill="hold">
                                          <p:stCondLst>
                                            <p:cond delay="200"/>
                                          </p:stCondLst>
                                        </p:cTn>
                                        <p:tgtEl>
                                          <p:spTgt spid="20"/>
                                        </p:tgtEl>
                                        <p:attrNameLst>
                                          <p:attrName>r</p:attrName>
                                        </p:attrNameLst>
                                      </p:cBhvr>
                                    </p:animRot>
                                    <p:animRot by="240000">
                                      <p:cBhvr>
                                        <p:cTn id="28" dur="200" fill="hold">
                                          <p:stCondLst>
                                            <p:cond delay="400"/>
                                          </p:stCondLst>
                                        </p:cTn>
                                        <p:tgtEl>
                                          <p:spTgt spid="20"/>
                                        </p:tgtEl>
                                        <p:attrNameLst>
                                          <p:attrName>r</p:attrName>
                                        </p:attrNameLst>
                                      </p:cBhvr>
                                    </p:animRot>
                                    <p:animRot by="-240000">
                                      <p:cBhvr>
                                        <p:cTn id="29" dur="200" fill="hold">
                                          <p:stCondLst>
                                            <p:cond delay="600"/>
                                          </p:stCondLst>
                                        </p:cTn>
                                        <p:tgtEl>
                                          <p:spTgt spid="20"/>
                                        </p:tgtEl>
                                        <p:attrNameLst>
                                          <p:attrName>r</p:attrName>
                                        </p:attrNameLst>
                                      </p:cBhvr>
                                    </p:animRot>
                                    <p:animRot by="120000">
                                      <p:cBhvr>
                                        <p:cTn id="30" dur="200" fill="hold">
                                          <p:stCondLst>
                                            <p:cond delay="80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11261" fill="hold"/>
                                        <p:tgtEl>
                                          <p:spTgt spid="14"/>
                                        </p:tgtEl>
                                      </p:cBhvr>
                                    </p:cmd>
                                  </p:childTnLst>
                                </p:cTn>
                              </p:par>
                              <p:par>
                                <p:cTn id="36" presetID="26" presetClass="emph" presetSubtype="0" fill="hold" nodeType="withEffect">
                                  <p:stCondLst>
                                    <p:cond delay="0"/>
                                  </p:stCondLst>
                                  <p:childTnLst>
                                    <p:animEffect transition="out" filter="fade">
                                      <p:cBhvr>
                                        <p:cTn id="37" dur="500" tmFilter="0, 0; .2, .5; .8, .5; 1, 0"/>
                                        <p:tgtEl>
                                          <p:spTgt spid="14"/>
                                        </p:tgtEl>
                                      </p:cBhvr>
                                    </p:animEffect>
                                    <p:animScale>
                                      <p:cBhvr>
                                        <p:cTn id="38" dur="250" autoRev="1" fill="hold"/>
                                        <p:tgtEl>
                                          <p:spTgt spid="14"/>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3" presetClass="mediacall" presetSubtype="0" fill="hold" nodeType="clickEffect">
                                  <p:stCondLst>
                                    <p:cond delay="0"/>
                                  </p:stCondLst>
                                  <p:childTnLst>
                                    <p:cmd type="call" cmd="stop">
                                      <p:cBhvr>
                                        <p:cTn id="42" dur="1" fill="hold"/>
                                        <p:tgtEl>
                                          <p:spTgt spid="14"/>
                                        </p:tgtEl>
                                      </p:cBhvr>
                                    </p:cmd>
                                  </p:childTnLst>
                                </p:cTn>
                              </p:par>
                            </p:childTnLst>
                          </p:cTn>
                        </p:par>
                      </p:childTnLst>
                    </p:cTn>
                  </p:par>
                </p:childTnLst>
              </p:cTn>
              <p:nextCondLst>
                <p:cond evt="onClick" delay="0">
                  <p:tgtEl>
                    <p:spTgt spid="14"/>
                  </p:tgtEl>
                </p:cond>
              </p:nextCondLst>
            </p:seq>
            <p:audio>
              <p:cMediaNode>
                <p:cTn id="43"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seq concurrent="1" nextAc="seek">
              <p:cTn id="44" restart="whenNotActive" fill="hold" evtFilter="cancelBubble" nodeType="interactiveSeq">
                <p:stCondLst>
                  <p:cond evt="onClick" delay="0">
                    <p:tgtEl>
                      <p:spTgt spid="19"/>
                    </p:tgtEl>
                  </p:cond>
                </p:stCondLst>
                <p:endSync evt="end" delay="0">
                  <p:rtn val="all"/>
                </p:endSync>
                <p:childTnLst>
                  <p:par>
                    <p:cTn id="45" fill="hold">
                      <p:stCondLst>
                        <p:cond delay="0"/>
                      </p:stCondLst>
                      <p:childTnLst>
                        <p:par>
                          <p:cTn id="46" fill="hold">
                            <p:stCondLst>
                              <p:cond delay="0"/>
                            </p:stCondLst>
                            <p:childTnLst>
                              <p:par>
                                <p:cTn id="47" presetID="32" presetClass="emph" presetSubtype="0" fill="hold" nodeType="clickEffect">
                                  <p:stCondLst>
                                    <p:cond delay="0"/>
                                  </p:stCondLst>
                                  <p:childTnLst>
                                    <p:animRot by="120000">
                                      <p:cBhvr>
                                        <p:cTn id="48" dur="100" fill="hold">
                                          <p:stCondLst>
                                            <p:cond delay="0"/>
                                          </p:stCondLst>
                                        </p:cTn>
                                        <p:tgtEl>
                                          <p:spTgt spid="19"/>
                                        </p:tgtEl>
                                        <p:attrNameLst>
                                          <p:attrName>r</p:attrName>
                                        </p:attrNameLst>
                                      </p:cBhvr>
                                    </p:animRot>
                                    <p:animRot by="-240000">
                                      <p:cBhvr>
                                        <p:cTn id="49" dur="200" fill="hold">
                                          <p:stCondLst>
                                            <p:cond delay="200"/>
                                          </p:stCondLst>
                                        </p:cTn>
                                        <p:tgtEl>
                                          <p:spTgt spid="19"/>
                                        </p:tgtEl>
                                        <p:attrNameLst>
                                          <p:attrName>r</p:attrName>
                                        </p:attrNameLst>
                                      </p:cBhvr>
                                    </p:animRot>
                                    <p:animRot by="240000">
                                      <p:cBhvr>
                                        <p:cTn id="50" dur="200" fill="hold">
                                          <p:stCondLst>
                                            <p:cond delay="400"/>
                                          </p:stCondLst>
                                        </p:cTn>
                                        <p:tgtEl>
                                          <p:spTgt spid="19"/>
                                        </p:tgtEl>
                                        <p:attrNameLst>
                                          <p:attrName>r</p:attrName>
                                        </p:attrNameLst>
                                      </p:cBhvr>
                                    </p:animRot>
                                    <p:animRot by="-240000">
                                      <p:cBhvr>
                                        <p:cTn id="51" dur="200" fill="hold">
                                          <p:stCondLst>
                                            <p:cond delay="600"/>
                                          </p:stCondLst>
                                        </p:cTn>
                                        <p:tgtEl>
                                          <p:spTgt spid="19"/>
                                        </p:tgtEl>
                                        <p:attrNameLst>
                                          <p:attrName>r</p:attrName>
                                        </p:attrNameLst>
                                      </p:cBhvr>
                                    </p:animRot>
                                    <p:animRot by="120000">
                                      <p:cBhvr>
                                        <p:cTn id="52" dur="200" fill="hold">
                                          <p:stCondLst>
                                            <p:cond delay="800"/>
                                          </p:stCondLst>
                                        </p:cTn>
                                        <p:tgtEl>
                                          <p:spTgt spid="19"/>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11" name="Questions.wav"/>
                                        </p:tgtEl>
                                      </p:cMediaNode>
                                    </p:audio>
                                  </p:subTnLst>
                                </p:cTn>
                              </p:par>
                              <p:par>
                                <p:cTn id="53" presetID="32" presetClass="emph" presetSubtype="0" fill="hold" grpId="1" nodeType="withEffect">
                                  <p:stCondLst>
                                    <p:cond delay="0"/>
                                  </p:stCondLst>
                                  <p:childTnLst>
                                    <p:animRot by="120000">
                                      <p:cBhvr>
                                        <p:cTn id="54" dur="100" fill="hold">
                                          <p:stCondLst>
                                            <p:cond delay="0"/>
                                          </p:stCondLst>
                                        </p:cTn>
                                        <p:tgtEl>
                                          <p:spTgt spid="20"/>
                                        </p:tgtEl>
                                        <p:attrNameLst>
                                          <p:attrName>r</p:attrName>
                                        </p:attrNameLst>
                                      </p:cBhvr>
                                    </p:animRot>
                                    <p:animRot by="-240000">
                                      <p:cBhvr>
                                        <p:cTn id="55" dur="200" fill="hold">
                                          <p:stCondLst>
                                            <p:cond delay="200"/>
                                          </p:stCondLst>
                                        </p:cTn>
                                        <p:tgtEl>
                                          <p:spTgt spid="20"/>
                                        </p:tgtEl>
                                        <p:attrNameLst>
                                          <p:attrName>r</p:attrName>
                                        </p:attrNameLst>
                                      </p:cBhvr>
                                    </p:animRot>
                                    <p:animRot by="240000">
                                      <p:cBhvr>
                                        <p:cTn id="56" dur="200" fill="hold">
                                          <p:stCondLst>
                                            <p:cond delay="400"/>
                                          </p:stCondLst>
                                        </p:cTn>
                                        <p:tgtEl>
                                          <p:spTgt spid="20"/>
                                        </p:tgtEl>
                                        <p:attrNameLst>
                                          <p:attrName>r</p:attrName>
                                        </p:attrNameLst>
                                      </p:cBhvr>
                                    </p:animRot>
                                    <p:animRot by="-240000">
                                      <p:cBhvr>
                                        <p:cTn id="57" dur="200" fill="hold">
                                          <p:stCondLst>
                                            <p:cond delay="600"/>
                                          </p:stCondLst>
                                        </p:cTn>
                                        <p:tgtEl>
                                          <p:spTgt spid="20"/>
                                        </p:tgtEl>
                                        <p:attrNameLst>
                                          <p:attrName>r</p:attrName>
                                        </p:attrNameLst>
                                      </p:cBhvr>
                                    </p:animRot>
                                    <p:animRot by="120000">
                                      <p:cBhvr>
                                        <p:cTn id="58" dur="200" fill="hold">
                                          <p:stCondLst>
                                            <p:cond delay="800"/>
                                          </p:stCondLst>
                                        </p:cTn>
                                        <p:tgtEl>
                                          <p:spTgt spid="20"/>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11" name="Questions.wav"/>
                                        </p:tgtEl>
                                      </p:cMediaNode>
                                    </p:audio>
                                  </p:subTnLst>
                                </p:cTn>
                              </p:par>
                            </p:childTnLst>
                          </p:cTn>
                        </p:par>
                      </p:childTnLst>
                    </p:cTn>
                  </p:par>
                </p:childTnLst>
              </p:cTn>
              <p:nextCondLst>
                <p:cond evt="onClick" delay="0">
                  <p:tgtEl>
                    <p:spTgt spid="19"/>
                  </p:tgtEl>
                </p:cond>
              </p:nextCondLst>
            </p:seq>
            <p:seq concurrent="1" nextAc="seek">
              <p:cTn id="59" restart="whenNotActive" fill="hold" evtFilter="cancelBubble" nodeType="interactiveSeq">
                <p:stCondLst>
                  <p:cond evt="onClick" delay="0">
                    <p:tgtEl>
                      <p:spTgt spid="20"/>
                    </p:tgtEl>
                  </p:cond>
                </p:stCondLst>
                <p:endSync evt="end" delay="0">
                  <p:rtn val="all"/>
                </p:endSync>
                <p:childTnLst>
                  <p:par>
                    <p:cTn id="60" fill="hold">
                      <p:stCondLst>
                        <p:cond delay="0"/>
                      </p:stCondLst>
                      <p:childTnLst>
                        <p:par>
                          <p:cTn id="61" fill="hold">
                            <p:stCondLst>
                              <p:cond delay="0"/>
                            </p:stCondLst>
                            <p:childTnLst>
                              <p:par>
                                <p:cTn id="62" presetID="32" presetClass="emph" presetSubtype="0" fill="hold" grpId="2" nodeType="withEffect">
                                  <p:stCondLst>
                                    <p:cond delay="0"/>
                                  </p:stCondLst>
                                  <p:childTnLst>
                                    <p:animRot by="120000">
                                      <p:cBhvr>
                                        <p:cTn id="63" dur="100" fill="hold">
                                          <p:stCondLst>
                                            <p:cond delay="0"/>
                                          </p:stCondLst>
                                        </p:cTn>
                                        <p:tgtEl>
                                          <p:spTgt spid="20"/>
                                        </p:tgtEl>
                                        <p:attrNameLst>
                                          <p:attrName>r</p:attrName>
                                        </p:attrNameLst>
                                      </p:cBhvr>
                                    </p:animRot>
                                    <p:animRot by="-240000">
                                      <p:cBhvr>
                                        <p:cTn id="64" dur="200" fill="hold">
                                          <p:stCondLst>
                                            <p:cond delay="200"/>
                                          </p:stCondLst>
                                        </p:cTn>
                                        <p:tgtEl>
                                          <p:spTgt spid="20"/>
                                        </p:tgtEl>
                                        <p:attrNameLst>
                                          <p:attrName>r</p:attrName>
                                        </p:attrNameLst>
                                      </p:cBhvr>
                                    </p:animRot>
                                    <p:animRot by="240000">
                                      <p:cBhvr>
                                        <p:cTn id="65" dur="200" fill="hold">
                                          <p:stCondLst>
                                            <p:cond delay="400"/>
                                          </p:stCondLst>
                                        </p:cTn>
                                        <p:tgtEl>
                                          <p:spTgt spid="20"/>
                                        </p:tgtEl>
                                        <p:attrNameLst>
                                          <p:attrName>r</p:attrName>
                                        </p:attrNameLst>
                                      </p:cBhvr>
                                    </p:animRot>
                                    <p:animRot by="-240000">
                                      <p:cBhvr>
                                        <p:cTn id="66" dur="200" fill="hold">
                                          <p:stCondLst>
                                            <p:cond delay="600"/>
                                          </p:stCondLst>
                                        </p:cTn>
                                        <p:tgtEl>
                                          <p:spTgt spid="20"/>
                                        </p:tgtEl>
                                        <p:attrNameLst>
                                          <p:attrName>r</p:attrName>
                                        </p:attrNameLst>
                                      </p:cBhvr>
                                    </p:animRot>
                                    <p:animRot by="120000">
                                      <p:cBhvr>
                                        <p:cTn id="67" dur="200" fill="hold">
                                          <p:stCondLst>
                                            <p:cond delay="800"/>
                                          </p:stCondLst>
                                        </p:cTn>
                                        <p:tgtEl>
                                          <p:spTgt spid="20"/>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11" name="Questions.wav"/>
                                        </p:tgtEl>
                                      </p:cMediaNode>
                                    </p:audio>
                                  </p:subTnLst>
                                </p:cTn>
                              </p:par>
                              <p:par>
                                <p:cTn id="68" presetID="32" presetClass="emph" presetSubtype="0" fill="hold" nodeType="withEffect">
                                  <p:stCondLst>
                                    <p:cond delay="0"/>
                                  </p:stCondLst>
                                  <p:childTnLst>
                                    <p:animRot by="120000">
                                      <p:cBhvr>
                                        <p:cTn id="69" dur="100" fill="hold">
                                          <p:stCondLst>
                                            <p:cond delay="0"/>
                                          </p:stCondLst>
                                        </p:cTn>
                                        <p:tgtEl>
                                          <p:spTgt spid="19"/>
                                        </p:tgtEl>
                                        <p:attrNameLst>
                                          <p:attrName>r</p:attrName>
                                        </p:attrNameLst>
                                      </p:cBhvr>
                                    </p:animRot>
                                    <p:animRot by="-240000">
                                      <p:cBhvr>
                                        <p:cTn id="70" dur="200" fill="hold">
                                          <p:stCondLst>
                                            <p:cond delay="200"/>
                                          </p:stCondLst>
                                        </p:cTn>
                                        <p:tgtEl>
                                          <p:spTgt spid="19"/>
                                        </p:tgtEl>
                                        <p:attrNameLst>
                                          <p:attrName>r</p:attrName>
                                        </p:attrNameLst>
                                      </p:cBhvr>
                                    </p:animRot>
                                    <p:animRot by="240000">
                                      <p:cBhvr>
                                        <p:cTn id="71" dur="200" fill="hold">
                                          <p:stCondLst>
                                            <p:cond delay="400"/>
                                          </p:stCondLst>
                                        </p:cTn>
                                        <p:tgtEl>
                                          <p:spTgt spid="19"/>
                                        </p:tgtEl>
                                        <p:attrNameLst>
                                          <p:attrName>r</p:attrName>
                                        </p:attrNameLst>
                                      </p:cBhvr>
                                    </p:animRot>
                                    <p:animRot by="-240000">
                                      <p:cBhvr>
                                        <p:cTn id="72" dur="200" fill="hold">
                                          <p:stCondLst>
                                            <p:cond delay="600"/>
                                          </p:stCondLst>
                                        </p:cTn>
                                        <p:tgtEl>
                                          <p:spTgt spid="19"/>
                                        </p:tgtEl>
                                        <p:attrNameLst>
                                          <p:attrName>r</p:attrName>
                                        </p:attrNameLst>
                                      </p:cBhvr>
                                    </p:animRot>
                                    <p:animRot by="120000">
                                      <p:cBhvr>
                                        <p:cTn id="73" dur="200" fill="hold">
                                          <p:stCondLst>
                                            <p:cond delay="800"/>
                                          </p:stCondLst>
                                        </p:cTn>
                                        <p:tgtEl>
                                          <p:spTgt spid="19"/>
                                        </p:tgtEl>
                                        <p:attrNameLst>
                                          <p:attrName>r</p:attrName>
                                        </p:attrNameLst>
                                      </p:cBhvr>
                                    </p:animRot>
                                  </p:childTnLst>
                                </p:cTn>
                              </p:par>
                            </p:childTnLst>
                          </p:cTn>
                        </p:par>
                      </p:childTnLst>
                    </p:cTn>
                  </p:par>
                </p:childTnLst>
              </p:cTn>
              <p:nextCondLst>
                <p:cond evt="onClick" delay="0">
                  <p:tgtEl>
                    <p:spTgt spid="20"/>
                  </p:tgtEl>
                </p:cond>
              </p:nextCondLst>
            </p:seq>
          </p:childTnLst>
        </p:cTn>
      </p:par>
    </p:tnLst>
    <p:bldLst>
      <p:bldP spid="16" grpId="0"/>
      <p:bldP spid="20" grpId="0"/>
      <p:bldP spid="20" grpId="1"/>
      <p:bldP spid="20" grpId="2"/>
    </p:bld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29" y="-297"/>
            <a:ext cx="12193057" cy="6858594"/>
          </a:xfrm>
          <a:prstGeom prst="rect">
            <a:avLst/>
          </a:prstGeom>
        </p:spPr>
      </p:pic>
      <p:pic>
        <p:nvPicPr>
          <p:cNvPr id="14" name="General_Timer.wav">
            <a:hlinkClick r:id="" action="ppaction://media"/>
          </p:cNvPr>
          <p:cNvPicPr>
            <a:picLocks noChangeAspect="1"/>
          </p:cNvPicPr>
          <p:nvPr userDrawn="1">
            <a:audioFile r:link="rId9"/>
            <p:extLst>
              <p:ext uri="{DAA4B4D4-6D71-4841-9C94-3DE7FCFB9230}">
                <p14:media xmlns:p14="http://schemas.microsoft.com/office/powerpoint/2010/main" r:embed="rId8"/>
              </p:ext>
            </p:extLst>
          </p:nvPr>
        </p:nvPicPr>
        <p:blipFill>
          <a:blip r:embed="rId13" cstate="print"/>
          <a:stretch>
            <a:fillRect/>
          </a:stretch>
        </p:blipFill>
        <p:spPr>
          <a:xfrm>
            <a:off x="11522463" y="39189"/>
            <a:ext cx="630348" cy="798443"/>
          </a:xfrm>
          <a:prstGeom prst="rect">
            <a:avLst/>
          </a:prstGeom>
        </p:spPr>
      </p:pic>
      <p:pic>
        <p:nvPicPr>
          <p:cNvPr id="11" name="4 Coins"/>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0" y="5641634"/>
            <a:ext cx="4846979" cy="859046"/>
          </a:xfrm>
          <a:prstGeom prst="rect">
            <a:avLst/>
          </a:prstGeom>
        </p:spPr>
      </p:pic>
      <p:pic>
        <p:nvPicPr>
          <p:cNvPr id="12" name="Golden Bullet"/>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3692800" y="5718669"/>
            <a:ext cx="987002" cy="632125"/>
          </a:xfrm>
          <a:prstGeom prst="rect">
            <a:avLst/>
          </a:prstGeom>
        </p:spPr>
      </p:pic>
      <p:sp>
        <p:nvSpPr>
          <p:cNvPr id="13" name="TextBox 12"/>
          <p:cNvSpPr txBox="1"/>
          <p:nvPr userDrawn="1"/>
        </p:nvSpPr>
        <p:spPr>
          <a:xfrm>
            <a:off x="747452" y="6324461"/>
            <a:ext cx="3670596" cy="553998"/>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0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rPr>
              <a:t>A little hard!</a:t>
            </a:r>
          </a:p>
        </p:txBody>
      </p:sp>
      <p:pic>
        <p:nvPicPr>
          <p:cNvPr id="9" name="Picture 8"/>
          <p:cNvPicPr>
            <a:picLocks noChangeAspect="1"/>
          </p:cNvPicPr>
          <p:nvPr userDrawn="1"/>
        </p:nvPicPr>
        <p:blipFill rotWithShape="1">
          <a:blip r:embed="rId16" cstate="email">
            <a:extLst>
              <a:ext uri="{28A0092B-C50C-407E-A947-70E740481C1C}">
                <a14:useLocalDpi xmlns:a14="http://schemas.microsoft.com/office/drawing/2010/main"/>
              </a:ext>
            </a:extLst>
          </a:blip>
          <a:srcRect r="-26266"/>
          <a:stretch/>
        </p:blipFill>
        <p:spPr>
          <a:xfrm>
            <a:off x="61566" y="45409"/>
            <a:ext cx="2289748" cy="1688141"/>
          </a:xfrm>
          <a:prstGeom prst="rect">
            <a:avLst/>
          </a:prstGeom>
        </p:spPr>
      </p:pic>
      <p:sp>
        <p:nvSpPr>
          <p:cNvPr id="15" name="TextBox 14"/>
          <p:cNvSpPr txBox="1"/>
          <p:nvPr userDrawn="1"/>
        </p:nvSpPr>
        <p:spPr>
          <a:xfrm>
            <a:off x="388442" y="213245"/>
            <a:ext cx="1850548" cy="1323439"/>
          </a:xfrm>
          <a:prstGeom prst="rect">
            <a:avLst/>
          </a:prstGeom>
          <a:noFill/>
          <a:effectLst>
            <a:outerShdw blurRad="50800" dist="127000" dir="2400000" algn="ctr" rotWithShape="0">
              <a:schemeClr val="tx1">
                <a:lumMod val="50000"/>
                <a:lumOff val="50000"/>
                <a:alpha val="40000"/>
              </a:schemeClr>
            </a:outerShdw>
          </a:effectLst>
          <a:scene3d>
            <a:camera prst="perspectiveHeroicExtremeRightFacing" fov="3300000">
              <a:rot lat="960000" lon="19800000" rev="0"/>
            </a:camera>
            <a:lightRig rig="harsh" dir="t"/>
          </a:scene3d>
          <a:sp3d>
            <a:bevelT w="139700"/>
          </a:sp3d>
        </p:spPr>
        <p:txBody>
          <a:bodyPr wrap="square" rtlCol="0">
            <a:spAutoFit/>
            <a:sp3d extrusionH="31750" prstMaterial="translucentPowder">
              <a:bevelT w="38100" h="12700" prst="coolSlant"/>
              <a:bevelB w="0" h="50800"/>
              <a:extrusionClr>
                <a:schemeClr val="bg1">
                  <a:lumMod val="95000"/>
                </a:schemeClr>
              </a:extrusionClr>
              <a:contourClr>
                <a:schemeClr val="bg1">
                  <a:lumMod val="65000"/>
                </a:schemeClr>
              </a:contourClr>
            </a:sp3d>
          </a:bodyPr>
          <a:lstStyle/>
          <a:p>
            <a:pPr algn="ctr"/>
            <a:fld id="{4E86849A-A911-4B4A-9F8C-0298CE68C41E}" type="slidenum">
              <a:rPr lang="ko-KR" altLang="en-US" sz="8000" b="1" kern="1200" spc="600" smtClean="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rPr>
              <a:t>‹#›</a:t>
            </a:fld>
            <a:endParaRPr lang="ko-KR" altLang="en-US" sz="8000" b="1" kern="1200" spc="600" dirty="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endParaRPr>
          </a:p>
        </p:txBody>
      </p:sp>
    </p:spTree>
    <p:extLst>
      <p:ext uri="{BB962C8B-B14F-4D97-AF65-F5344CB8AC3E}">
        <p14:creationId xmlns:p14="http://schemas.microsoft.com/office/powerpoint/2010/main" val="3686410924"/>
      </p:ext>
    </p:extLst>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28815 -1.11111E-6 L 6.25E-7 -1.11111E-6 " pathEditMode="relative" rAng="0" ptsTypes="AA">
                                      <p:cBhvr>
                                        <p:cTn id="8" dur="1000" spd="-100000" fill="hold"/>
                                        <p:tgtEl>
                                          <p:spTgt spid="12"/>
                                        </p:tgtEl>
                                        <p:attrNameLst>
                                          <p:attrName>ppt_x</p:attrName>
                                          <p:attrName>ppt_y</p:attrName>
                                        </p:attrNameLst>
                                      </p:cBhvr>
                                      <p:rCtr x="14401" y="0"/>
                                    </p:animMotion>
                                  </p:childTnLst>
                                  <p:subTnLst>
                                    <p:audio>
                                      <p:cMediaNode>
                                        <p:cTn display="0" masterRel="sameClick">
                                          <p:stCondLst>
                                            <p:cond evt="begin" delay="0">
                                              <p:tn val="7"/>
                                            </p:cond>
                                          </p:stCondLst>
                                          <p:endCondLst>
                                            <p:cond evt="onStopAudio" delay="0">
                                              <p:tgtEl>
                                                <p:sldTgt/>
                                              </p:tgtEl>
                                            </p:cond>
                                          </p:endCondLst>
                                        </p:cTn>
                                        <p:tgtEl>
                                          <p:sndTgt r:embed="rId10" name="4points.wav"/>
                                        </p:tgtEl>
                                      </p:cMediaNode>
                                    </p:audio>
                                  </p:subTnLst>
                                </p:cTn>
                              </p:par>
                              <p:par>
                                <p:cTn id="9" presetID="22" presetClass="entr" presetSubtype="2"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1000"/>
                                        <p:tgtEl>
                                          <p:spTgt spid="11"/>
                                        </p:tgtEl>
                                      </p:cBhvr>
                                    </p:animEffect>
                                  </p:childTnLst>
                                </p:cTn>
                              </p:par>
                              <p:par>
                                <p:cTn id="12" presetID="53" presetClass="entr" presetSubtype="16" fill="hold" grpId="0" nodeType="withEffect">
                                  <p:stCondLst>
                                    <p:cond delay="750"/>
                                  </p:stCondLst>
                                  <p:childTnLst>
                                    <p:set>
                                      <p:cBhvr>
                                        <p:cTn id="13" dur="1" fill="hold">
                                          <p:stCondLst>
                                            <p:cond delay="0"/>
                                          </p:stCondLst>
                                        </p:cTn>
                                        <p:tgtEl>
                                          <p:spTgt spid="13"/>
                                        </p:tgtEl>
                                        <p:attrNameLst>
                                          <p:attrName>style.visibility</p:attrName>
                                        </p:attrNameLst>
                                      </p:cBhvr>
                                      <p:to>
                                        <p:strVal val="visible"/>
                                      </p:to>
                                    </p:set>
                                    <p:anim calcmode="lin" valueType="num">
                                      <p:cBhvr>
                                        <p:cTn id="14" dur="250" fill="hold"/>
                                        <p:tgtEl>
                                          <p:spTgt spid="13"/>
                                        </p:tgtEl>
                                        <p:attrNameLst>
                                          <p:attrName>ppt_w</p:attrName>
                                        </p:attrNameLst>
                                      </p:cBhvr>
                                      <p:tavLst>
                                        <p:tav tm="0">
                                          <p:val>
                                            <p:fltVal val="0"/>
                                          </p:val>
                                        </p:tav>
                                        <p:tav tm="100000">
                                          <p:val>
                                            <p:strVal val="#ppt_w"/>
                                          </p:val>
                                        </p:tav>
                                      </p:tavLst>
                                    </p:anim>
                                    <p:anim calcmode="lin" valueType="num">
                                      <p:cBhvr>
                                        <p:cTn id="15" dur="250" fill="hold"/>
                                        <p:tgtEl>
                                          <p:spTgt spid="13"/>
                                        </p:tgtEl>
                                        <p:attrNameLst>
                                          <p:attrName>ppt_h</p:attrName>
                                        </p:attrNameLst>
                                      </p:cBhvr>
                                      <p:tavLst>
                                        <p:tav tm="0">
                                          <p:val>
                                            <p:fltVal val="0"/>
                                          </p:val>
                                        </p:tav>
                                        <p:tav tm="100000">
                                          <p:val>
                                            <p:strVal val="#ppt_h"/>
                                          </p:val>
                                        </p:tav>
                                      </p:tavLst>
                                    </p:anim>
                                    <p:animEffect transition="in" filter="fade">
                                      <p:cBhvr>
                                        <p:cTn id="16" dur="25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100" fill="hold">
                                          <p:stCondLst>
                                            <p:cond delay="0"/>
                                          </p:stCondLst>
                                        </p:cTn>
                                        <p:tgtEl>
                                          <p:spTgt spid="9"/>
                                        </p:tgtEl>
                                        <p:attrNameLst>
                                          <p:attrName>r</p:attrName>
                                        </p:attrNameLst>
                                      </p:cBhvr>
                                    </p:animRot>
                                    <p:animRot by="-240000">
                                      <p:cBhvr>
                                        <p:cTn id="21" dur="200" fill="hold">
                                          <p:stCondLst>
                                            <p:cond delay="200"/>
                                          </p:stCondLst>
                                        </p:cTn>
                                        <p:tgtEl>
                                          <p:spTgt spid="9"/>
                                        </p:tgtEl>
                                        <p:attrNameLst>
                                          <p:attrName>r</p:attrName>
                                        </p:attrNameLst>
                                      </p:cBhvr>
                                    </p:animRot>
                                    <p:animRot by="240000">
                                      <p:cBhvr>
                                        <p:cTn id="22" dur="200" fill="hold">
                                          <p:stCondLst>
                                            <p:cond delay="400"/>
                                          </p:stCondLst>
                                        </p:cTn>
                                        <p:tgtEl>
                                          <p:spTgt spid="9"/>
                                        </p:tgtEl>
                                        <p:attrNameLst>
                                          <p:attrName>r</p:attrName>
                                        </p:attrNameLst>
                                      </p:cBhvr>
                                    </p:animRot>
                                    <p:animRot by="-240000">
                                      <p:cBhvr>
                                        <p:cTn id="23" dur="200" fill="hold">
                                          <p:stCondLst>
                                            <p:cond delay="600"/>
                                          </p:stCondLst>
                                        </p:cTn>
                                        <p:tgtEl>
                                          <p:spTgt spid="9"/>
                                        </p:tgtEl>
                                        <p:attrNameLst>
                                          <p:attrName>r</p:attrName>
                                        </p:attrNameLst>
                                      </p:cBhvr>
                                    </p:animRot>
                                    <p:animRot by="120000">
                                      <p:cBhvr>
                                        <p:cTn id="24" dur="200" fill="hold">
                                          <p:stCondLst>
                                            <p:cond delay="800"/>
                                          </p:stCondLst>
                                        </p:cTn>
                                        <p:tgtEl>
                                          <p:spTgt spid="9"/>
                                        </p:tgtEl>
                                        <p:attrNameLst>
                                          <p:attrName>r</p:attrName>
                                        </p:attrNameLst>
                                      </p:cBhvr>
                                    </p:animRot>
                                  </p:childTnLst>
                                </p:cTn>
                              </p:par>
                              <p:par>
                                <p:cTn id="25" presetID="32" presetClass="emph" presetSubtype="0" fill="hold" grpId="0" nodeType="withEffect">
                                  <p:stCondLst>
                                    <p:cond delay="0"/>
                                  </p:stCondLst>
                                  <p:childTnLst>
                                    <p:animRot by="120000">
                                      <p:cBhvr>
                                        <p:cTn id="26" dur="100" fill="hold">
                                          <p:stCondLst>
                                            <p:cond delay="0"/>
                                          </p:stCondLst>
                                        </p:cTn>
                                        <p:tgtEl>
                                          <p:spTgt spid="15"/>
                                        </p:tgtEl>
                                        <p:attrNameLst>
                                          <p:attrName>r</p:attrName>
                                        </p:attrNameLst>
                                      </p:cBhvr>
                                    </p:animRot>
                                    <p:animRot by="-240000">
                                      <p:cBhvr>
                                        <p:cTn id="27" dur="200" fill="hold">
                                          <p:stCondLst>
                                            <p:cond delay="200"/>
                                          </p:stCondLst>
                                        </p:cTn>
                                        <p:tgtEl>
                                          <p:spTgt spid="15"/>
                                        </p:tgtEl>
                                        <p:attrNameLst>
                                          <p:attrName>r</p:attrName>
                                        </p:attrNameLst>
                                      </p:cBhvr>
                                    </p:animRot>
                                    <p:animRot by="240000">
                                      <p:cBhvr>
                                        <p:cTn id="28" dur="200" fill="hold">
                                          <p:stCondLst>
                                            <p:cond delay="400"/>
                                          </p:stCondLst>
                                        </p:cTn>
                                        <p:tgtEl>
                                          <p:spTgt spid="15"/>
                                        </p:tgtEl>
                                        <p:attrNameLst>
                                          <p:attrName>r</p:attrName>
                                        </p:attrNameLst>
                                      </p:cBhvr>
                                    </p:animRot>
                                    <p:animRot by="-240000">
                                      <p:cBhvr>
                                        <p:cTn id="29" dur="200" fill="hold">
                                          <p:stCondLst>
                                            <p:cond delay="600"/>
                                          </p:stCondLst>
                                        </p:cTn>
                                        <p:tgtEl>
                                          <p:spTgt spid="15"/>
                                        </p:tgtEl>
                                        <p:attrNameLst>
                                          <p:attrName>r</p:attrName>
                                        </p:attrNameLst>
                                      </p:cBhvr>
                                    </p:animRot>
                                    <p:animRot by="120000">
                                      <p:cBhvr>
                                        <p:cTn id="3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11261" fill="hold"/>
                                        <p:tgtEl>
                                          <p:spTgt spid="14"/>
                                        </p:tgtEl>
                                      </p:cBhvr>
                                    </p:cmd>
                                  </p:childTnLst>
                                </p:cTn>
                              </p:par>
                              <p:par>
                                <p:cTn id="36" presetID="26" presetClass="emph" presetSubtype="0" fill="hold" nodeType="withEffect">
                                  <p:stCondLst>
                                    <p:cond delay="0"/>
                                  </p:stCondLst>
                                  <p:childTnLst>
                                    <p:animEffect transition="out" filter="fade">
                                      <p:cBhvr>
                                        <p:cTn id="37" dur="500" tmFilter="0, 0; .2, .5; .8, .5; 1, 0"/>
                                        <p:tgtEl>
                                          <p:spTgt spid="14"/>
                                        </p:tgtEl>
                                      </p:cBhvr>
                                    </p:animEffect>
                                    <p:animScale>
                                      <p:cBhvr>
                                        <p:cTn id="38" dur="250" autoRev="1" fill="hold"/>
                                        <p:tgtEl>
                                          <p:spTgt spid="14"/>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3" presetClass="mediacall" presetSubtype="0" fill="hold" nodeType="clickEffect">
                                  <p:stCondLst>
                                    <p:cond delay="0"/>
                                  </p:stCondLst>
                                  <p:childTnLst>
                                    <p:cmd type="call" cmd="stop">
                                      <p:cBhvr>
                                        <p:cTn id="42" dur="1" fill="hold"/>
                                        <p:tgtEl>
                                          <p:spTgt spid="14"/>
                                        </p:tgtEl>
                                      </p:cBhvr>
                                    </p:cmd>
                                  </p:childTnLst>
                                </p:cTn>
                              </p:par>
                            </p:childTnLst>
                          </p:cTn>
                        </p:par>
                      </p:childTnLst>
                    </p:cTn>
                  </p:par>
                </p:childTnLst>
              </p:cTn>
              <p:nextCondLst>
                <p:cond evt="onClick" delay="0">
                  <p:tgtEl>
                    <p:spTgt spid="14"/>
                  </p:tgtEl>
                </p:cond>
              </p:nextCondLst>
            </p:seq>
            <p:audio>
              <p:cMediaNode>
                <p:cTn id="43"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seq concurrent="1" nextAc="seek">
              <p:cTn id="44" restart="whenNotActive" fill="hold" evtFilter="cancelBubble" nodeType="interactiveSeq">
                <p:stCondLst>
                  <p:cond evt="onClick" delay="0">
                    <p:tgtEl>
                      <p:spTgt spid="9"/>
                    </p:tgtEl>
                  </p:cond>
                </p:stCondLst>
                <p:endSync evt="end" delay="0">
                  <p:rtn val="all"/>
                </p:endSync>
                <p:childTnLst>
                  <p:par>
                    <p:cTn id="45" fill="hold">
                      <p:stCondLst>
                        <p:cond delay="0"/>
                      </p:stCondLst>
                      <p:childTnLst>
                        <p:par>
                          <p:cTn id="46" fill="hold">
                            <p:stCondLst>
                              <p:cond delay="0"/>
                            </p:stCondLst>
                            <p:childTnLst>
                              <p:par>
                                <p:cTn id="47" presetID="32" presetClass="emph" presetSubtype="0" fill="hold" nodeType="clickEffect">
                                  <p:stCondLst>
                                    <p:cond delay="0"/>
                                  </p:stCondLst>
                                  <p:childTnLst>
                                    <p:animRot by="120000">
                                      <p:cBhvr>
                                        <p:cTn id="48" dur="100" fill="hold">
                                          <p:stCondLst>
                                            <p:cond delay="0"/>
                                          </p:stCondLst>
                                        </p:cTn>
                                        <p:tgtEl>
                                          <p:spTgt spid="9"/>
                                        </p:tgtEl>
                                        <p:attrNameLst>
                                          <p:attrName>r</p:attrName>
                                        </p:attrNameLst>
                                      </p:cBhvr>
                                    </p:animRot>
                                    <p:animRot by="-240000">
                                      <p:cBhvr>
                                        <p:cTn id="49" dur="200" fill="hold">
                                          <p:stCondLst>
                                            <p:cond delay="200"/>
                                          </p:stCondLst>
                                        </p:cTn>
                                        <p:tgtEl>
                                          <p:spTgt spid="9"/>
                                        </p:tgtEl>
                                        <p:attrNameLst>
                                          <p:attrName>r</p:attrName>
                                        </p:attrNameLst>
                                      </p:cBhvr>
                                    </p:animRot>
                                    <p:animRot by="240000">
                                      <p:cBhvr>
                                        <p:cTn id="50" dur="200" fill="hold">
                                          <p:stCondLst>
                                            <p:cond delay="400"/>
                                          </p:stCondLst>
                                        </p:cTn>
                                        <p:tgtEl>
                                          <p:spTgt spid="9"/>
                                        </p:tgtEl>
                                        <p:attrNameLst>
                                          <p:attrName>r</p:attrName>
                                        </p:attrNameLst>
                                      </p:cBhvr>
                                    </p:animRot>
                                    <p:animRot by="-240000">
                                      <p:cBhvr>
                                        <p:cTn id="51" dur="200" fill="hold">
                                          <p:stCondLst>
                                            <p:cond delay="600"/>
                                          </p:stCondLst>
                                        </p:cTn>
                                        <p:tgtEl>
                                          <p:spTgt spid="9"/>
                                        </p:tgtEl>
                                        <p:attrNameLst>
                                          <p:attrName>r</p:attrName>
                                        </p:attrNameLst>
                                      </p:cBhvr>
                                    </p:animRot>
                                    <p:animRot by="120000">
                                      <p:cBhvr>
                                        <p:cTn id="52" dur="200" fill="hold">
                                          <p:stCondLst>
                                            <p:cond delay="800"/>
                                          </p:stCondLst>
                                        </p:cTn>
                                        <p:tgtEl>
                                          <p:spTgt spid="9"/>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11" name="Questions.wav"/>
                                        </p:tgtEl>
                                      </p:cMediaNode>
                                    </p:audio>
                                  </p:subTnLst>
                                </p:cTn>
                              </p:par>
                              <p:par>
                                <p:cTn id="53" presetID="32" presetClass="emph" presetSubtype="0" fill="hold" grpId="1" nodeType="withEffect">
                                  <p:stCondLst>
                                    <p:cond delay="0"/>
                                  </p:stCondLst>
                                  <p:childTnLst>
                                    <p:animRot by="120000">
                                      <p:cBhvr>
                                        <p:cTn id="54" dur="100" fill="hold">
                                          <p:stCondLst>
                                            <p:cond delay="0"/>
                                          </p:stCondLst>
                                        </p:cTn>
                                        <p:tgtEl>
                                          <p:spTgt spid="15"/>
                                        </p:tgtEl>
                                        <p:attrNameLst>
                                          <p:attrName>r</p:attrName>
                                        </p:attrNameLst>
                                      </p:cBhvr>
                                    </p:animRot>
                                    <p:animRot by="-240000">
                                      <p:cBhvr>
                                        <p:cTn id="55" dur="200" fill="hold">
                                          <p:stCondLst>
                                            <p:cond delay="200"/>
                                          </p:stCondLst>
                                        </p:cTn>
                                        <p:tgtEl>
                                          <p:spTgt spid="15"/>
                                        </p:tgtEl>
                                        <p:attrNameLst>
                                          <p:attrName>r</p:attrName>
                                        </p:attrNameLst>
                                      </p:cBhvr>
                                    </p:animRot>
                                    <p:animRot by="240000">
                                      <p:cBhvr>
                                        <p:cTn id="56" dur="200" fill="hold">
                                          <p:stCondLst>
                                            <p:cond delay="400"/>
                                          </p:stCondLst>
                                        </p:cTn>
                                        <p:tgtEl>
                                          <p:spTgt spid="15"/>
                                        </p:tgtEl>
                                        <p:attrNameLst>
                                          <p:attrName>r</p:attrName>
                                        </p:attrNameLst>
                                      </p:cBhvr>
                                    </p:animRot>
                                    <p:animRot by="-240000">
                                      <p:cBhvr>
                                        <p:cTn id="57" dur="200" fill="hold">
                                          <p:stCondLst>
                                            <p:cond delay="600"/>
                                          </p:stCondLst>
                                        </p:cTn>
                                        <p:tgtEl>
                                          <p:spTgt spid="15"/>
                                        </p:tgtEl>
                                        <p:attrNameLst>
                                          <p:attrName>r</p:attrName>
                                        </p:attrNameLst>
                                      </p:cBhvr>
                                    </p:animRot>
                                    <p:animRot by="120000">
                                      <p:cBhvr>
                                        <p:cTn id="58" dur="200" fill="hold">
                                          <p:stCondLst>
                                            <p:cond delay="800"/>
                                          </p:stCondLst>
                                        </p:cTn>
                                        <p:tgtEl>
                                          <p:spTgt spid="15"/>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11" name="Questions.wav"/>
                                        </p:tgtEl>
                                      </p:cMediaNode>
                                    </p:audio>
                                  </p:subTnLst>
                                </p:cTn>
                              </p:par>
                            </p:childTnLst>
                          </p:cTn>
                        </p:par>
                      </p:childTnLst>
                    </p:cTn>
                  </p:par>
                </p:childTnLst>
              </p:cTn>
              <p:nextCondLst>
                <p:cond evt="onClick" delay="0">
                  <p:tgtEl>
                    <p:spTgt spid="9"/>
                  </p:tgtEl>
                </p:cond>
              </p:nextCondLst>
            </p:seq>
            <p:seq concurrent="1" nextAc="seek">
              <p:cTn id="59" restart="whenNotActive" fill="hold" evtFilter="cancelBubble" nodeType="interactiveSeq">
                <p:stCondLst>
                  <p:cond evt="onClick" delay="0">
                    <p:tgtEl>
                      <p:spTgt spid="15"/>
                    </p:tgtEl>
                  </p:cond>
                </p:stCondLst>
                <p:endSync evt="end" delay="0">
                  <p:rtn val="all"/>
                </p:endSync>
                <p:childTnLst>
                  <p:par>
                    <p:cTn id="60" fill="hold">
                      <p:stCondLst>
                        <p:cond delay="0"/>
                      </p:stCondLst>
                      <p:childTnLst>
                        <p:par>
                          <p:cTn id="61" fill="hold">
                            <p:stCondLst>
                              <p:cond delay="0"/>
                            </p:stCondLst>
                            <p:childTnLst>
                              <p:par>
                                <p:cTn id="62" presetID="32" presetClass="emph" presetSubtype="0" fill="hold" grpId="2" nodeType="withEffect">
                                  <p:stCondLst>
                                    <p:cond delay="0"/>
                                  </p:stCondLst>
                                  <p:childTnLst>
                                    <p:animRot by="120000">
                                      <p:cBhvr>
                                        <p:cTn id="63" dur="100" fill="hold">
                                          <p:stCondLst>
                                            <p:cond delay="0"/>
                                          </p:stCondLst>
                                        </p:cTn>
                                        <p:tgtEl>
                                          <p:spTgt spid="15"/>
                                        </p:tgtEl>
                                        <p:attrNameLst>
                                          <p:attrName>r</p:attrName>
                                        </p:attrNameLst>
                                      </p:cBhvr>
                                    </p:animRot>
                                    <p:animRot by="-240000">
                                      <p:cBhvr>
                                        <p:cTn id="64" dur="200" fill="hold">
                                          <p:stCondLst>
                                            <p:cond delay="200"/>
                                          </p:stCondLst>
                                        </p:cTn>
                                        <p:tgtEl>
                                          <p:spTgt spid="15"/>
                                        </p:tgtEl>
                                        <p:attrNameLst>
                                          <p:attrName>r</p:attrName>
                                        </p:attrNameLst>
                                      </p:cBhvr>
                                    </p:animRot>
                                    <p:animRot by="240000">
                                      <p:cBhvr>
                                        <p:cTn id="65" dur="200" fill="hold">
                                          <p:stCondLst>
                                            <p:cond delay="400"/>
                                          </p:stCondLst>
                                        </p:cTn>
                                        <p:tgtEl>
                                          <p:spTgt spid="15"/>
                                        </p:tgtEl>
                                        <p:attrNameLst>
                                          <p:attrName>r</p:attrName>
                                        </p:attrNameLst>
                                      </p:cBhvr>
                                    </p:animRot>
                                    <p:animRot by="-240000">
                                      <p:cBhvr>
                                        <p:cTn id="66" dur="200" fill="hold">
                                          <p:stCondLst>
                                            <p:cond delay="600"/>
                                          </p:stCondLst>
                                        </p:cTn>
                                        <p:tgtEl>
                                          <p:spTgt spid="15"/>
                                        </p:tgtEl>
                                        <p:attrNameLst>
                                          <p:attrName>r</p:attrName>
                                        </p:attrNameLst>
                                      </p:cBhvr>
                                    </p:animRot>
                                    <p:animRot by="120000">
                                      <p:cBhvr>
                                        <p:cTn id="67" dur="200" fill="hold">
                                          <p:stCondLst>
                                            <p:cond delay="800"/>
                                          </p:stCondLst>
                                        </p:cTn>
                                        <p:tgtEl>
                                          <p:spTgt spid="15"/>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11" name="Questions.wav"/>
                                        </p:tgtEl>
                                      </p:cMediaNode>
                                    </p:audio>
                                  </p:subTnLst>
                                </p:cTn>
                              </p:par>
                              <p:par>
                                <p:cTn id="68" presetID="32" presetClass="emph" presetSubtype="0" fill="hold" nodeType="withEffect">
                                  <p:stCondLst>
                                    <p:cond delay="0"/>
                                  </p:stCondLst>
                                  <p:childTnLst>
                                    <p:animRot by="120000">
                                      <p:cBhvr>
                                        <p:cTn id="69" dur="100" fill="hold">
                                          <p:stCondLst>
                                            <p:cond delay="0"/>
                                          </p:stCondLst>
                                        </p:cTn>
                                        <p:tgtEl>
                                          <p:spTgt spid="9"/>
                                        </p:tgtEl>
                                        <p:attrNameLst>
                                          <p:attrName>r</p:attrName>
                                        </p:attrNameLst>
                                      </p:cBhvr>
                                    </p:animRot>
                                    <p:animRot by="-240000">
                                      <p:cBhvr>
                                        <p:cTn id="70" dur="200" fill="hold">
                                          <p:stCondLst>
                                            <p:cond delay="200"/>
                                          </p:stCondLst>
                                        </p:cTn>
                                        <p:tgtEl>
                                          <p:spTgt spid="9"/>
                                        </p:tgtEl>
                                        <p:attrNameLst>
                                          <p:attrName>r</p:attrName>
                                        </p:attrNameLst>
                                      </p:cBhvr>
                                    </p:animRot>
                                    <p:animRot by="240000">
                                      <p:cBhvr>
                                        <p:cTn id="71" dur="200" fill="hold">
                                          <p:stCondLst>
                                            <p:cond delay="400"/>
                                          </p:stCondLst>
                                        </p:cTn>
                                        <p:tgtEl>
                                          <p:spTgt spid="9"/>
                                        </p:tgtEl>
                                        <p:attrNameLst>
                                          <p:attrName>r</p:attrName>
                                        </p:attrNameLst>
                                      </p:cBhvr>
                                    </p:animRot>
                                    <p:animRot by="-240000">
                                      <p:cBhvr>
                                        <p:cTn id="72" dur="200" fill="hold">
                                          <p:stCondLst>
                                            <p:cond delay="600"/>
                                          </p:stCondLst>
                                        </p:cTn>
                                        <p:tgtEl>
                                          <p:spTgt spid="9"/>
                                        </p:tgtEl>
                                        <p:attrNameLst>
                                          <p:attrName>r</p:attrName>
                                        </p:attrNameLst>
                                      </p:cBhvr>
                                    </p:animRot>
                                    <p:animRot by="120000">
                                      <p:cBhvr>
                                        <p:cTn id="73"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15"/>
                  </p:tgtEl>
                </p:cond>
              </p:nextCondLst>
            </p:seq>
          </p:childTnLst>
        </p:cTn>
      </p:par>
    </p:tnLst>
    <p:bldLst>
      <p:bldP spid="13" grpId="0"/>
      <p:bldP spid="15" grpId="0"/>
      <p:bldP spid="15" grpId="1"/>
      <p:bldP spid="15" grpId="2"/>
    </p:bld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29" y="-297"/>
            <a:ext cx="12193057" cy="6858594"/>
          </a:xfrm>
          <a:prstGeom prst="rect">
            <a:avLst/>
          </a:prstGeom>
        </p:spPr>
      </p:pic>
      <p:pic>
        <p:nvPicPr>
          <p:cNvPr id="14" name="General_Timer.wav">
            <a:hlinkClick r:id="" action="ppaction://media"/>
          </p:cNvPr>
          <p:cNvPicPr>
            <a:picLocks noChangeAspect="1"/>
          </p:cNvPicPr>
          <p:nvPr userDrawn="1">
            <a:audioFile r:link="rId9"/>
            <p:extLst>
              <p:ext uri="{DAA4B4D4-6D71-4841-9C94-3DE7FCFB9230}">
                <p14:media xmlns:p14="http://schemas.microsoft.com/office/powerpoint/2010/main" r:embed="rId8"/>
              </p:ext>
            </p:extLst>
          </p:nvPr>
        </p:nvPicPr>
        <p:blipFill>
          <a:blip r:embed="rId13" cstate="print"/>
          <a:stretch>
            <a:fillRect/>
          </a:stretch>
        </p:blipFill>
        <p:spPr>
          <a:xfrm>
            <a:off x="11522463" y="39189"/>
            <a:ext cx="630348" cy="798443"/>
          </a:xfrm>
          <a:prstGeom prst="rect">
            <a:avLst/>
          </a:prstGeom>
        </p:spPr>
      </p:pic>
      <p:pic>
        <p:nvPicPr>
          <p:cNvPr id="9" name="4 Coins"/>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0" y="5641634"/>
            <a:ext cx="4846979" cy="859046"/>
          </a:xfrm>
          <a:prstGeom prst="rect">
            <a:avLst/>
          </a:prstGeom>
        </p:spPr>
      </p:pic>
      <p:pic>
        <p:nvPicPr>
          <p:cNvPr id="15" name="Golden Bullet"/>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3692800" y="5718669"/>
            <a:ext cx="987002" cy="632125"/>
          </a:xfrm>
          <a:prstGeom prst="rect">
            <a:avLst/>
          </a:prstGeom>
        </p:spPr>
      </p:pic>
      <p:sp>
        <p:nvSpPr>
          <p:cNvPr id="16" name="TextBox 15"/>
          <p:cNvSpPr txBox="1"/>
          <p:nvPr userDrawn="1"/>
        </p:nvSpPr>
        <p:spPr>
          <a:xfrm>
            <a:off x="747452" y="6324461"/>
            <a:ext cx="3670596" cy="553998"/>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0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rPr>
              <a:t>Very hard!</a:t>
            </a:r>
          </a:p>
        </p:txBody>
      </p:sp>
      <p:pic>
        <p:nvPicPr>
          <p:cNvPr id="13" name="Picture 12"/>
          <p:cNvPicPr>
            <a:picLocks noChangeAspect="1"/>
          </p:cNvPicPr>
          <p:nvPr userDrawn="1"/>
        </p:nvPicPr>
        <p:blipFill rotWithShape="1">
          <a:blip r:embed="rId16" cstate="email">
            <a:extLst>
              <a:ext uri="{28A0092B-C50C-407E-A947-70E740481C1C}">
                <a14:useLocalDpi xmlns:a14="http://schemas.microsoft.com/office/drawing/2010/main"/>
              </a:ext>
            </a:extLst>
          </a:blip>
          <a:srcRect r="-26266"/>
          <a:stretch/>
        </p:blipFill>
        <p:spPr>
          <a:xfrm>
            <a:off x="61566" y="45409"/>
            <a:ext cx="2289748" cy="1688141"/>
          </a:xfrm>
          <a:prstGeom prst="rect">
            <a:avLst/>
          </a:prstGeom>
        </p:spPr>
      </p:pic>
      <p:sp>
        <p:nvSpPr>
          <p:cNvPr id="17" name="TextBox 16"/>
          <p:cNvSpPr txBox="1"/>
          <p:nvPr userDrawn="1"/>
        </p:nvSpPr>
        <p:spPr>
          <a:xfrm>
            <a:off x="388442" y="213245"/>
            <a:ext cx="1850548" cy="1323439"/>
          </a:xfrm>
          <a:prstGeom prst="rect">
            <a:avLst/>
          </a:prstGeom>
          <a:noFill/>
          <a:effectLst>
            <a:outerShdw blurRad="50800" dist="127000" dir="2400000" algn="ctr" rotWithShape="0">
              <a:schemeClr val="tx1">
                <a:lumMod val="50000"/>
                <a:lumOff val="50000"/>
                <a:alpha val="40000"/>
              </a:schemeClr>
            </a:outerShdw>
          </a:effectLst>
          <a:scene3d>
            <a:camera prst="perspectiveHeroicExtremeRightFacing" fov="3300000">
              <a:rot lat="960000" lon="19800000" rev="0"/>
            </a:camera>
            <a:lightRig rig="harsh" dir="t"/>
          </a:scene3d>
          <a:sp3d>
            <a:bevelT w="139700"/>
          </a:sp3d>
        </p:spPr>
        <p:txBody>
          <a:bodyPr wrap="square" rtlCol="0">
            <a:spAutoFit/>
            <a:sp3d extrusionH="31750" prstMaterial="translucentPowder">
              <a:bevelT w="38100" h="12700" prst="coolSlant"/>
              <a:bevelB w="0" h="50800"/>
              <a:extrusionClr>
                <a:schemeClr val="bg1">
                  <a:lumMod val="95000"/>
                </a:schemeClr>
              </a:extrusionClr>
              <a:contourClr>
                <a:schemeClr val="bg1">
                  <a:lumMod val="65000"/>
                </a:schemeClr>
              </a:contourClr>
            </a:sp3d>
          </a:bodyPr>
          <a:lstStyle/>
          <a:p>
            <a:pPr algn="ctr"/>
            <a:fld id="{4E86849A-A911-4B4A-9F8C-0298CE68C41E}" type="slidenum">
              <a:rPr lang="ko-KR" altLang="en-US" sz="8000" b="1" kern="1200" spc="600" smtClean="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rPr>
              <a:t>‹#›</a:t>
            </a:fld>
            <a:endParaRPr lang="ko-KR" altLang="en-US" sz="8000" b="1" kern="1200" spc="600" dirty="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endParaRPr>
          </a:p>
        </p:txBody>
      </p:sp>
    </p:spTree>
    <p:extLst>
      <p:ext uri="{BB962C8B-B14F-4D97-AF65-F5344CB8AC3E}">
        <p14:creationId xmlns:p14="http://schemas.microsoft.com/office/powerpoint/2010/main" val="2120057941"/>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28815 -1.11111E-6 L 6.25E-7 -1.11111E-6 " pathEditMode="relative" rAng="0" ptsTypes="AA">
                                      <p:cBhvr>
                                        <p:cTn id="8" dur="1000" spd="-100000" fill="hold"/>
                                        <p:tgtEl>
                                          <p:spTgt spid="15"/>
                                        </p:tgtEl>
                                        <p:attrNameLst>
                                          <p:attrName>ppt_x</p:attrName>
                                          <p:attrName>ppt_y</p:attrName>
                                        </p:attrNameLst>
                                      </p:cBhvr>
                                      <p:rCtr x="14401" y="0"/>
                                    </p:animMotion>
                                  </p:childTnLst>
                                  <p:subTnLst>
                                    <p:audio>
                                      <p:cMediaNode>
                                        <p:cTn display="0" masterRel="sameClick">
                                          <p:stCondLst>
                                            <p:cond evt="begin" delay="0">
                                              <p:tn val="7"/>
                                            </p:cond>
                                          </p:stCondLst>
                                          <p:endCondLst>
                                            <p:cond evt="onStopAudio" delay="0">
                                              <p:tgtEl>
                                                <p:sldTgt/>
                                              </p:tgtEl>
                                            </p:cond>
                                          </p:endCondLst>
                                        </p:cTn>
                                        <p:tgtEl>
                                          <p:sndTgt r:embed="rId10" name="5points.wav"/>
                                        </p:tgtEl>
                                      </p:cMediaNode>
                                    </p:audio>
                                  </p:subTnLst>
                                </p:cTn>
                              </p:par>
                              <p:par>
                                <p:cTn id="9" presetID="2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1000"/>
                                        <p:tgtEl>
                                          <p:spTgt spid="9"/>
                                        </p:tgtEl>
                                      </p:cBhvr>
                                    </p:animEffect>
                                  </p:childTnLst>
                                </p:cTn>
                              </p:par>
                              <p:par>
                                <p:cTn id="12" presetID="53" presetClass="entr" presetSubtype="16" fill="hold" grpId="0" nodeType="withEffect">
                                  <p:stCondLst>
                                    <p:cond delay="750"/>
                                  </p:stCondLst>
                                  <p:childTnLst>
                                    <p:set>
                                      <p:cBhvr>
                                        <p:cTn id="13" dur="1" fill="hold">
                                          <p:stCondLst>
                                            <p:cond delay="0"/>
                                          </p:stCondLst>
                                        </p:cTn>
                                        <p:tgtEl>
                                          <p:spTgt spid="16"/>
                                        </p:tgtEl>
                                        <p:attrNameLst>
                                          <p:attrName>style.visibility</p:attrName>
                                        </p:attrNameLst>
                                      </p:cBhvr>
                                      <p:to>
                                        <p:strVal val="visible"/>
                                      </p:to>
                                    </p:set>
                                    <p:anim calcmode="lin" valueType="num">
                                      <p:cBhvr>
                                        <p:cTn id="14" dur="250" fill="hold"/>
                                        <p:tgtEl>
                                          <p:spTgt spid="16"/>
                                        </p:tgtEl>
                                        <p:attrNameLst>
                                          <p:attrName>ppt_w</p:attrName>
                                        </p:attrNameLst>
                                      </p:cBhvr>
                                      <p:tavLst>
                                        <p:tav tm="0">
                                          <p:val>
                                            <p:fltVal val="0"/>
                                          </p:val>
                                        </p:tav>
                                        <p:tav tm="100000">
                                          <p:val>
                                            <p:strVal val="#ppt_w"/>
                                          </p:val>
                                        </p:tav>
                                      </p:tavLst>
                                    </p:anim>
                                    <p:anim calcmode="lin" valueType="num">
                                      <p:cBhvr>
                                        <p:cTn id="15" dur="250" fill="hold"/>
                                        <p:tgtEl>
                                          <p:spTgt spid="16"/>
                                        </p:tgtEl>
                                        <p:attrNameLst>
                                          <p:attrName>ppt_h</p:attrName>
                                        </p:attrNameLst>
                                      </p:cBhvr>
                                      <p:tavLst>
                                        <p:tav tm="0">
                                          <p:val>
                                            <p:fltVal val="0"/>
                                          </p:val>
                                        </p:tav>
                                        <p:tav tm="100000">
                                          <p:val>
                                            <p:strVal val="#ppt_h"/>
                                          </p:val>
                                        </p:tav>
                                      </p:tavLst>
                                    </p:anim>
                                    <p:animEffect transition="in" filter="fade">
                                      <p:cBhvr>
                                        <p:cTn id="16" dur="25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100" fill="hold">
                                          <p:stCondLst>
                                            <p:cond delay="0"/>
                                          </p:stCondLst>
                                        </p:cTn>
                                        <p:tgtEl>
                                          <p:spTgt spid="13"/>
                                        </p:tgtEl>
                                        <p:attrNameLst>
                                          <p:attrName>r</p:attrName>
                                        </p:attrNameLst>
                                      </p:cBhvr>
                                    </p:animRot>
                                    <p:animRot by="-240000">
                                      <p:cBhvr>
                                        <p:cTn id="21" dur="200" fill="hold">
                                          <p:stCondLst>
                                            <p:cond delay="200"/>
                                          </p:stCondLst>
                                        </p:cTn>
                                        <p:tgtEl>
                                          <p:spTgt spid="13"/>
                                        </p:tgtEl>
                                        <p:attrNameLst>
                                          <p:attrName>r</p:attrName>
                                        </p:attrNameLst>
                                      </p:cBhvr>
                                    </p:animRot>
                                    <p:animRot by="240000">
                                      <p:cBhvr>
                                        <p:cTn id="22" dur="200" fill="hold">
                                          <p:stCondLst>
                                            <p:cond delay="400"/>
                                          </p:stCondLst>
                                        </p:cTn>
                                        <p:tgtEl>
                                          <p:spTgt spid="13"/>
                                        </p:tgtEl>
                                        <p:attrNameLst>
                                          <p:attrName>r</p:attrName>
                                        </p:attrNameLst>
                                      </p:cBhvr>
                                    </p:animRot>
                                    <p:animRot by="-240000">
                                      <p:cBhvr>
                                        <p:cTn id="23" dur="200" fill="hold">
                                          <p:stCondLst>
                                            <p:cond delay="600"/>
                                          </p:stCondLst>
                                        </p:cTn>
                                        <p:tgtEl>
                                          <p:spTgt spid="13"/>
                                        </p:tgtEl>
                                        <p:attrNameLst>
                                          <p:attrName>r</p:attrName>
                                        </p:attrNameLst>
                                      </p:cBhvr>
                                    </p:animRot>
                                    <p:animRot by="120000">
                                      <p:cBhvr>
                                        <p:cTn id="24" dur="200" fill="hold">
                                          <p:stCondLst>
                                            <p:cond delay="800"/>
                                          </p:stCondLst>
                                        </p:cTn>
                                        <p:tgtEl>
                                          <p:spTgt spid="13"/>
                                        </p:tgtEl>
                                        <p:attrNameLst>
                                          <p:attrName>r</p:attrName>
                                        </p:attrNameLst>
                                      </p:cBhvr>
                                    </p:animRot>
                                  </p:childTnLst>
                                </p:cTn>
                              </p:par>
                              <p:par>
                                <p:cTn id="25" presetID="32" presetClass="emph" presetSubtype="0" fill="hold" grpId="0" nodeType="withEffect">
                                  <p:stCondLst>
                                    <p:cond delay="0"/>
                                  </p:stCondLst>
                                  <p:childTnLst>
                                    <p:animRot by="120000">
                                      <p:cBhvr>
                                        <p:cTn id="26" dur="100" fill="hold">
                                          <p:stCondLst>
                                            <p:cond delay="0"/>
                                          </p:stCondLst>
                                        </p:cTn>
                                        <p:tgtEl>
                                          <p:spTgt spid="17"/>
                                        </p:tgtEl>
                                        <p:attrNameLst>
                                          <p:attrName>r</p:attrName>
                                        </p:attrNameLst>
                                      </p:cBhvr>
                                    </p:animRot>
                                    <p:animRot by="-240000">
                                      <p:cBhvr>
                                        <p:cTn id="27" dur="200" fill="hold">
                                          <p:stCondLst>
                                            <p:cond delay="200"/>
                                          </p:stCondLst>
                                        </p:cTn>
                                        <p:tgtEl>
                                          <p:spTgt spid="17"/>
                                        </p:tgtEl>
                                        <p:attrNameLst>
                                          <p:attrName>r</p:attrName>
                                        </p:attrNameLst>
                                      </p:cBhvr>
                                    </p:animRot>
                                    <p:animRot by="240000">
                                      <p:cBhvr>
                                        <p:cTn id="28" dur="200" fill="hold">
                                          <p:stCondLst>
                                            <p:cond delay="400"/>
                                          </p:stCondLst>
                                        </p:cTn>
                                        <p:tgtEl>
                                          <p:spTgt spid="17"/>
                                        </p:tgtEl>
                                        <p:attrNameLst>
                                          <p:attrName>r</p:attrName>
                                        </p:attrNameLst>
                                      </p:cBhvr>
                                    </p:animRot>
                                    <p:animRot by="-240000">
                                      <p:cBhvr>
                                        <p:cTn id="29" dur="200" fill="hold">
                                          <p:stCondLst>
                                            <p:cond delay="600"/>
                                          </p:stCondLst>
                                        </p:cTn>
                                        <p:tgtEl>
                                          <p:spTgt spid="17"/>
                                        </p:tgtEl>
                                        <p:attrNameLst>
                                          <p:attrName>r</p:attrName>
                                        </p:attrNameLst>
                                      </p:cBhvr>
                                    </p:animRot>
                                    <p:animRot by="120000">
                                      <p:cBhvr>
                                        <p:cTn id="30" dur="200" fill="hold">
                                          <p:stCondLst>
                                            <p:cond delay="80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11261" fill="hold"/>
                                        <p:tgtEl>
                                          <p:spTgt spid="14"/>
                                        </p:tgtEl>
                                      </p:cBhvr>
                                    </p:cmd>
                                  </p:childTnLst>
                                </p:cTn>
                              </p:par>
                              <p:par>
                                <p:cTn id="36" presetID="26" presetClass="emph" presetSubtype="0" fill="hold" nodeType="withEffect">
                                  <p:stCondLst>
                                    <p:cond delay="0"/>
                                  </p:stCondLst>
                                  <p:childTnLst>
                                    <p:animEffect transition="out" filter="fade">
                                      <p:cBhvr>
                                        <p:cTn id="37" dur="500" tmFilter="0, 0; .2, .5; .8, .5; 1, 0"/>
                                        <p:tgtEl>
                                          <p:spTgt spid="14"/>
                                        </p:tgtEl>
                                      </p:cBhvr>
                                    </p:animEffect>
                                    <p:animScale>
                                      <p:cBhvr>
                                        <p:cTn id="38" dur="250" autoRev="1" fill="hold"/>
                                        <p:tgtEl>
                                          <p:spTgt spid="14"/>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3" presetClass="mediacall" presetSubtype="0" fill="hold" nodeType="clickEffect">
                                  <p:stCondLst>
                                    <p:cond delay="0"/>
                                  </p:stCondLst>
                                  <p:childTnLst>
                                    <p:cmd type="call" cmd="stop">
                                      <p:cBhvr>
                                        <p:cTn id="42" dur="1" fill="hold"/>
                                        <p:tgtEl>
                                          <p:spTgt spid="14"/>
                                        </p:tgtEl>
                                      </p:cBhvr>
                                    </p:cmd>
                                  </p:childTnLst>
                                </p:cTn>
                              </p:par>
                            </p:childTnLst>
                          </p:cTn>
                        </p:par>
                      </p:childTnLst>
                    </p:cTn>
                  </p:par>
                </p:childTnLst>
              </p:cTn>
              <p:nextCondLst>
                <p:cond evt="onClick" delay="0">
                  <p:tgtEl>
                    <p:spTgt spid="14"/>
                  </p:tgtEl>
                </p:cond>
              </p:nextCondLst>
            </p:seq>
            <p:audio>
              <p:cMediaNode>
                <p:cTn id="43"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seq concurrent="1" nextAc="seek">
              <p:cTn id="44" restart="whenNotActive" fill="hold" evtFilter="cancelBubble" nodeType="interactiveSeq">
                <p:stCondLst>
                  <p:cond evt="onClick" delay="0">
                    <p:tgtEl>
                      <p:spTgt spid="13"/>
                    </p:tgtEl>
                  </p:cond>
                </p:stCondLst>
                <p:endSync evt="end" delay="0">
                  <p:rtn val="all"/>
                </p:endSync>
                <p:childTnLst>
                  <p:par>
                    <p:cTn id="45" fill="hold">
                      <p:stCondLst>
                        <p:cond delay="0"/>
                      </p:stCondLst>
                      <p:childTnLst>
                        <p:par>
                          <p:cTn id="46" fill="hold">
                            <p:stCondLst>
                              <p:cond delay="0"/>
                            </p:stCondLst>
                            <p:childTnLst>
                              <p:par>
                                <p:cTn id="47" presetID="32" presetClass="emph" presetSubtype="0" fill="hold" nodeType="clickEffect">
                                  <p:stCondLst>
                                    <p:cond delay="0"/>
                                  </p:stCondLst>
                                  <p:childTnLst>
                                    <p:animRot by="120000">
                                      <p:cBhvr>
                                        <p:cTn id="48" dur="100" fill="hold">
                                          <p:stCondLst>
                                            <p:cond delay="0"/>
                                          </p:stCondLst>
                                        </p:cTn>
                                        <p:tgtEl>
                                          <p:spTgt spid="13"/>
                                        </p:tgtEl>
                                        <p:attrNameLst>
                                          <p:attrName>r</p:attrName>
                                        </p:attrNameLst>
                                      </p:cBhvr>
                                    </p:animRot>
                                    <p:animRot by="-240000">
                                      <p:cBhvr>
                                        <p:cTn id="49" dur="200" fill="hold">
                                          <p:stCondLst>
                                            <p:cond delay="200"/>
                                          </p:stCondLst>
                                        </p:cTn>
                                        <p:tgtEl>
                                          <p:spTgt spid="13"/>
                                        </p:tgtEl>
                                        <p:attrNameLst>
                                          <p:attrName>r</p:attrName>
                                        </p:attrNameLst>
                                      </p:cBhvr>
                                    </p:animRot>
                                    <p:animRot by="240000">
                                      <p:cBhvr>
                                        <p:cTn id="50" dur="200" fill="hold">
                                          <p:stCondLst>
                                            <p:cond delay="400"/>
                                          </p:stCondLst>
                                        </p:cTn>
                                        <p:tgtEl>
                                          <p:spTgt spid="13"/>
                                        </p:tgtEl>
                                        <p:attrNameLst>
                                          <p:attrName>r</p:attrName>
                                        </p:attrNameLst>
                                      </p:cBhvr>
                                    </p:animRot>
                                    <p:animRot by="-240000">
                                      <p:cBhvr>
                                        <p:cTn id="51" dur="200" fill="hold">
                                          <p:stCondLst>
                                            <p:cond delay="600"/>
                                          </p:stCondLst>
                                        </p:cTn>
                                        <p:tgtEl>
                                          <p:spTgt spid="13"/>
                                        </p:tgtEl>
                                        <p:attrNameLst>
                                          <p:attrName>r</p:attrName>
                                        </p:attrNameLst>
                                      </p:cBhvr>
                                    </p:animRot>
                                    <p:animRot by="120000">
                                      <p:cBhvr>
                                        <p:cTn id="52" dur="200" fill="hold">
                                          <p:stCondLst>
                                            <p:cond delay="800"/>
                                          </p:stCondLst>
                                        </p:cTn>
                                        <p:tgtEl>
                                          <p:spTgt spid="13"/>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11" name="Questions.wav"/>
                                        </p:tgtEl>
                                      </p:cMediaNode>
                                    </p:audio>
                                  </p:subTnLst>
                                </p:cTn>
                              </p:par>
                              <p:par>
                                <p:cTn id="53" presetID="32" presetClass="emph" presetSubtype="0" fill="hold" grpId="1" nodeType="withEffect">
                                  <p:stCondLst>
                                    <p:cond delay="0"/>
                                  </p:stCondLst>
                                  <p:childTnLst>
                                    <p:animRot by="120000">
                                      <p:cBhvr>
                                        <p:cTn id="54" dur="100" fill="hold">
                                          <p:stCondLst>
                                            <p:cond delay="0"/>
                                          </p:stCondLst>
                                        </p:cTn>
                                        <p:tgtEl>
                                          <p:spTgt spid="17"/>
                                        </p:tgtEl>
                                        <p:attrNameLst>
                                          <p:attrName>r</p:attrName>
                                        </p:attrNameLst>
                                      </p:cBhvr>
                                    </p:animRot>
                                    <p:animRot by="-240000">
                                      <p:cBhvr>
                                        <p:cTn id="55" dur="200" fill="hold">
                                          <p:stCondLst>
                                            <p:cond delay="200"/>
                                          </p:stCondLst>
                                        </p:cTn>
                                        <p:tgtEl>
                                          <p:spTgt spid="17"/>
                                        </p:tgtEl>
                                        <p:attrNameLst>
                                          <p:attrName>r</p:attrName>
                                        </p:attrNameLst>
                                      </p:cBhvr>
                                    </p:animRot>
                                    <p:animRot by="240000">
                                      <p:cBhvr>
                                        <p:cTn id="56" dur="200" fill="hold">
                                          <p:stCondLst>
                                            <p:cond delay="400"/>
                                          </p:stCondLst>
                                        </p:cTn>
                                        <p:tgtEl>
                                          <p:spTgt spid="17"/>
                                        </p:tgtEl>
                                        <p:attrNameLst>
                                          <p:attrName>r</p:attrName>
                                        </p:attrNameLst>
                                      </p:cBhvr>
                                    </p:animRot>
                                    <p:animRot by="-240000">
                                      <p:cBhvr>
                                        <p:cTn id="57" dur="200" fill="hold">
                                          <p:stCondLst>
                                            <p:cond delay="600"/>
                                          </p:stCondLst>
                                        </p:cTn>
                                        <p:tgtEl>
                                          <p:spTgt spid="17"/>
                                        </p:tgtEl>
                                        <p:attrNameLst>
                                          <p:attrName>r</p:attrName>
                                        </p:attrNameLst>
                                      </p:cBhvr>
                                    </p:animRot>
                                    <p:animRot by="120000">
                                      <p:cBhvr>
                                        <p:cTn id="58" dur="200" fill="hold">
                                          <p:stCondLst>
                                            <p:cond delay="800"/>
                                          </p:stCondLst>
                                        </p:cTn>
                                        <p:tgtEl>
                                          <p:spTgt spid="17"/>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11" name="Questions.wav"/>
                                        </p:tgtEl>
                                      </p:cMediaNode>
                                    </p:audio>
                                  </p:subTnLst>
                                </p:cTn>
                              </p:par>
                            </p:childTnLst>
                          </p:cTn>
                        </p:par>
                      </p:childTnLst>
                    </p:cTn>
                  </p:par>
                </p:childTnLst>
              </p:cTn>
              <p:nextCondLst>
                <p:cond evt="onClick" delay="0">
                  <p:tgtEl>
                    <p:spTgt spid="13"/>
                  </p:tgtEl>
                </p:cond>
              </p:nextCondLst>
            </p:seq>
            <p:seq concurrent="1" nextAc="seek">
              <p:cTn id="59" restart="whenNotActive" fill="hold" evtFilter="cancelBubble" nodeType="interactiveSeq">
                <p:stCondLst>
                  <p:cond evt="onClick" delay="0">
                    <p:tgtEl>
                      <p:spTgt spid="17"/>
                    </p:tgtEl>
                  </p:cond>
                </p:stCondLst>
                <p:endSync evt="end" delay="0">
                  <p:rtn val="all"/>
                </p:endSync>
                <p:childTnLst>
                  <p:par>
                    <p:cTn id="60" fill="hold">
                      <p:stCondLst>
                        <p:cond delay="0"/>
                      </p:stCondLst>
                      <p:childTnLst>
                        <p:par>
                          <p:cTn id="61" fill="hold">
                            <p:stCondLst>
                              <p:cond delay="0"/>
                            </p:stCondLst>
                            <p:childTnLst>
                              <p:par>
                                <p:cTn id="62" presetID="32" presetClass="emph" presetSubtype="0" fill="hold" grpId="2" nodeType="withEffect">
                                  <p:stCondLst>
                                    <p:cond delay="0"/>
                                  </p:stCondLst>
                                  <p:childTnLst>
                                    <p:animRot by="120000">
                                      <p:cBhvr>
                                        <p:cTn id="63" dur="100" fill="hold">
                                          <p:stCondLst>
                                            <p:cond delay="0"/>
                                          </p:stCondLst>
                                        </p:cTn>
                                        <p:tgtEl>
                                          <p:spTgt spid="17"/>
                                        </p:tgtEl>
                                        <p:attrNameLst>
                                          <p:attrName>r</p:attrName>
                                        </p:attrNameLst>
                                      </p:cBhvr>
                                    </p:animRot>
                                    <p:animRot by="-240000">
                                      <p:cBhvr>
                                        <p:cTn id="64" dur="200" fill="hold">
                                          <p:stCondLst>
                                            <p:cond delay="200"/>
                                          </p:stCondLst>
                                        </p:cTn>
                                        <p:tgtEl>
                                          <p:spTgt spid="17"/>
                                        </p:tgtEl>
                                        <p:attrNameLst>
                                          <p:attrName>r</p:attrName>
                                        </p:attrNameLst>
                                      </p:cBhvr>
                                    </p:animRot>
                                    <p:animRot by="240000">
                                      <p:cBhvr>
                                        <p:cTn id="65" dur="200" fill="hold">
                                          <p:stCondLst>
                                            <p:cond delay="400"/>
                                          </p:stCondLst>
                                        </p:cTn>
                                        <p:tgtEl>
                                          <p:spTgt spid="17"/>
                                        </p:tgtEl>
                                        <p:attrNameLst>
                                          <p:attrName>r</p:attrName>
                                        </p:attrNameLst>
                                      </p:cBhvr>
                                    </p:animRot>
                                    <p:animRot by="-240000">
                                      <p:cBhvr>
                                        <p:cTn id="66" dur="200" fill="hold">
                                          <p:stCondLst>
                                            <p:cond delay="600"/>
                                          </p:stCondLst>
                                        </p:cTn>
                                        <p:tgtEl>
                                          <p:spTgt spid="17"/>
                                        </p:tgtEl>
                                        <p:attrNameLst>
                                          <p:attrName>r</p:attrName>
                                        </p:attrNameLst>
                                      </p:cBhvr>
                                    </p:animRot>
                                    <p:animRot by="120000">
                                      <p:cBhvr>
                                        <p:cTn id="67" dur="200" fill="hold">
                                          <p:stCondLst>
                                            <p:cond delay="800"/>
                                          </p:stCondLst>
                                        </p:cTn>
                                        <p:tgtEl>
                                          <p:spTgt spid="17"/>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11" name="Questions.wav"/>
                                        </p:tgtEl>
                                      </p:cMediaNode>
                                    </p:audio>
                                  </p:subTnLst>
                                </p:cTn>
                              </p:par>
                              <p:par>
                                <p:cTn id="68" presetID="32" presetClass="emph" presetSubtype="0" fill="hold" nodeType="withEffect">
                                  <p:stCondLst>
                                    <p:cond delay="0"/>
                                  </p:stCondLst>
                                  <p:childTnLst>
                                    <p:animRot by="120000">
                                      <p:cBhvr>
                                        <p:cTn id="69" dur="100" fill="hold">
                                          <p:stCondLst>
                                            <p:cond delay="0"/>
                                          </p:stCondLst>
                                        </p:cTn>
                                        <p:tgtEl>
                                          <p:spTgt spid="13"/>
                                        </p:tgtEl>
                                        <p:attrNameLst>
                                          <p:attrName>r</p:attrName>
                                        </p:attrNameLst>
                                      </p:cBhvr>
                                    </p:animRot>
                                    <p:animRot by="-240000">
                                      <p:cBhvr>
                                        <p:cTn id="70" dur="200" fill="hold">
                                          <p:stCondLst>
                                            <p:cond delay="200"/>
                                          </p:stCondLst>
                                        </p:cTn>
                                        <p:tgtEl>
                                          <p:spTgt spid="13"/>
                                        </p:tgtEl>
                                        <p:attrNameLst>
                                          <p:attrName>r</p:attrName>
                                        </p:attrNameLst>
                                      </p:cBhvr>
                                    </p:animRot>
                                    <p:animRot by="240000">
                                      <p:cBhvr>
                                        <p:cTn id="71" dur="200" fill="hold">
                                          <p:stCondLst>
                                            <p:cond delay="400"/>
                                          </p:stCondLst>
                                        </p:cTn>
                                        <p:tgtEl>
                                          <p:spTgt spid="13"/>
                                        </p:tgtEl>
                                        <p:attrNameLst>
                                          <p:attrName>r</p:attrName>
                                        </p:attrNameLst>
                                      </p:cBhvr>
                                    </p:animRot>
                                    <p:animRot by="-240000">
                                      <p:cBhvr>
                                        <p:cTn id="72" dur="200" fill="hold">
                                          <p:stCondLst>
                                            <p:cond delay="600"/>
                                          </p:stCondLst>
                                        </p:cTn>
                                        <p:tgtEl>
                                          <p:spTgt spid="13"/>
                                        </p:tgtEl>
                                        <p:attrNameLst>
                                          <p:attrName>r</p:attrName>
                                        </p:attrNameLst>
                                      </p:cBhvr>
                                    </p:animRot>
                                    <p:animRot by="120000">
                                      <p:cBhvr>
                                        <p:cTn id="73" dur="200" fill="hold">
                                          <p:stCondLst>
                                            <p:cond delay="800"/>
                                          </p:stCondLst>
                                        </p:cTn>
                                        <p:tgtEl>
                                          <p:spTgt spid="13"/>
                                        </p:tgtEl>
                                        <p:attrNameLst>
                                          <p:attrName>r</p:attrName>
                                        </p:attrNameLst>
                                      </p:cBhvr>
                                    </p:animRot>
                                  </p:childTnLst>
                                </p:cTn>
                              </p:par>
                            </p:childTnLst>
                          </p:cTn>
                        </p:par>
                      </p:childTnLst>
                    </p:cTn>
                  </p:par>
                </p:childTnLst>
              </p:cTn>
              <p:nextCondLst>
                <p:cond evt="onClick" delay="0">
                  <p:tgtEl>
                    <p:spTgt spid="17"/>
                  </p:tgtEl>
                </p:cond>
              </p:nextCondLst>
            </p:seq>
          </p:childTnLst>
        </p:cTn>
      </p:par>
    </p:tnLst>
    <p:bldLst>
      <p:bldP spid="16" grpId="0"/>
      <p:bldP spid="17" grpId="0"/>
      <p:bldP spid="17" grpId="1"/>
      <p:bldP spid="17" grpId="2"/>
    </p:bld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29" y="-297"/>
            <a:ext cx="12193057" cy="6858594"/>
          </a:xfrm>
          <a:prstGeom prst="rect">
            <a:avLst/>
          </a:prstGeom>
        </p:spPr>
      </p:pic>
      <p:pic>
        <p:nvPicPr>
          <p:cNvPr id="7" name="4 Coins"/>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0" y="5641634"/>
            <a:ext cx="4846979" cy="859046"/>
          </a:xfrm>
          <a:prstGeom prst="rect">
            <a:avLst/>
          </a:prstGeom>
        </p:spPr>
      </p:pic>
      <p:pic>
        <p:nvPicPr>
          <p:cNvPr id="8" name="Golden Bullet"/>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3692800" y="5718669"/>
            <a:ext cx="987002" cy="632125"/>
          </a:xfrm>
          <a:prstGeom prst="rect">
            <a:avLst/>
          </a:prstGeom>
        </p:spPr>
      </p:pic>
      <p:sp>
        <p:nvSpPr>
          <p:cNvPr id="9" name="TextBox 8"/>
          <p:cNvSpPr txBox="1"/>
          <p:nvPr userDrawn="1"/>
        </p:nvSpPr>
        <p:spPr>
          <a:xfrm>
            <a:off x="1827215" y="5794158"/>
            <a:ext cx="2701242" cy="553998"/>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0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rPr>
              <a:t>Very easy!</a:t>
            </a:r>
          </a:p>
        </p:txBody>
      </p:sp>
      <p:pic>
        <p:nvPicPr>
          <p:cNvPr id="14" name="General_Timer.wav">
            <a:hlinkClick r:id="" action="ppaction://media"/>
          </p:cNvPr>
          <p:cNvPicPr>
            <a:picLocks noChangeAspect="1"/>
          </p:cNvPicPr>
          <p:nvPr userDrawn="1">
            <a:audioFile r:link="rId9"/>
            <p:extLst>
              <p:ext uri="{DAA4B4D4-6D71-4841-9C94-3DE7FCFB9230}">
                <p14:media xmlns:p14="http://schemas.microsoft.com/office/powerpoint/2010/main" r:embed="rId8"/>
              </p:ext>
            </p:extLst>
          </p:nvPr>
        </p:nvPicPr>
        <p:blipFill>
          <a:blip r:embed="rId15" cstate="print"/>
          <a:stretch>
            <a:fillRect/>
          </a:stretch>
        </p:blipFill>
        <p:spPr>
          <a:xfrm>
            <a:off x="11522463" y="39189"/>
            <a:ext cx="630348" cy="798443"/>
          </a:xfrm>
          <a:prstGeom prst="rect">
            <a:avLst/>
          </a:prstGeom>
        </p:spPr>
      </p:pic>
      <p:pic>
        <p:nvPicPr>
          <p:cNvPr id="11" name="Picture 10"/>
          <p:cNvPicPr>
            <a:picLocks noChangeAspect="1"/>
          </p:cNvPicPr>
          <p:nvPr userDrawn="1"/>
        </p:nvPicPr>
        <p:blipFill rotWithShape="1">
          <a:blip r:embed="rId16" cstate="email">
            <a:extLst>
              <a:ext uri="{28A0092B-C50C-407E-A947-70E740481C1C}">
                <a14:useLocalDpi xmlns:a14="http://schemas.microsoft.com/office/drawing/2010/main"/>
              </a:ext>
            </a:extLst>
          </a:blip>
          <a:srcRect r="-26266"/>
          <a:stretch/>
        </p:blipFill>
        <p:spPr>
          <a:xfrm>
            <a:off x="61566" y="45409"/>
            <a:ext cx="2289748" cy="1688141"/>
          </a:xfrm>
          <a:prstGeom prst="rect">
            <a:avLst/>
          </a:prstGeom>
        </p:spPr>
      </p:pic>
      <p:sp>
        <p:nvSpPr>
          <p:cNvPr id="12" name="TextBox 11"/>
          <p:cNvSpPr txBox="1"/>
          <p:nvPr userDrawn="1"/>
        </p:nvSpPr>
        <p:spPr>
          <a:xfrm>
            <a:off x="388442" y="213245"/>
            <a:ext cx="1850548" cy="1323439"/>
          </a:xfrm>
          <a:prstGeom prst="rect">
            <a:avLst/>
          </a:prstGeom>
          <a:noFill/>
          <a:effectLst>
            <a:outerShdw blurRad="50800" dist="127000" dir="2400000" algn="ctr" rotWithShape="0">
              <a:schemeClr val="tx1">
                <a:lumMod val="50000"/>
                <a:lumOff val="50000"/>
                <a:alpha val="40000"/>
              </a:schemeClr>
            </a:outerShdw>
          </a:effectLst>
          <a:scene3d>
            <a:camera prst="perspectiveHeroicExtremeRightFacing" fov="3300000">
              <a:rot lat="960000" lon="19800000" rev="0"/>
            </a:camera>
            <a:lightRig rig="harsh" dir="t"/>
          </a:scene3d>
          <a:sp3d>
            <a:bevelT w="139700"/>
          </a:sp3d>
        </p:spPr>
        <p:txBody>
          <a:bodyPr wrap="square" rtlCol="0">
            <a:spAutoFit/>
            <a:sp3d extrusionH="31750" prstMaterial="translucentPowder">
              <a:bevelT w="38100" h="12700" prst="coolSlant"/>
              <a:bevelB w="0" h="50800"/>
              <a:extrusionClr>
                <a:schemeClr val="bg1">
                  <a:lumMod val="95000"/>
                </a:schemeClr>
              </a:extrusionClr>
              <a:contourClr>
                <a:schemeClr val="bg1">
                  <a:lumMod val="65000"/>
                </a:schemeClr>
              </a:contourClr>
            </a:sp3d>
          </a:bodyPr>
          <a:lstStyle/>
          <a:p>
            <a:pPr algn="ctr"/>
            <a:fld id="{4E86849A-A911-4B4A-9F8C-0298CE68C41E}" type="slidenum">
              <a:rPr lang="ko-KR" altLang="en-US" sz="8000" b="1" kern="1200" spc="600" smtClean="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rPr>
              <a:t>‹#›</a:t>
            </a:fld>
            <a:endParaRPr lang="ko-KR" altLang="en-US" sz="8000" b="1" kern="1200" spc="600" dirty="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endParaRPr>
          </a:p>
        </p:txBody>
      </p:sp>
    </p:spTree>
    <p:extLst>
      <p:ext uri="{BB962C8B-B14F-4D97-AF65-F5344CB8AC3E}">
        <p14:creationId xmlns:p14="http://schemas.microsoft.com/office/powerpoint/2010/main" val="385532714"/>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28815 -1.11111E-6 L 6.25E-7 -1.11111E-6 " pathEditMode="relative" rAng="0" ptsTypes="AA">
                                      <p:cBhvr>
                                        <p:cTn id="8" dur="1000" spd="-100000" fill="hold"/>
                                        <p:tgtEl>
                                          <p:spTgt spid="8"/>
                                        </p:tgtEl>
                                        <p:attrNameLst>
                                          <p:attrName>ppt_x</p:attrName>
                                          <p:attrName>ppt_y</p:attrName>
                                        </p:attrNameLst>
                                      </p:cBhvr>
                                      <p:rCtr x="14401" y="0"/>
                                    </p:animMotion>
                                  </p:childTnLst>
                                  <p:subTnLst>
                                    <p:audio>
                                      <p:cMediaNode>
                                        <p:cTn display="0" masterRel="sameClick">
                                          <p:stCondLst>
                                            <p:cond evt="begin" delay="0">
                                              <p:tn val="7"/>
                                            </p:cond>
                                          </p:stCondLst>
                                          <p:endCondLst>
                                            <p:cond evt="onStopAudio" delay="0">
                                              <p:tgtEl>
                                                <p:sldTgt/>
                                              </p:tgtEl>
                                            </p:cond>
                                          </p:endCondLst>
                                        </p:cTn>
                                        <p:tgtEl>
                                          <p:sndTgt r:embed="rId10" name="1point.wav"/>
                                        </p:tgtEl>
                                      </p:cMediaNode>
                                    </p:audio>
                                  </p:subTnLst>
                                </p:cTn>
                              </p:par>
                              <p:par>
                                <p:cTn id="9" presetID="22" presetClass="entr" presetSubtype="2"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1000"/>
                                        <p:tgtEl>
                                          <p:spTgt spid="7"/>
                                        </p:tgtEl>
                                      </p:cBhvr>
                                    </p:animEffect>
                                  </p:childTnLst>
                                </p:cTn>
                              </p:par>
                              <p:par>
                                <p:cTn id="12" presetID="53" presetClass="entr" presetSubtype="16" fill="hold" grpId="0" nodeType="withEffect">
                                  <p:stCondLst>
                                    <p:cond delay="750"/>
                                  </p:stCondLst>
                                  <p:childTnLst>
                                    <p:set>
                                      <p:cBhvr>
                                        <p:cTn id="13" dur="1" fill="hold">
                                          <p:stCondLst>
                                            <p:cond delay="0"/>
                                          </p:stCondLst>
                                        </p:cTn>
                                        <p:tgtEl>
                                          <p:spTgt spid="9"/>
                                        </p:tgtEl>
                                        <p:attrNameLst>
                                          <p:attrName>style.visibility</p:attrName>
                                        </p:attrNameLst>
                                      </p:cBhvr>
                                      <p:to>
                                        <p:strVal val="visible"/>
                                      </p:to>
                                    </p:set>
                                    <p:anim calcmode="lin" valueType="num">
                                      <p:cBhvr>
                                        <p:cTn id="14" dur="250" fill="hold"/>
                                        <p:tgtEl>
                                          <p:spTgt spid="9"/>
                                        </p:tgtEl>
                                        <p:attrNameLst>
                                          <p:attrName>ppt_w</p:attrName>
                                        </p:attrNameLst>
                                      </p:cBhvr>
                                      <p:tavLst>
                                        <p:tav tm="0">
                                          <p:val>
                                            <p:fltVal val="0"/>
                                          </p:val>
                                        </p:tav>
                                        <p:tav tm="100000">
                                          <p:val>
                                            <p:strVal val="#ppt_w"/>
                                          </p:val>
                                        </p:tav>
                                      </p:tavLst>
                                    </p:anim>
                                    <p:anim calcmode="lin" valueType="num">
                                      <p:cBhvr>
                                        <p:cTn id="15" dur="250" fill="hold"/>
                                        <p:tgtEl>
                                          <p:spTgt spid="9"/>
                                        </p:tgtEl>
                                        <p:attrNameLst>
                                          <p:attrName>ppt_h</p:attrName>
                                        </p:attrNameLst>
                                      </p:cBhvr>
                                      <p:tavLst>
                                        <p:tav tm="0">
                                          <p:val>
                                            <p:fltVal val="0"/>
                                          </p:val>
                                        </p:tav>
                                        <p:tav tm="100000">
                                          <p:val>
                                            <p:strVal val="#ppt_h"/>
                                          </p:val>
                                        </p:tav>
                                      </p:tavLst>
                                    </p:anim>
                                    <p:animEffect transition="in" filter="fade">
                                      <p:cBhvr>
                                        <p:cTn id="16" dur="25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100" fill="hold">
                                          <p:stCondLst>
                                            <p:cond delay="0"/>
                                          </p:stCondLst>
                                        </p:cTn>
                                        <p:tgtEl>
                                          <p:spTgt spid="11"/>
                                        </p:tgtEl>
                                        <p:attrNameLst>
                                          <p:attrName>r</p:attrName>
                                        </p:attrNameLst>
                                      </p:cBhvr>
                                    </p:animRot>
                                    <p:animRot by="-240000">
                                      <p:cBhvr>
                                        <p:cTn id="21" dur="200" fill="hold">
                                          <p:stCondLst>
                                            <p:cond delay="200"/>
                                          </p:stCondLst>
                                        </p:cTn>
                                        <p:tgtEl>
                                          <p:spTgt spid="11"/>
                                        </p:tgtEl>
                                        <p:attrNameLst>
                                          <p:attrName>r</p:attrName>
                                        </p:attrNameLst>
                                      </p:cBhvr>
                                    </p:animRot>
                                    <p:animRot by="240000">
                                      <p:cBhvr>
                                        <p:cTn id="22" dur="200" fill="hold">
                                          <p:stCondLst>
                                            <p:cond delay="400"/>
                                          </p:stCondLst>
                                        </p:cTn>
                                        <p:tgtEl>
                                          <p:spTgt spid="11"/>
                                        </p:tgtEl>
                                        <p:attrNameLst>
                                          <p:attrName>r</p:attrName>
                                        </p:attrNameLst>
                                      </p:cBhvr>
                                    </p:animRot>
                                    <p:animRot by="-240000">
                                      <p:cBhvr>
                                        <p:cTn id="23" dur="200" fill="hold">
                                          <p:stCondLst>
                                            <p:cond delay="600"/>
                                          </p:stCondLst>
                                        </p:cTn>
                                        <p:tgtEl>
                                          <p:spTgt spid="11"/>
                                        </p:tgtEl>
                                        <p:attrNameLst>
                                          <p:attrName>r</p:attrName>
                                        </p:attrNameLst>
                                      </p:cBhvr>
                                    </p:animRot>
                                    <p:animRot by="120000">
                                      <p:cBhvr>
                                        <p:cTn id="24" dur="200" fill="hold">
                                          <p:stCondLst>
                                            <p:cond delay="800"/>
                                          </p:stCondLst>
                                        </p:cTn>
                                        <p:tgtEl>
                                          <p:spTgt spid="11"/>
                                        </p:tgtEl>
                                        <p:attrNameLst>
                                          <p:attrName>r</p:attrName>
                                        </p:attrNameLst>
                                      </p:cBhvr>
                                    </p:animRot>
                                  </p:childTnLst>
                                </p:cTn>
                              </p:par>
                              <p:par>
                                <p:cTn id="25" presetID="32" presetClass="emph" presetSubtype="0" fill="hold" grpId="0" nodeType="withEffect">
                                  <p:stCondLst>
                                    <p:cond delay="0"/>
                                  </p:stCondLst>
                                  <p:childTnLst>
                                    <p:animRot by="120000">
                                      <p:cBhvr>
                                        <p:cTn id="26" dur="100" fill="hold">
                                          <p:stCondLst>
                                            <p:cond delay="0"/>
                                          </p:stCondLst>
                                        </p:cTn>
                                        <p:tgtEl>
                                          <p:spTgt spid="12"/>
                                        </p:tgtEl>
                                        <p:attrNameLst>
                                          <p:attrName>r</p:attrName>
                                        </p:attrNameLst>
                                      </p:cBhvr>
                                    </p:animRot>
                                    <p:animRot by="-240000">
                                      <p:cBhvr>
                                        <p:cTn id="27" dur="200" fill="hold">
                                          <p:stCondLst>
                                            <p:cond delay="200"/>
                                          </p:stCondLst>
                                        </p:cTn>
                                        <p:tgtEl>
                                          <p:spTgt spid="12"/>
                                        </p:tgtEl>
                                        <p:attrNameLst>
                                          <p:attrName>r</p:attrName>
                                        </p:attrNameLst>
                                      </p:cBhvr>
                                    </p:animRot>
                                    <p:animRot by="240000">
                                      <p:cBhvr>
                                        <p:cTn id="28" dur="200" fill="hold">
                                          <p:stCondLst>
                                            <p:cond delay="400"/>
                                          </p:stCondLst>
                                        </p:cTn>
                                        <p:tgtEl>
                                          <p:spTgt spid="12"/>
                                        </p:tgtEl>
                                        <p:attrNameLst>
                                          <p:attrName>r</p:attrName>
                                        </p:attrNameLst>
                                      </p:cBhvr>
                                    </p:animRot>
                                    <p:animRot by="-240000">
                                      <p:cBhvr>
                                        <p:cTn id="29" dur="200" fill="hold">
                                          <p:stCondLst>
                                            <p:cond delay="600"/>
                                          </p:stCondLst>
                                        </p:cTn>
                                        <p:tgtEl>
                                          <p:spTgt spid="12"/>
                                        </p:tgtEl>
                                        <p:attrNameLst>
                                          <p:attrName>r</p:attrName>
                                        </p:attrNameLst>
                                      </p:cBhvr>
                                    </p:animRot>
                                    <p:animRot by="120000">
                                      <p:cBhvr>
                                        <p:cTn id="30" dur="200" fill="hold">
                                          <p:stCondLst>
                                            <p:cond delay="80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11261" fill="hold"/>
                                        <p:tgtEl>
                                          <p:spTgt spid="14"/>
                                        </p:tgtEl>
                                      </p:cBhvr>
                                    </p:cmd>
                                  </p:childTnLst>
                                </p:cTn>
                              </p:par>
                              <p:par>
                                <p:cTn id="36" presetID="26" presetClass="emph" presetSubtype="0" fill="hold" nodeType="withEffect">
                                  <p:stCondLst>
                                    <p:cond delay="0"/>
                                  </p:stCondLst>
                                  <p:childTnLst>
                                    <p:animEffect transition="out" filter="fade">
                                      <p:cBhvr>
                                        <p:cTn id="37" dur="500" tmFilter="0, 0; .2, .5; .8, .5; 1, 0"/>
                                        <p:tgtEl>
                                          <p:spTgt spid="14"/>
                                        </p:tgtEl>
                                      </p:cBhvr>
                                    </p:animEffect>
                                    <p:animScale>
                                      <p:cBhvr>
                                        <p:cTn id="38" dur="250" autoRev="1" fill="hold"/>
                                        <p:tgtEl>
                                          <p:spTgt spid="14"/>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3" presetClass="mediacall" presetSubtype="0" fill="hold" nodeType="clickEffect">
                                  <p:stCondLst>
                                    <p:cond delay="0"/>
                                  </p:stCondLst>
                                  <p:childTnLst>
                                    <p:cmd type="call" cmd="stop">
                                      <p:cBhvr>
                                        <p:cTn id="42" dur="1" fill="hold"/>
                                        <p:tgtEl>
                                          <p:spTgt spid="14"/>
                                        </p:tgtEl>
                                      </p:cBhvr>
                                    </p:cmd>
                                  </p:childTnLst>
                                </p:cTn>
                              </p:par>
                            </p:childTnLst>
                          </p:cTn>
                        </p:par>
                      </p:childTnLst>
                    </p:cTn>
                  </p:par>
                </p:childTnLst>
              </p:cTn>
              <p:nextCondLst>
                <p:cond evt="onClick" delay="0">
                  <p:tgtEl>
                    <p:spTgt spid="14"/>
                  </p:tgtEl>
                </p:cond>
              </p:nextCondLst>
            </p:seq>
            <p:audio>
              <p:cMediaNode>
                <p:cTn id="43"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seq concurrent="1" nextAc="seek">
              <p:cTn id="44" restart="whenNotActive" fill="hold" evtFilter="cancelBubble" nodeType="interactiveSeq">
                <p:stCondLst>
                  <p:cond evt="onClick" delay="0">
                    <p:tgtEl>
                      <p:spTgt spid="11"/>
                    </p:tgtEl>
                  </p:cond>
                </p:stCondLst>
                <p:endSync evt="end" delay="0">
                  <p:rtn val="all"/>
                </p:endSync>
                <p:childTnLst>
                  <p:par>
                    <p:cTn id="45" fill="hold">
                      <p:stCondLst>
                        <p:cond delay="0"/>
                      </p:stCondLst>
                      <p:childTnLst>
                        <p:par>
                          <p:cTn id="46" fill="hold">
                            <p:stCondLst>
                              <p:cond delay="0"/>
                            </p:stCondLst>
                            <p:childTnLst>
                              <p:par>
                                <p:cTn id="47" presetID="32" presetClass="emph" presetSubtype="0" fill="hold" nodeType="clickEffect">
                                  <p:stCondLst>
                                    <p:cond delay="0"/>
                                  </p:stCondLst>
                                  <p:childTnLst>
                                    <p:animRot by="120000">
                                      <p:cBhvr>
                                        <p:cTn id="48" dur="100" fill="hold">
                                          <p:stCondLst>
                                            <p:cond delay="0"/>
                                          </p:stCondLst>
                                        </p:cTn>
                                        <p:tgtEl>
                                          <p:spTgt spid="11"/>
                                        </p:tgtEl>
                                        <p:attrNameLst>
                                          <p:attrName>r</p:attrName>
                                        </p:attrNameLst>
                                      </p:cBhvr>
                                    </p:animRot>
                                    <p:animRot by="-240000">
                                      <p:cBhvr>
                                        <p:cTn id="49" dur="200" fill="hold">
                                          <p:stCondLst>
                                            <p:cond delay="200"/>
                                          </p:stCondLst>
                                        </p:cTn>
                                        <p:tgtEl>
                                          <p:spTgt spid="11"/>
                                        </p:tgtEl>
                                        <p:attrNameLst>
                                          <p:attrName>r</p:attrName>
                                        </p:attrNameLst>
                                      </p:cBhvr>
                                    </p:animRot>
                                    <p:animRot by="240000">
                                      <p:cBhvr>
                                        <p:cTn id="50" dur="200" fill="hold">
                                          <p:stCondLst>
                                            <p:cond delay="400"/>
                                          </p:stCondLst>
                                        </p:cTn>
                                        <p:tgtEl>
                                          <p:spTgt spid="11"/>
                                        </p:tgtEl>
                                        <p:attrNameLst>
                                          <p:attrName>r</p:attrName>
                                        </p:attrNameLst>
                                      </p:cBhvr>
                                    </p:animRot>
                                    <p:animRot by="-240000">
                                      <p:cBhvr>
                                        <p:cTn id="51" dur="200" fill="hold">
                                          <p:stCondLst>
                                            <p:cond delay="600"/>
                                          </p:stCondLst>
                                        </p:cTn>
                                        <p:tgtEl>
                                          <p:spTgt spid="11"/>
                                        </p:tgtEl>
                                        <p:attrNameLst>
                                          <p:attrName>r</p:attrName>
                                        </p:attrNameLst>
                                      </p:cBhvr>
                                    </p:animRot>
                                    <p:animRot by="120000">
                                      <p:cBhvr>
                                        <p:cTn id="52" dur="200" fill="hold">
                                          <p:stCondLst>
                                            <p:cond delay="800"/>
                                          </p:stCondLst>
                                        </p:cTn>
                                        <p:tgtEl>
                                          <p:spTgt spid="11"/>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11" name="Questions.wav"/>
                                        </p:tgtEl>
                                      </p:cMediaNode>
                                    </p:audio>
                                  </p:subTnLst>
                                </p:cTn>
                              </p:par>
                              <p:par>
                                <p:cTn id="53" presetID="32" presetClass="emph" presetSubtype="0" fill="hold" grpId="1" nodeType="withEffect">
                                  <p:stCondLst>
                                    <p:cond delay="0"/>
                                  </p:stCondLst>
                                  <p:childTnLst>
                                    <p:animRot by="120000">
                                      <p:cBhvr>
                                        <p:cTn id="54" dur="100" fill="hold">
                                          <p:stCondLst>
                                            <p:cond delay="0"/>
                                          </p:stCondLst>
                                        </p:cTn>
                                        <p:tgtEl>
                                          <p:spTgt spid="12"/>
                                        </p:tgtEl>
                                        <p:attrNameLst>
                                          <p:attrName>r</p:attrName>
                                        </p:attrNameLst>
                                      </p:cBhvr>
                                    </p:animRot>
                                    <p:animRot by="-240000">
                                      <p:cBhvr>
                                        <p:cTn id="55" dur="200" fill="hold">
                                          <p:stCondLst>
                                            <p:cond delay="200"/>
                                          </p:stCondLst>
                                        </p:cTn>
                                        <p:tgtEl>
                                          <p:spTgt spid="12"/>
                                        </p:tgtEl>
                                        <p:attrNameLst>
                                          <p:attrName>r</p:attrName>
                                        </p:attrNameLst>
                                      </p:cBhvr>
                                    </p:animRot>
                                    <p:animRot by="240000">
                                      <p:cBhvr>
                                        <p:cTn id="56" dur="200" fill="hold">
                                          <p:stCondLst>
                                            <p:cond delay="400"/>
                                          </p:stCondLst>
                                        </p:cTn>
                                        <p:tgtEl>
                                          <p:spTgt spid="12"/>
                                        </p:tgtEl>
                                        <p:attrNameLst>
                                          <p:attrName>r</p:attrName>
                                        </p:attrNameLst>
                                      </p:cBhvr>
                                    </p:animRot>
                                    <p:animRot by="-240000">
                                      <p:cBhvr>
                                        <p:cTn id="57" dur="200" fill="hold">
                                          <p:stCondLst>
                                            <p:cond delay="600"/>
                                          </p:stCondLst>
                                        </p:cTn>
                                        <p:tgtEl>
                                          <p:spTgt spid="12"/>
                                        </p:tgtEl>
                                        <p:attrNameLst>
                                          <p:attrName>r</p:attrName>
                                        </p:attrNameLst>
                                      </p:cBhvr>
                                    </p:animRot>
                                    <p:animRot by="120000">
                                      <p:cBhvr>
                                        <p:cTn id="58" dur="200" fill="hold">
                                          <p:stCondLst>
                                            <p:cond delay="800"/>
                                          </p:stCondLst>
                                        </p:cTn>
                                        <p:tgtEl>
                                          <p:spTgt spid="12"/>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11" name="Questions.wav"/>
                                        </p:tgtEl>
                                      </p:cMediaNode>
                                    </p:audio>
                                  </p:subTnLst>
                                </p:cTn>
                              </p:par>
                            </p:childTnLst>
                          </p:cTn>
                        </p:par>
                      </p:childTnLst>
                    </p:cTn>
                  </p:par>
                </p:childTnLst>
              </p:cTn>
              <p:nextCondLst>
                <p:cond evt="onClick" delay="0">
                  <p:tgtEl>
                    <p:spTgt spid="11"/>
                  </p:tgtEl>
                </p:cond>
              </p:nextCondLst>
            </p:seq>
            <p:seq concurrent="1" nextAc="seek">
              <p:cTn id="59" restart="whenNotActive" fill="hold" evtFilter="cancelBubble" nodeType="interactiveSeq">
                <p:stCondLst>
                  <p:cond evt="onClick" delay="0">
                    <p:tgtEl>
                      <p:spTgt spid="12"/>
                    </p:tgtEl>
                  </p:cond>
                </p:stCondLst>
                <p:endSync evt="end" delay="0">
                  <p:rtn val="all"/>
                </p:endSync>
                <p:childTnLst>
                  <p:par>
                    <p:cTn id="60" fill="hold">
                      <p:stCondLst>
                        <p:cond delay="0"/>
                      </p:stCondLst>
                      <p:childTnLst>
                        <p:par>
                          <p:cTn id="61" fill="hold">
                            <p:stCondLst>
                              <p:cond delay="0"/>
                            </p:stCondLst>
                            <p:childTnLst>
                              <p:par>
                                <p:cTn id="62" presetID="32" presetClass="emph" presetSubtype="0" fill="hold" grpId="2" nodeType="withEffect">
                                  <p:stCondLst>
                                    <p:cond delay="0"/>
                                  </p:stCondLst>
                                  <p:childTnLst>
                                    <p:animRot by="120000">
                                      <p:cBhvr>
                                        <p:cTn id="63" dur="100" fill="hold">
                                          <p:stCondLst>
                                            <p:cond delay="0"/>
                                          </p:stCondLst>
                                        </p:cTn>
                                        <p:tgtEl>
                                          <p:spTgt spid="12"/>
                                        </p:tgtEl>
                                        <p:attrNameLst>
                                          <p:attrName>r</p:attrName>
                                        </p:attrNameLst>
                                      </p:cBhvr>
                                    </p:animRot>
                                    <p:animRot by="-240000">
                                      <p:cBhvr>
                                        <p:cTn id="64" dur="200" fill="hold">
                                          <p:stCondLst>
                                            <p:cond delay="200"/>
                                          </p:stCondLst>
                                        </p:cTn>
                                        <p:tgtEl>
                                          <p:spTgt spid="12"/>
                                        </p:tgtEl>
                                        <p:attrNameLst>
                                          <p:attrName>r</p:attrName>
                                        </p:attrNameLst>
                                      </p:cBhvr>
                                    </p:animRot>
                                    <p:animRot by="240000">
                                      <p:cBhvr>
                                        <p:cTn id="65" dur="200" fill="hold">
                                          <p:stCondLst>
                                            <p:cond delay="400"/>
                                          </p:stCondLst>
                                        </p:cTn>
                                        <p:tgtEl>
                                          <p:spTgt spid="12"/>
                                        </p:tgtEl>
                                        <p:attrNameLst>
                                          <p:attrName>r</p:attrName>
                                        </p:attrNameLst>
                                      </p:cBhvr>
                                    </p:animRot>
                                    <p:animRot by="-240000">
                                      <p:cBhvr>
                                        <p:cTn id="66" dur="200" fill="hold">
                                          <p:stCondLst>
                                            <p:cond delay="600"/>
                                          </p:stCondLst>
                                        </p:cTn>
                                        <p:tgtEl>
                                          <p:spTgt spid="12"/>
                                        </p:tgtEl>
                                        <p:attrNameLst>
                                          <p:attrName>r</p:attrName>
                                        </p:attrNameLst>
                                      </p:cBhvr>
                                    </p:animRot>
                                    <p:animRot by="120000">
                                      <p:cBhvr>
                                        <p:cTn id="67" dur="200" fill="hold">
                                          <p:stCondLst>
                                            <p:cond delay="800"/>
                                          </p:stCondLst>
                                        </p:cTn>
                                        <p:tgtEl>
                                          <p:spTgt spid="12"/>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11" name="Questions.wav"/>
                                        </p:tgtEl>
                                      </p:cMediaNode>
                                    </p:audio>
                                  </p:subTnLst>
                                </p:cTn>
                              </p:par>
                              <p:par>
                                <p:cTn id="68" presetID="32" presetClass="emph" presetSubtype="0" fill="hold" nodeType="withEffect">
                                  <p:stCondLst>
                                    <p:cond delay="0"/>
                                  </p:stCondLst>
                                  <p:childTnLst>
                                    <p:animRot by="120000">
                                      <p:cBhvr>
                                        <p:cTn id="69" dur="100" fill="hold">
                                          <p:stCondLst>
                                            <p:cond delay="0"/>
                                          </p:stCondLst>
                                        </p:cTn>
                                        <p:tgtEl>
                                          <p:spTgt spid="11"/>
                                        </p:tgtEl>
                                        <p:attrNameLst>
                                          <p:attrName>r</p:attrName>
                                        </p:attrNameLst>
                                      </p:cBhvr>
                                    </p:animRot>
                                    <p:animRot by="-240000">
                                      <p:cBhvr>
                                        <p:cTn id="70" dur="200" fill="hold">
                                          <p:stCondLst>
                                            <p:cond delay="200"/>
                                          </p:stCondLst>
                                        </p:cTn>
                                        <p:tgtEl>
                                          <p:spTgt spid="11"/>
                                        </p:tgtEl>
                                        <p:attrNameLst>
                                          <p:attrName>r</p:attrName>
                                        </p:attrNameLst>
                                      </p:cBhvr>
                                    </p:animRot>
                                    <p:animRot by="240000">
                                      <p:cBhvr>
                                        <p:cTn id="71" dur="200" fill="hold">
                                          <p:stCondLst>
                                            <p:cond delay="400"/>
                                          </p:stCondLst>
                                        </p:cTn>
                                        <p:tgtEl>
                                          <p:spTgt spid="11"/>
                                        </p:tgtEl>
                                        <p:attrNameLst>
                                          <p:attrName>r</p:attrName>
                                        </p:attrNameLst>
                                      </p:cBhvr>
                                    </p:animRot>
                                    <p:animRot by="-240000">
                                      <p:cBhvr>
                                        <p:cTn id="72" dur="200" fill="hold">
                                          <p:stCondLst>
                                            <p:cond delay="600"/>
                                          </p:stCondLst>
                                        </p:cTn>
                                        <p:tgtEl>
                                          <p:spTgt spid="11"/>
                                        </p:tgtEl>
                                        <p:attrNameLst>
                                          <p:attrName>r</p:attrName>
                                        </p:attrNameLst>
                                      </p:cBhvr>
                                    </p:animRot>
                                    <p:animRot by="120000">
                                      <p:cBhvr>
                                        <p:cTn id="73" dur="200" fill="hold">
                                          <p:stCondLst>
                                            <p:cond delay="800"/>
                                          </p:stCondLst>
                                        </p:cTn>
                                        <p:tgtEl>
                                          <p:spTgt spid="11"/>
                                        </p:tgtEl>
                                        <p:attrNameLst>
                                          <p:attrName>r</p:attrName>
                                        </p:attrNameLst>
                                      </p:cBhvr>
                                    </p:animRot>
                                  </p:childTnLst>
                                </p:cTn>
                              </p:par>
                            </p:childTnLst>
                          </p:cTn>
                        </p:par>
                      </p:childTnLst>
                    </p:cTn>
                  </p:par>
                </p:childTnLst>
              </p:cTn>
              <p:nextCondLst>
                <p:cond evt="onClick" delay="0">
                  <p:tgtEl>
                    <p:spTgt spid="12"/>
                  </p:tgtEl>
                </p:cond>
              </p:nextCondLst>
            </p:seq>
          </p:childTnLst>
        </p:cTn>
      </p:par>
    </p:tnLst>
    <p:bldLst>
      <p:bldP spid="9" grpId="0"/>
      <p:bldP spid="12" grpId="0"/>
      <p:bldP spid="12" grpId="1"/>
      <p:bldP spid="12" grpId="2"/>
    </p:bld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29" y="-297"/>
            <a:ext cx="12193057" cy="6858594"/>
          </a:xfrm>
          <a:prstGeom prst="rect">
            <a:avLst/>
          </a:prstGeom>
        </p:spPr>
      </p:pic>
      <p:pic>
        <p:nvPicPr>
          <p:cNvPr id="14" name="General_Timer.wav">
            <a:hlinkClick r:id="" action="ppaction://media"/>
          </p:cNvPr>
          <p:cNvPicPr>
            <a:picLocks noChangeAspect="1"/>
          </p:cNvPicPr>
          <p:nvPr userDrawn="1">
            <a:audioFile r:link="rId9"/>
            <p:extLst>
              <p:ext uri="{DAA4B4D4-6D71-4841-9C94-3DE7FCFB9230}">
                <p14:media xmlns:p14="http://schemas.microsoft.com/office/powerpoint/2010/main" r:embed="rId8"/>
              </p:ext>
            </p:extLst>
          </p:nvPr>
        </p:nvPicPr>
        <p:blipFill>
          <a:blip r:embed="rId13" cstate="print"/>
          <a:stretch>
            <a:fillRect/>
          </a:stretch>
        </p:blipFill>
        <p:spPr>
          <a:xfrm>
            <a:off x="11522463" y="39189"/>
            <a:ext cx="630348" cy="798443"/>
          </a:xfrm>
          <a:prstGeom prst="rect">
            <a:avLst/>
          </a:prstGeom>
        </p:spPr>
      </p:pic>
      <p:pic>
        <p:nvPicPr>
          <p:cNvPr id="11" name="4 Coins"/>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0" y="5641634"/>
            <a:ext cx="4846979" cy="859046"/>
          </a:xfrm>
          <a:prstGeom prst="rect">
            <a:avLst/>
          </a:prstGeom>
        </p:spPr>
      </p:pic>
      <p:pic>
        <p:nvPicPr>
          <p:cNvPr id="12" name="Golden Bullet"/>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3692800" y="5718669"/>
            <a:ext cx="987002" cy="632125"/>
          </a:xfrm>
          <a:prstGeom prst="rect">
            <a:avLst/>
          </a:prstGeom>
        </p:spPr>
      </p:pic>
      <p:sp>
        <p:nvSpPr>
          <p:cNvPr id="13" name="TextBox 12"/>
          <p:cNvSpPr txBox="1"/>
          <p:nvPr userDrawn="1"/>
        </p:nvSpPr>
        <p:spPr>
          <a:xfrm>
            <a:off x="2347548" y="5796796"/>
            <a:ext cx="1610562" cy="553998"/>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0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rPr>
              <a:t>Easy!</a:t>
            </a:r>
          </a:p>
        </p:txBody>
      </p:sp>
      <p:pic>
        <p:nvPicPr>
          <p:cNvPr id="9" name="Picture 8"/>
          <p:cNvPicPr>
            <a:picLocks noChangeAspect="1"/>
          </p:cNvPicPr>
          <p:nvPr userDrawn="1"/>
        </p:nvPicPr>
        <p:blipFill rotWithShape="1">
          <a:blip r:embed="rId16" cstate="email">
            <a:extLst>
              <a:ext uri="{28A0092B-C50C-407E-A947-70E740481C1C}">
                <a14:useLocalDpi xmlns:a14="http://schemas.microsoft.com/office/drawing/2010/main"/>
              </a:ext>
            </a:extLst>
          </a:blip>
          <a:srcRect r="-26266"/>
          <a:stretch/>
        </p:blipFill>
        <p:spPr>
          <a:xfrm>
            <a:off x="61566" y="45409"/>
            <a:ext cx="2289748" cy="1688141"/>
          </a:xfrm>
          <a:prstGeom prst="rect">
            <a:avLst/>
          </a:prstGeom>
        </p:spPr>
      </p:pic>
      <p:sp>
        <p:nvSpPr>
          <p:cNvPr id="15" name="TextBox 14"/>
          <p:cNvSpPr txBox="1"/>
          <p:nvPr userDrawn="1"/>
        </p:nvSpPr>
        <p:spPr>
          <a:xfrm>
            <a:off x="388442" y="213245"/>
            <a:ext cx="1850548" cy="1323439"/>
          </a:xfrm>
          <a:prstGeom prst="rect">
            <a:avLst/>
          </a:prstGeom>
          <a:noFill/>
          <a:effectLst>
            <a:outerShdw blurRad="50800" dist="127000" dir="2400000" algn="ctr" rotWithShape="0">
              <a:schemeClr val="tx1">
                <a:lumMod val="50000"/>
                <a:lumOff val="50000"/>
                <a:alpha val="40000"/>
              </a:schemeClr>
            </a:outerShdw>
          </a:effectLst>
          <a:scene3d>
            <a:camera prst="perspectiveHeroicExtremeRightFacing" fov="3300000">
              <a:rot lat="960000" lon="19800000" rev="0"/>
            </a:camera>
            <a:lightRig rig="harsh" dir="t"/>
          </a:scene3d>
          <a:sp3d>
            <a:bevelT w="139700"/>
          </a:sp3d>
        </p:spPr>
        <p:txBody>
          <a:bodyPr wrap="square" rtlCol="0">
            <a:spAutoFit/>
            <a:sp3d extrusionH="31750" prstMaterial="translucentPowder">
              <a:bevelT w="38100" h="12700" prst="coolSlant"/>
              <a:bevelB w="0" h="50800"/>
              <a:extrusionClr>
                <a:schemeClr val="bg1">
                  <a:lumMod val="95000"/>
                </a:schemeClr>
              </a:extrusionClr>
              <a:contourClr>
                <a:schemeClr val="bg1">
                  <a:lumMod val="65000"/>
                </a:schemeClr>
              </a:contourClr>
            </a:sp3d>
          </a:bodyPr>
          <a:lstStyle/>
          <a:p>
            <a:pPr algn="ctr"/>
            <a:fld id="{4E86849A-A911-4B4A-9F8C-0298CE68C41E}" type="slidenum">
              <a:rPr lang="ko-KR" altLang="en-US" sz="8000" b="1" kern="1200" spc="600" smtClean="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rPr>
              <a:t>‹#›</a:t>
            </a:fld>
            <a:endParaRPr lang="ko-KR" altLang="en-US" sz="8000" b="1" kern="1200" spc="600" dirty="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endParaRPr>
          </a:p>
        </p:txBody>
      </p:sp>
    </p:spTree>
    <p:extLst>
      <p:ext uri="{BB962C8B-B14F-4D97-AF65-F5344CB8AC3E}">
        <p14:creationId xmlns:p14="http://schemas.microsoft.com/office/powerpoint/2010/main" val="1402279851"/>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28867 -1.11111E-6 L 6.25E-7 -1.11111E-6 " pathEditMode="relative" rAng="0" ptsTypes="AA">
                                      <p:cBhvr>
                                        <p:cTn id="8" dur="1000" spd="-100000" fill="hold"/>
                                        <p:tgtEl>
                                          <p:spTgt spid="12"/>
                                        </p:tgtEl>
                                        <p:attrNameLst>
                                          <p:attrName>ppt_x</p:attrName>
                                          <p:attrName>ppt_y</p:attrName>
                                        </p:attrNameLst>
                                      </p:cBhvr>
                                      <p:rCtr x="14427" y="0"/>
                                    </p:animMotion>
                                  </p:childTnLst>
                                  <p:subTnLst>
                                    <p:audio>
                                      <p:cMediaNode>
                                        <p:cTn display="0" masterRel="sameClick">
                                          <p:stCondLst>
                                            <p:cond evt="begin" delay="0">
                                              <p:tn val="7"/>
                                            </p:cond>
                                          </p:stCondLst>
                                          <p:endCondLst>
                                            <p:cond evt="onStopAudio" delay="0">
                                              <p:tgtEl>
                                                <p:sldTgt/>
                                              </p:tgtEl>
                                            </p:cond>
                                          </p:endCondLst>
                                        </p:cTn>
                                        <p:tgtEl>
                                          <p:sndTgt r:embed="rId10" name="2points.wav"/>
                                        </p:tgtEl>
                                      </p:cMediaNode>
                                    </p:audio>
                                  </p:subTnLst>
                                </p:cTn>
                              </p:par>
                              <p:par>
                                <p:cTn id="9" presetID="22" presetClass="entr" presetSubtype="2"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1000"/>
                                        <p:tgtEl>
                                          <p:spTgt spid="11"/>
                                        </p:tgtEl>
                                      </p:cBhvr>
                                    </p:animEffect>
                                  </p:childTnLst>
                                </p:cTn>
                              </p:par>
                              <p:par>
                                <p:cTn id="12" presetID="53" presetClass="entr" presetSubtype="16" fill="hold" grpId="0" nodeType="withEffect">
                                  <p:stCondLst>
                                    <p:cond delay="750"/>
                                  </p:stCondLst>
                                  <p:childTnLst>
                                    <p:set>
                                      <p:cBhvr>
                                        <p:cTn id="13" dur="1" fill="hold">
                                          <p:stCondLst>
                                            <p:cond delay="0"/>
                                          </p:stCondLst>
                                        </p:cTn>
                                        <p:tgtEl>
                                          <p:spTgt spid="13"/>
                                        </p:tgtEl>
                                        <p:attrNameLst>
                                          <p:attrName>style.visibility</p:attrName>
                                        </p:attrNameLst>
                                      </p:cBhvr>
                                      <p:to>
                                        <p:strVal val="visible"/>
                                      </p:to>
                                    </p:set>
                                    <p:anim calcmode="lin" valueType="num">
                                      <p:cBhvr>
                                        <p:cTn id="14" dur="250" fill="hold"/>
                                        <p:tgtEl>
                                          <p:spTgt spid="13"/>
                                        </p:tgtEl>
                                        <p:attrNameLst>
                                          <p:attrName>ppt_w</p:attrName>
                                        </p:attrNameLst>
                                      </p:cBhvr>
                                      <p:tavLst>
                                        <p:tav tm="0">
                                          <p:val>
                                            <p:fltVal val="0"/>
                                          </p:val>
                                        </p:tav>
                                        <p:tav tm="100000">
                                          <p:val>
                                            <p:strVal val="#ppt_w"/>
                                          </p:val>
                                        </p:tav>
                                      </p:tavLst>
                                    </p:anim>
                                    <p:anim calcmode="lin" valueType="num">
                                      <p:cBhvr>
                                        <p:cTn id="15" dur="250" fill="hold"/>
                                        <p:tgtEl>
                                          <p:spTgt spid="13"/>
                                        </p:tgtEl>
                                        <p:attrNameLst>
                                          <p:attrName>ppt_h</p:attrName>
                                        </p:attrNameLst>
                                      </p:cBhvr>
                                      <p:tavLst>
                                        <p:tav tm="0">
                                          <p:val>
                                            <p:fltVal val="0"/>
                                          </p:val>
                                        </p:tav>
                                        <p:tav tm="100000">
                                          <p:val>
                                            <p:strVal val="#ppt_h"/>
                                          </p:val>
                                        </p:tav>
                                      </p:tavLst>
                                    </p:anim>
                                    <p:animEffect transition="in" filter="fade">
                                      <p:cBhvr>
                                        <p:cTn id="16" dur="25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100" fill="hold">
                                          <p:stCondLst>
                                            <p:cond delay="0"/>
                                          </p:stCondLst>
                                        </p:cTn>
                                        <p:tgtEl>
                                          <p:spTgt spid="9"/>
                                        </p:tgtEl>
                                        <p:attrNameLst>
                                          <p:attrName>r</p:attrName>
                                        </p:attrNameLst>
                                      </p:cBhvr>
                                    </p:animRot>
                                    <p:animRot by="-240000">
                                      <p:cBhvr>
                                        <p:cTn id="21" dur="200" fill="hold">
                                          <p:stCondLst>
                                            <p:cond delay="200"/>
                                          </p:stCondLst>
                                        </p:cTn>
                                        <p:tgtEl>
                                          <p:spTgt spid="9"/>
                                        </p:tgtEl>
                                        <p:attrNameLst>
                                          <p:attrName>r</p:attrName>
                                        </p:attrNameLst>
                                      </p:cBhvr>
                                    </p:animRot>
                                    <p:animRot by="240000">
                                      <p:cBhvr>
                                        <p:cTn id="22" dur="200" fill="hold">
                                          <p:stCondLst>
                                            <p:cond delay="400"/>
                                          </p:stCondLst>
                                        </p:cTn>
                                        <p:tgtEl>
                                          <p:spTgt spid="9"/>
                                        </p:tgtEl>
                                        <p:attrNameLst>
                                          <p:attrName>r</p:attrName>
                                        </p:attrNameLst>
                                      </p:cBhvr>
                                    </p:animRot>
                                    <p:animRot by="-240000">
                                      <p:cBhvr>
                                        <p:cTn id="23" dur="200" fill="hold">
                                          <p:stCondLst>
                                            <p:cond delay="600"/>
                                          </p:stCondLst>
                                        </p:cTn>
                                        <p:tgtEl>
                                          <p:spTgt spid="9"/>
                                        </p:tgtEl>
                                        <p:attrNameLst>
                                          <p:attrName>r</p:attrName>
                                        </p:attrNameLst>
                                      </p:cBhvr>
                                    </p:animRot>
                                    <p:animRot by="120000">
                                      <p:cBhvr>
                                        <p:cTn id="24" dur="200" fill="hold">
                                          <p:stCondLst>
                                            <p:cond delay="800"/>
                                          </p:stCondLst>
                                        </p:cTn>
                                        <p:tgtEl>
                                          <p:spTgt spid="9"/>
                                        </p:tgtEl>
                                        <p:attrNameLst>
                                          <p:attrName>r</p:attrName>
                                        </p:attrNameLst>
                                      </p:cBhvr>
                                    </p:animRot>
                                  </p:childTnLst>
                                </p:cTn>
                              </p:par>
                              <p:par>
                                <p:cTn id="25" presetID="32" presetClass="emph" presetSubtype="0" fill="hold" grpId="0" nodeType="withEffect">
                                  <p:stCondLst>
                                    <p:cond delay="0"/>
                                  </p:stCondLst>
                                  <p:childTnLst>
                                    <p:animRot by="120000">
                                      <p:cBhvr>
                                        <p:cTn id="26" dur="100" fill="hold">
                                          <p:stCondLst>
                                            <p:cond delay="0"/>
                                          </p:stCondLst>
                                        </p:cTn>
                                        <p:tgtEl>
                                          <p:spTgt spid="15"/>
                                        </p:tgtEl>
                                        <p:attrNameLst>
                                          <p:attrName>r</p:attrName>
                                        </p:attrNameLst>
                                      </p:cBhvr>
                                    </p:animRot>
                                    <p:animRot by="-240000">
                                      <p:cBhvr>
                                        <p:cTn id="27" dur="200" fill="hold">
                                          <p:stCondLst>
                                            <p:cond delay="200"/>
                                          </p:stCondLst>
                                        </p:cTn>
                                        <p:tgtEl>
                                          <p:spTgt spid="15"/>
                                        </p:tgtEl>
                                        <p:attrNameLst>
                                          <p:attrName>r</p:attrName>
                                        </p:attrNameLst>
                                      </p:cBhvr>
                                    </p:animRot>
                                    <p:animRot by="240000">
                                      <p:cBhvr>
                                        <p:cTn id="28" dur="200" fill="hold">
                                          <p:stCondLst>
                                            <p:cond delay="400"/>
                                          </p:stCondLst>
                                        </p:cTn>
                                        <p:tgtEl>
                                          <p:spTgt spid="15"/>
                                        </p:tgtEl>
                                        <p:attrNameLst>
                                          <p:attrName>r</p:attrName>
                                        </p:attrNameLst>
                                      </p:cBhvr>
                                    </p:animRot>
                                    <p:animRot by="-240000">
                                      <p:cBhvr>
                                        <p:cTn id="29" dur="200" fill="hold">
                                          <p:stCondLst>
                                            <p:cond delay="600"/>
                                          </p:stCondLst>
                                        </p:cTn>
                                        <p:tgtEl>
                                          <p:spTgt spid="15"/>
                                        </p:tgtEl>
                                        <p:attrNameLst>
                                          <p:attrName>r</p:attrName>
                                        </p:attrNameLst>
                                      </p:cBhvr>
                                    </p:animRot>
                                    <p:animRot by="120000">
                                      <p:cBhvr>
                                        <p:cTn id="3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11261" fill="hold"/>
                                        <p:tgtEl>
                                          <p:spTgt spid="14"/>
                                        </p:tgtEl>
                                      </p:cBhvr>
                                    </p:cmd>
                                  </p:childTnLst>
                                </p:cTn>
                              </p:par>
                              <p:par>
                                <p:cTn id="36" presetID="26" presetClass="emph" presetSubtype="0" fill="hold" nodeType="withEffect">
                                  <p:stCondLst>
                                    <p:cond delay="0"/>
                                  </p:stCondLst>
                                  <p:childTnLst>
                                    <p:animEffect transition="out" filter="fade">
                                      <p:cBhvr>
                                        <p:cTn id="37" dur="500" tmFilter="0, 0; .2, .5; .8, .5; 1, 0"/>
                                        <p:tgtEl>
                                          <p:spTgt spid="14"/>
                                        </p:tgtEl>
                                      </p:cBhvr>
                                    </p:animEffect>
                                    <p:animScale>
                                      <p:cBhvr>
                                        <p:cTn id="38" dur="250" autoRev="1" fill="hold"/>
                                        <p:tgtEl>
                                          <p:spTgt spid="14"/>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3" presetClass="mediacall" presetSubtype="0" fill="hold" nodeType="clickEffect">
                                  <p:stCondLst>
                                    <p:cond delay="0"/>
                                  </p:stCondLst>
                                  <p:childTnLst>
                                    <p:cmd type="call" cmd="stop">
                                      <p:cBhvr>
                                        <p:cTn id="42" dur="1" fill="hold"/>
                                        <p:tgtEl>
                                          <p:spTgt spid="14"/>
                                        </p:tgtEl>
                                      </p:cBhvr>
                                    </p:cmd>
                                  </p:childTnLst>
                                </p:cTn>
                              </p:par>
                            </p:childTnLst>
                          </p:cTn>
                        </p:par>
                      </p:childTnLst>
                    </p:cTn>
                  </p:par>
                </p:childTnLst>
              </p:cTn>
              <p:nextCondLst>
                <p:cond evt="onClick" delay="0">
                  <p:tgtEl>
                    <p:spTgt spid="14"/>
                  </p:tgtEl>
                </p:cond>
              </p:nextCondLst>
            </p:seq>
            <p:audio>
              <p:cMediaNode>
                <p:cTn id="43"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seq concurrent="1" nextAc="seek">
              <p:cTn id="44" restart="whenNotActive" fill="hold" evtFilter="cancelBubble" nodeType="interactiveSeq">
                <p:stCondLst>
                  <p:cond evt="onClick" delay="0">
                    <p:tgtEl>
                      <p:spTgt spid="9"/>
                    </p:tgtEl>
                  </p:cond>
                </p:stCondLst>
                <p:endSync evt="end" delay="0">
                  <p:rtn val="all"/>
                </p:endSync>
                <p:childTnLst>
                  <p:par>
                    <p:cTn id="45" fill="hold">
                      <p:stCondLst>
                        <p:cond delay="0"/>
                      </p:stCondLst>
                      <p:childTnLst>
                        <p:par>
                          <p:cTn id="46" fill="hold">
                            <p:stCondLst>
                              <p:cond delay="0"/>
                            </p:stCondLst>
                            <p:childTnLst>
                              <p:par>
                                <p:cTn id="47" presetID="32" presetClass="emph" presetSubtype="0" fill="hold" nodeType="clickEffect">
                                  <p:stCondLst>
                                    <p:cond delay="0"/>
                                  </p:stCondLst>
                                  <p:childTnLst>
                                    <p:animRot by="120000">
                                      <p:cBhvr>
                                        <p:cTn id="48" dur="100" fill="hold">
                                          <p:stCondLst>
                                            <p:cond delay="0"/>
                                          </p:stCondLst>
                                        </p:cTn>
                                        <p:tgtEl>
                                          <p:spTgt spid="9"/>
                                        </p:tgtEl>
                                        <p:attrNameLst>
                                          <p:attrName>r</p:attrName>
                                        </p:attrNameLst>
                                      </p:cBhvr>
                                    </p:animRot>
                                    <p:animRot by="-240000">
                                      <p:cBhvr>
                                        <p:cTn id="49" dur="200" fill="hold">
                                          <p:stCondLst>
                                            <p:cond delay="200"/>
                                          </p:stCondLst>
                                        </p:cTn>
                                        <p:tgtEl>
                                          <p:spTgt spid="9"/>
                                        </p:tgtEl>
                                        <p:attrNameLst>
                                          <p:attrName>r</p:attrName>
                                        </p:attrNameLst>
                                      </p:cBhvr>
                                    </p:animRot>
                                    <p:animRot by="240000">
                                      <p:cBhvr>
                                        <p:cTn id="50" dur="200" fill="hold">
                                          <p:stCondLst>
                                            <p:cond delay="400"/>
                                          </p:stCondLst>
                                        </p:cTn>
                                        <p:tgtEl>
                                          <p:spTgt spid="9"/>
                                        </p:tgtEl>
                                        <p:attrNameLst>
                                          <p:attrName>r</p:attrName>
                                        </p:attrNameLst>
                                      </p:cBhvr>
                                    </p:animRot>
                                    <p:animRot by="-240000">
                                      <p:cBhvr>
                                        <p:cTn id="51" dur="200" fill="hold">
                                          <p:stCondLst>
                                            <p:cond delay="600"/>
                                          </p:stCondLst>
                                        </p:cTn>
                                        <p:tgtEl>
                                          <p:spTgt spid="9"/>
                                        </p:tgtEl>
                                        <p:attrNameLst>
                                          <p:attrName>r</p:attrName>
                                        </p:attrNameLst>
                                      </p:cBhvr>
                                    </p:animRot>
                                    <p:animRot by="120000">
                                      <p:cBhvr>
                                        <p:cTn id="52" dur="200" fill="hold">
                                          <p:stCondLst>
                                            <p:cond delay="800"/>
                                          </p:stCondLst>
                                        </p:cTn>
                                        <p:tgtEl>
                                          <p:spTgt spid="9"/>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11" name="Questions.wav"/>
                                        </p:tgtEl>
                                      </p:cMediaNode>
                                    </p:audio>
                                  </p:subTnLst>
                                </p:cTn>
                              </p:par>
                              <p:par>
                                <p:cTn id="53" presetID="32" presetClass="emph" presetSubtype="0" fill="hold" grpId="1" nodeType="withEffect">
                                  <p:stCondLst>
                                    <p:cond delay="0"/>
                                  </p:stCondLst>
                                  <p:childTnLst>
                                    <p:animRot by="120000">
                                      <p:cBhvr>
                                        <p:cTn id="54" dur="100" fill="hold">
                                          <p:stCondLst>
                                            <p:cond delay="0"/>
                                          </p:stCondLst>
                                        </p:cTn>
                                        <p:tgtEl>
                                          <p:spTgt spid="15"/>
                                        </p:tgtEl>
                                        <p:attrNameLst>
                                          <p:attrName>r</p:attrName>
                                        </p:attrNameLst>
                                      </p:cBhvr>
                                    </p:animRot>
                                    <p:animRot by="-240000">
                                      <p:cBhvr>
                                        <p:cTn id="55" dur="200" fill="hold">
                                          <p:stCondLst>
                                            <p:cond delay="200"/>
                                          </p:stCondLst>
                                        </p:cTn>
                                        <p:tgtEl>
                                          <p:spTgt spid="15"/>
                                        </p:tgtEl>
                                        <p:attrNameLst>
                                          <p:attrName>r</p:attrName>
                                        </p:attrNameLst>
                                      </p:cBhvr>
                                    </p:animRot>
                                    <p:animRot by="240000">
                                      <p:cBhvr>
                                        <p:cTn id="56" dur="200" fill="hold">
                                          <p:stCondLst>
                                            <p:cond delay="400"/>
                                          </p:stCondLst>
                                        </p:cTn>
                                        <p:tgtEl>
                                          <p:spTgt spid="15"/>
                                        </p:tgtEl>
                                        <p:attrNameLst>
                                          <p:attrName>r</p:attrName>
                                        </p:attrNameLst>
                                      </p:cBhvr>
                                    </p:animRot>
                                    <p:animRot by="-240000">
                                      <p:cBhvr>
                                        <p:cTn id="57" dur="200" fill="hold">
                                          <p:stCondLst>
                                            <p:cond delay="600"/>
                                          </p:stCondLst>
                                        </p:cTn>
                                        <p:tgtEl>
                                          <p:spTgt spid="15"/>
                                        </p:tgtEl>
                                        <p:attrNameLst>
                                          <p:attrName>r</p:attrName>
                                        </p:attrNameLst>
                                      </p:cBhvr>
                                    </p:animRot>
                                    <p:animRot by="120000">
                                      <p:cBhvr>
                                        <p:cTn id="58" dur="200" fill="hold">
                                          <p:stCondLst>
                                            <p:cond delay="800"/>
                                          </p:stCondLst>
                                        </p:cTn>
                                        <p:tgtEl>
                                          <p:spTgt spid="15"/>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11" name="Questions.wav"/>
                                        </p:tgtEl>
                                      </p:cMediaNode>
                                    </p:audio>
                                  </p:subTnLst>
                                </p:cTn>
                              </p:par>
                            </p:childTnLst>
                          </p:cTn>
                        </p:par>
                      </p:childTnLst>
                    </p:cTn>
                  </p:par>
                </p:childTnLst>
              </p:cTn>
              <p:nextCondLst>
                <p:cond evt="onClick" delay="0">
                  <p:tgtEl>
                    <p:spTgt spid="9"/>
                  </p:tgtEl>
                </p:cond>
              </p:nextCondLst>
            </p:seq>
            <p:seq concurrent="1" nextAc="seek">
              <p:cTn id="59" restart="whenNotActive" fill="hold" evtFilter="cancelBubble" nodeType="interactiveSeq">
                <p:stCondLst>
                  <p:cond evt="onClick" delay="0">
                    <p:tgtEl>
                      <p:spTgt spid="15"/>
                    </p:tgtEl>
                  </p:cond>
                </p:stCondLst>
                <p:endSync evt="end" delay="0">
                  <p:rtn val="all"/>
                </p:endSync>
                <p:childTnLst>
                  <p:par>
                    <p:cTn id="60" fill="hold">
                      <p:stCondLst>
                        <p:cond delay="0"/>
                      </p:stCondLst>
                      <p:childTnLst>
                        <p:par>
                          <p:cTn id="61" fill="hold">
                            <p:stCondLst>
                              <p:cond delay="0"/>
                            </p:stCondLst>
                            <p:childTnLst>
                              <p:par>
                                <p:cTn id="62" presetID="32" presetClass="emph" presetSubtype="0" fill="hold" grpId="2" nodeType="withEffect">
                                  <p:stCondLst>
                                    <p:cond delay="0"/>
                                  </p:stCondLst>
                                  <p:childTnLst>
                                    <p:animRot by="120000">
                                      <p:cBhvr>
                                        <p:cTn id="63" dur="100" fill="hold">
                                          <p:stCondLst>
                                            <p:cond delay="0"/>
                                          </p:stCondLst>
                                        </p:cTn>
                                        <p:tgtEl>
                                          <p:spTgt spid="15"/>
                                        </p:tgtEl>
                                        <p:attrNameLst>
                                          <p:attrName>r</p:attrName>
                                        </p:attrNameLst>
                                      </p:cBhvr>
                                    </p:animRot>
                                    <p:animRot by="-240000">
                                      <p:cBhvr>
                                        <p:cTn id="64" dur="200" fill="hold">
                                          <p:stCondLst>
                                            <p:cond delay="200"/>
                                          </p:stCondLst>
                                        </p:cTn>
                                        <p:tgtEl>
                                          <p:spTgt spid="15"/>
                                        </p:tgtEl>
                                        <p:attrNameLst>
                                          <p:attrName>r</p:attrName>
                                        </p:attrNameLst>
                                      </p:cBhvr>
                                    </p:animRot>
                                    <p:animRot by="240000">
                                      <p:cBhvr>
                                        <p:cTn id="65" dur="200" fill="hold">
                                          <p:stCondLst>
                                            <p:cond delay="400"/>
                                          </p:stCondLst>
                                        </p:cTn>
                                        <p:tgtEl>
                                          <p:spTgt spid="15"/>
                                        </p:tgtEl>
                                        <p:attrNameLst>
                                          <p:attrName>r</p:attrName>
                                        </p:attrNameLst>
                                      </p:cBhvr>
                                    </p:animRot>
                                    <p:animRot by="-240000">
                                      <p:cBhvr>
                                        <p:cTn id="66" dur="200" fill="hold">
                                          <p:stCondLst>
                                            <p:cond delay="600"/>
                                          </p:stCondLst>
                                        </p:cTn>
                                        <p:tgtEl>
                                          <p:spTgt spid="15"/>
                                        </p:tgtEl>
                                        <p:attrNameLst>
                                          <p:attrName>r</p:attrName>
                                        </p:attrNameLst>
                                      </p:cBhvr>
                                    </p:animRot>
                                    <p:animRot by="120000">
                                      <p:cBhvr>
                                        <p:cTn id="67" dur="200" fill="hold">
                                          <p:stCondLst>
                                            <p:cond delay="800"/>
                                          </p:stCondLst>
                                        </p:cTn>
                                        <p:tgtEl>
                                          <p:spTgt spid="15"/>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11" name="Questions.wav"/>
                                        </p:tgtEl>
                                      </p:cMediaNode>
                                    </p:audio>
                                  </p:subTnLst>
                                </p:cTn>
                              </p:par>
                              <p:par>
                                <p:cTn id="68" presetID="32" presetClass="emph" presetSubtype="0" fill="hold" nodeType="withEffect">
                                  <p:stCondLst>
                                    <p:cond delay="0"/>
                                  </p:stCondLst>
                                  <p:childTnLst>
                                    <p:animRot by="120000">
                                      <p:cBhvr>
                                        <p:cTn id="69" dur="100" fill="hold">
                                          <p:stCondLst>
                                            <p:cond delay="0"/>
                                          </p:stCondLst>
                                        </p:cTn>
                                        <p:tgtEl>
                                          <p:spTgt spid="9"/>
                                        </p:tgtEl>
                                        <p:attrNameLst>
                                          <p:attrName>r</p:attrName>
                                        </p:attrNameLst>
                                      </p:cBhvr>
                                    </p:animRot>
                                    <p:animRot by="-240000">
                                      <p:cBhvr>
                                        <p:cTn id="70" dur="200" fill="hold">
                                          <p:stCondLst>
                                            <p:cond delay="200"/>
                                          </p:stCondLst>
                                        </p:cTn>
                                        <p:tgtEl>
                                          <p:spTgt spid="9"/>
                                        </p:tgtEl>
                                        <p:attrNameLst>
                                          <p:attrName>r</p:attrName>
                                        </p:attrNameLst>
                                      </p:cBhvr>
                                    </p:animRot>
                                    <p:animRot by="240000">
                                      <p:cBhvr>
                                        <p:cTn id="71" dur="200" fill="hold">
                                          <p:stCondLst>
                                            <p:cond delay="400"/>
                                          </p:stCondLst>
                                        </p:cTn>
                                        <p:tgtEl>
                                          <p:spTgt spid="9"/>
                                        </p:tgtEl>
                                        <p:attrNameLst>
                                          <p:attrName>r</p:attrName>
                                        </p:attrNameLst>
                                      </p:cBhvr>
                                    </p:animRot>
                                    <p:animRot by="-240000">
                                      <p:cBhvr>
                                        <p:cTn id="72" dur="200" fill="hold">
                                          <p:stCondLst>
                                            <p:cond delay="600"/>
                                          </p:stCondLst>
                                        </p:cTn>
                                        <p:tgtEl>
                                          <p:spTgt spid="9"/>
                                        </p:tgtEl>
                                        <p:attrNameLst>
                                          <p:attrName>r</p:attrName>
                                        </p:attrNameLst>
                                      </p:cBhvr>
                                    </p:animRot>
                                    <p:animRot by="120000">
                                      <p:cBhvr>
                                        <p:cTn id="73"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15"/>
                  </p:tgtEl>
                </p:cond>
              </p:nextCondLst>
            </p:seq>
          </p:childTnLst>
        </p:cTn>
      </p:par>
    </p:tnLst>
    <p:bldLst>
      <p:bldP spid="13" grpId="0"/>
      <p:bldP spid="15" grpId="0"/>
      <p:bldP spid="15" grpId="1"/>
      <p:bldP spid="15" grpId="2"/>
    </p:bld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29" y="-297"/>
            <a:ext cx="12193057" cy="6858594"/>
          </a:xfrm>
          <a:prstGeom prst="rect">
            <a:avLst/>
          </a:prstGeom>
        </p:spPr>
      </p:pic>
      <p:pic>
        <p:nvPicPr>
          <p:cNvPr id="14" name="General_Timer.wav">
            <a:hlinkClick r:id="" action="ppaction://media"/>
          </p:cNvPr>
          <p:cNvPicPr>
            <a:picLocks noChangeAspect="1"/>
          </p:cNvPicPr>
          <p:nvPr userDrawn="1">
            <a:audioFile r:link="rId9"/>
            <p:extLst>
              <p:ext uri="{DAA4B4D4-6D71-4841-9C94-3DE7FCFB9230}">
                <p14:media xmlns:p14="http://schemas.microsoft.com/office/powerpoint/2010/main" r:embed="rId8"/>
              </p:ext>
            </p:extLst>
          </p:nvPr>
        </p:nvPicPr>
        <p:blipFill>
          <a:blip r:embed="rId13" cstate="print"/>
          <a:stretch>
            <a:fillRect/>
          </a:stretch>
        </p:blipFill>
        <p:spPr>
          <a:xfrm>
            <a:off x="11522463" y="39189"/>
            <a:ext cx="630348" cy="798443"/>
          </a:xfrm>
          <a:prstGeom prst="rect">
            <a:avLst/>
          </a:prstGeom>
        </p:spPr>
      </p:pic>
      <p:pic>
        <p:nvPicPr>
          <p:cNvPr id="9" name="4 Coins"/>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0" y="5641634"/>
            <a:ext cx="4846979" cy="859047"/>
          </a:xfrm>
          <a:prstGeom prst="rect">
            <a:avLst/>
          </a:prstGeom>
        </p:spPr>
      </p:pic>
      <p:pic>
        <p:nvPicPr>
          <p:cNvPr id="15" name="Golden Bullet"/>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3692800" y="5718669"/>
            <a:ext cx="987002" cy="632125"/>
          </a:xfrm>
          <a:prstGeom prst="rect">
            <a:avLst/>
          </a:prstGeom>
        </p:spPr>
      </p:pic>
      <p:sp>
        <p:nvSpPr>
          <p:cNvPr id="16" name="TextBox 15"/>
          <p:cNvSpPr txBox="1"/>
          <p:nvPr userDrawn="1"/>
        </p:nvSpPr>
        <p:spPr>
          <a:xfrm>
            <a:off x="3017386" y="5794158"/>
            <a:ext cx="3078614" cy="553998"/>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0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rPr>
              <a:t>A little easy!</a:t>
            </a:r>
          </a:p>
        </p:txBody>
      </p:sp>
      <p:pic>
        <p:nvPicPr>
          <p:cNvPr id="11" name="Picture 10"/>
          <p:cNvPicPr>
            <a:picLocks noChangeAspect="1"/>
          </p:cNvPicPr>
          <p:nvPr userDrawn="1"/>
        </p:nvPicPr>
        <p:blipFill rotWithShape="1">
          <a:blip r:embed="rId16" cstate="email">
            <a:extLst>
              <a:ext uri="{28A0092B-C50C-407E-A947-70E740481C1C}">
                <a14:useLocalDpi xmlns:a14="http://schemas.microsoft.com/office/drawing/2010/main"/>
              </a:ext>
            </a:extLst>
          </a:blip>
          <a:srcRect r="-26266"/>
          <a:stretch/>
        </p:blipFill>
        <p:spPr>
          <a:xfrm>
            <a:off x="61566" y="45409"/>
            <a:ext cx="2289748" cy="1688141"/>
          </a:xfrm>
          <a:prstGeom prst="rect">
            <a:avLst/>
          </a:prstGeom>
        </p:spPr>
      </p:pic>
      <p:sp>
        <p:nvSpPr>
          <p:cNvPr id="12" name="TextBox 11"/>
          <p:cNvSpPr txBox="1"/>
          <p:nvPr userDrawn="1"/>
        </p:nvSpPr>
        <p:spPr>
          <a:xfrm>
            <a:off x="388442" y="213245"/>
            <a:ext cx="1850548" cy="1323439"/>
          </a:xfrm>
          <a:prstGeom prst="rect">
            <a:avLst/>
          </a:prstGeom>
          <a:noFill/>
          <a:effectLst>
            <a:outerShdw blurRad="50800" dist="127000" dir="2400000" algn="ctr" rotWithShape="0">
              <a:schemeClr val="tx1">
                <a:lumMod val="50000"/>
                <a:lumOff val="50000"/>
                <a:alpha val="40000"/>
              </a:schemeClr>
            </a:outerShdw>
          </a:effectLst>
          <a:scene3d>
            <a:camera prst="perspectiveHeroicExtremeRightFacing" fov="3300000">
              <a:rot lat="960000" lon="19800000" rev="0"/>
            </a:camera>
            <a:lightRig rig="harsh" dir="t"/>
          </a:scene3d>
          <a:sp3d>
            <a:bevelT w="139700"/>
          </a:sp3d>
        </p:spPr>
        <p:txBody>
          <a:bodyPr wrap="square" rtlCol="0">
            <a:spAutoFit/>
            <a:sp3d extrusionH="31750" prstMaterial="translucentPowder">
              <a:bevelT w="38100" h="12700" prst="coolSlant"/>
              <a:bevelB w="0" h="50800"/>
              <a:extrusionClr>
                <a:schemeClr val="bg1">
                  <a:lumMod val="95000"/>
                </a:schemeClr>
              </a:extrusionClr>
              <a:contourClr>
                <a:schemeClr val="bg1">
                  <a:lumMod val="65000"/>
                </a:schemeClr>
              </a:contourClr>
            </a:sp3d>
          </a:bodyPr>
          <a:lstStyle/>
          <a:p>
            <a:pPr algn="ctr"/>
            <a:fld id="{4E86849A-A911-4B4A-9F8C-0298CE68C41E}" type="slidenum">
              <a:rPr lang="ko-KR" altLang="en-US" sz="8000" b="1" kern="1200" spc="600" smtClean="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rPr>
              <a:t>‹#›</a:t>
            </a:fld>
            <a:endParaRPr lang="ko-KR" altLang="en-US" sz="8000" b="1" kern="1200" spc="600" dirty="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cs typeface="+mn-cs"/>
            </a:endParaRPr>
          </a:p>
        </p:txBody>
      </p:sp>
    </p:spTree>
    <p:extLst>
      <p:ext uri="{BB962C8B-B14F-4D97-AF65-F5344CB8AC3E}">
        <p14:creationId xmlns:p14="http://schemas.microsoft.com/office/powerpoint/2010/main" val="3867413417"/>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28815 -1.11111E-6 L 6.25E-7 -1.11111E-6 " pathEditMode="relative" rAng="0" ptsTypes="AA">
                                      <p:cBhvr>
                                        <p:cTn id="8" dur="1000" spd="-100000" fill="hold"/>
                                        <p:tgtEl>
                                          <p:spTgt spid="15"/>
                                        </p:tgtEl>
                                        <p:attrNameLst>
                                          <p:attrName>ppt_x</p:attrName>
                                          <p:attrName>ppt_y</p:attrName>
                                        </p:attrNameLst>
                                      </p:cBhvr>
                                      <p:rCtr x="14401" y="0"/>
                                    </p:animMotion>
                                  </p:childTnLst>
                                  <p:subTnLst>
                                    <p:audio>
                                      <p:cMediaNode>
                                        <p:cTn display="0" masterRel="sameClick">
                                          <p:stCondLst>
                                            <p:cond evt="begin" delay="0">
                                              <p:tn val="7"/>
                                            </p:cond>
                                          </p:stCondLst>
                                          <p:endCondLst>
                                            <p:cond evt="onStopAudio" delay="0">
                                              <p:tgtEl>
                                                <p:sldTgt/>
                                              </p:tgtEl>
                                            </p:cond>
                                          </p:endCondLst>
                                        </p:cTn>
                                        <p:tgtEl>
                                          <p:sndTgt r:embed="rId10" name="3points.wav"/>
                                        </p:tgtEl>
                                      </p:cMediaNode>
                                    </p:audio>
                                  </p:subTnLst>
                                </p:cTn>
                              </p:par>
                              <p:par>
                                <p:cTn id="9" presetID="2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1000"/>
                                        <p:tgtEl>
                                          <p:spTgt spid="9"/>
                                        </p:tgtEl>
                                      </p:cBhvr>
                                    </p:animEffect>
                                  </p:childTnLst>
                                </p:cTn>
                              </p:par>
                              <p:par>
                                <p:cTn id="12" presetID="53" presetClass="entr" presetSubtype="16" fill="hold" grpId="0" nodeType="withEffect">
                                  <p:stCondLst>
                                    <p:cond delay="750"/>
                                  </p:stCondLst>
                                  <p:childTnLst>
                                    <p:set>
                                      <p:cBhvr>
                                        <p:cTn id="13" dur="1" fill="hold">
                                          <p:stCondLst>
                                            <p:cond delay="0"/>
                                          </p:stCondLst>
                                        </p:cTn>
                                        <p:tgtEl>
                                          <p:spTgt spid="16"/>
                                        </p:tgtEl>
                                        <p:attrNameLst>
                                          <p:attrName>style.visibility</p:attrName>
                                        </p:attrNameLst>
                                      </p:cBhvr>
                                      <p:to>
                                        <p:strVal val="visible"/>
                                      </p:to>
                                    </p:set>
                                    <p:anim calcmode="lin" valueType="num">
                                      <p:cBhvr>
                                        <p:cTn id="14" dur="250" fill="hold"/>
                                        <p:tgtEl>
                                          <p:spTgt spid="16"/>
                                        </p:tgtEl>
                                        <p:attrNameLst>
                                          <p:attrName>ppt_w</p:attrName>
                                        </p:attrNameLst>
                                      </p:cBhvr>
                                      <p:tavLst>
                                        <p:tav tm="0">
                                          <p:val>
                                            <p:fltVal val="0"/>
                                          </p:val>
                                        </p:tav>
                                        <p:tav tm="100000">
                                          <p:val>
                                            <p:strVal val="#ppt_w"/>
                                          </p:val>
                                        </p:tav>
                                      </p:tavLst>
                                    </p:anim>
                                    <p:anim calcmode="lin" valueType="num">
                                      <p:cBhvr>
                                        <p:cTn id="15" dur="250" fill="hold"/>
                                        <p:tgtEl>
                                          <p:spTgt spid="16"/>
                                        </p:tgtEl>
                                        <p:attrNameLst>
                                          <p:attrName>ppt_h</p:attrName>
                                        </p:attrNameLst>
                                      </p:cBhvr>
                                      <p:tavLst>
                                        <p:tav tm="0">
                                          <p:val>
                                            <p:fltVal val="0"/>
                                          </p:val>
                                        </p:tav>
                                        <p:tav tm="100000">
                                          <p:val>
                                            <p:strVal val="#ppt_h"/>
                                          </p:val>
                                        </p:tav>
                                      </p:tavLst>
                                    </p:anim>
                                    <p:animEffect transition="in" filter="fade">
                                      <p:cBhvr>
                                        <p:cTn id="16" dur="25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100" fill="hold">
                                          <p:stCondLst>
                                            <p:cond delay="0"/>
                                          </p:stCondLst>
                                        </p:cTn>
                                        <p:tgtEl>
                                          <p:spTgt spid="11"/>
                                        </p:tgtEl>
                                        <p:attrNameLst>
                                          <p:attrName>r</p:attrName>
                                        </p:attrNameLst>
                                      </p:cBhvr>
                                    </p:animRot>
                                    <p:animRot by="-240000">
                                      <p:cBhvr>
                                        <p:cTn id="21" dur="200" fill="hold">
                                          <p:stCondLst>
                                            <p:cond delay="200"/>
                                          </p:stCondLst>
                                        </p:cTn>
                                        <p:tgtEl>
                                          <p:spTgt spid="11"/>
                                        </p:tgtEl>
                                        <p:attrNameLst>
                                          <p:attrName>r</p:attrName>
                                        </p:attrNameLst>
                                      </p:cBhvr>
                                    </p:animRot>
                                    <p:animRot by="240000">
                                      <p:cBhvr>
                                        <p:cTn id="22" dur="200" fill="hold">
                                          <p:stCondLst>
                                            <p:cond delay="400"/>
                                          </p:stCondLst>
                                        </p:cTn>
                                        <p:tgtEl>
                                          <p:spTgt spid="11"/>
                                        </p:tgtEl>
                                        <p:attrNameLst>
                                          <p:attrName>r</p:attrName>
                                        </p:attrNameLst>
                                      </p:cBhvr>
                                    </p:animRot>
                                    <p:animRot by="-240000">
                                      <p:cBhvr>
                                        <p:cTn id="23" dur="200" fill="hold">
                                          <p:stCondLst>
                                            <p:cond delay="600"/>
                                          </p:stCondLst>
                                        </p:cTn>
                                        <p:tgtEl>
                                          <p:spTgt spid="11"/>
                                        </p:tgtEl>
                                        <p:attrNameLst>
                                          <p:attrName>r</p:attrName>
                                        </p:attrNameLst>
                                      </p:cBhvr>
                                    </p:animRot>
                                    <p:animRot by="120000">
                                      <p:cBhvr>
                                        <p:cTn id="24" dur="200" fill="hold">
                                          <p:stCondLst>
                                            <p:cond delay="800"/>
                                          </p:stCondLst>
                                        </p:cTn>
                                        <p:tgtEl>
                                          <p:spTgt spid="11"/>
                                        </p:tgtEl>
                                        <p:attrNameLst>
                                          <p:attrName>r</p:attrName>
                                        </p:attrNameLst>
                                      </p:cBhvr>
                                    </p:animRot>
                                  </p:childTnLst>
                                </p:cTn>
                              </p:par>
                              <p:par>
                                <p:cTn id="25" presetID="32" presetClass="emph" presetSubtype="0" fill="hold" grpId="0" nodeType="withEffect">
                                  <p:stCondLst>
                                    <p:cond delay="0"/>
                                  </p:stCondLst>
                                  <p:childTnLst>
                                    <p:animRot by="120000">
                                      <p:cBhvr>
                                        <p:cTn id="26" dur="100" fill="hold">
                                          <p:stCondLst>
                                            <p:cond delay="0"/>
                                          </p:stCondLst>
                                        </p:cTn>
                                        <p:tgtEl>
                                          <p:spTgt spid="12"/>
                                        </p:tgtEl>
                                        <p:attrNameLst>
                                          <p:attrName>r</p:attrName>
                                        </p:attrNameLst>
                                      </p:cBhvr>
                                    </p:animRot>
                                    <p:animRot by="-240000">
                                      <p:cBhvr>
                                        <p:cTn id="27" dur="200" fill="hold">
                                          <p:stCondLst>
                                            <p:cond delay="200"/>
                                          </p:stCondLst>
                                        </p:cTn>
                                        <p:tgtEl>
                                          <p:spTgt spid="12"/>
                                        </p:tgtEl>
                                        <p:attrNameLst>
                                          <p:attrName>r</p:attrName>
                                        </p:attrNameLst>
                                      </p:cBhvr>
                                    </p:animRot>
                                    <p:animRot by="240000">
                                      <p:cBhvr>
                                        <p:cTn id="28" dur="200" fill="hold">
                                          <p:stCondLst>
                                            <p:cond delay="400"/>
                                          </p:stCondLst>
                                        </p:cTn>
                                        <p:tgtEl>
                                          <p:spTgt spid="12"/>
                                        </p:tgtEl>
                                        <p:attrNameLst>
                                          <p:attrName>r</p:attrName>
                                        </p:attrNameLst>
                                      </p:cBhvr>
                                    </p:animRot>
                                    <p:animRot by="-240000">
                                      <p:cBhvr>
                                        <p:cTn id="29" dur="200" fill="hold">
                                          <p:stCondLst>
                                            <p:cond delay="600"/>
                                          </p:stCondLst>
                                        </p:cTn>
                                        <p:tgtEl>
                                          <p:spTgt spid="12"/>
                                        </p:tgtEl>
                                        <p:attrNameLst>
                                          <p:attrName>r</p:attrName>
                                        </p:attrNameLst>
                                      </p:cBhvr>
                                    </p:animRot>
                                    <p:animRot by="120000">
                                      <p:cBhvr>
                                        <p:cTn id="30" dur="200" fill="hold">
                                          <p:stCondLst>
                                            <p:cond delay="80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11261" fill="hold"/>
                                        <p:tgtEl>
                                          <p:spTgt spid="14"/>
                                        </p:tgtEl>
                                      </p:cBhvr>
                                    </p:cmd>
                                  </p:childTnLst>
                                </p:cTn>
                              </p:par>
                              <p:par>
                                <p:cTn id="36" presetID="26" presetClass="emph" presetSubtype="0" fill="hold" nodeType="withEffect">
                                  <p:stCondLst>
                                    <p:cond delay="0"/>
                                  </p:stCondLst>
                                  <p:childTnLst>
                                    <p:animEffect transition="out" filter="fade">
                                      <p:cBhvr>
                                        <p:cTn id="37" dur="500" tmFilter="0, 0; .2, .5; .8, .5; 1, 0"/>
                                        <p:tgtEl>
                                          <p:spTgt spid="14"/>
                                        </p:tgtEl>
                                      </p:cBhvr>
                                    </p:animEffect>
                                    <p:animScale>
                                      <p:cBhvr>
                                        <p:cTn id="38" dur="250" autoRev="1" fill="hold"/>
                                        <p:tgtEl>
                                          <p:spTgt spid="14"/>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3" presetClass="mediacall" presetSubtype="0" fill="hold" nodeType="clickEffect">
                                  <p:stCondLst>
                                    <p:cond delay="0"/>
                                  </p:stCondLst>
                                  <p:childTnLst>
                                    <p:cmd type="call" cmd="stop">
                                      <p:cBhvr>
                                        <p:cTn id="42" dur="1" fill="hold"/>
                                        <p:tgtEl>
                                          <p:spTgt spid="14"/>
                                        </p:tgtEl>
                                      </p:cBhvr>
                                    </p:cmd>
                                  </p:childTnLst>
                                </p:cTn>
                              </p:par>
                            </p:childTnLst>
                          </p:cTn>
                        </p:par>
                      </p:childTnLst>
                    </p:cTn>
                  </p:par>
                </p:childTnLst>
              </p:cTn>
              <p:nextCondLst>
                <p:cond evt="onClick" delay="0">
                  <p:tgtEl>
                    <p:spTgt spid="14"/>
                  </p:tgtEl>
                </p:cond>
              </p:nextCondLst>
            </p:seq>
            <p:audio>
              <p:cMediaNode>
                <p:cTn id="43"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seq concurrent="1" nextAc="seek">
              <p:cTn id="44" restart="whenNotActive" fill="hold" evtFilter="cancelBubble" nodeType="interactiveSeq">
                <p:stCondLst>
                  <p:cond evt="onClick" delay="0">
                    <p:tgtEl>
                      <p:spTgt spid="11"/>
                    </p:tgtEl>
                  </p:cond>
                </p:stCondLst>
                <p:endSync evt="end" delay="0">
                  <p:rtn val="all"/>
                </p:endSync>
                <p:childTnLst>
                  <p:par>
                    <p:cTn id="45" fill="hold">
                      <p:stCondLst>
                        <p:cond delay="0"/>
                      </p:stCondLst>
                      <p:childTnLst>
                        <p:par>
                          <p:cTn id="46" fill="hold">
                            <p:stCondLst>
                              <p:cond delay="0"/>
                            </p:stCondLst>
                            <p:childTnLst>
                              <p:par>
                                <p:cTn id="47" presetID="32" presetClass="emph" presetSubtype="0" fill="hold" nodeType="clickEffect">
                                  <p:stCondLst>
                                    <p:cond delay="0"/>
                                  </p:stCondLst>
                                  <p:childTnLst>
                                    <p:animRot by="120000">
                                      <p:cBhvr>
                                        <p:cTn id="48" dur="100" fill="hold">
                                          <p:stCondLst>
                                            <p:cond delay="0"/>
                                          </p:stCondLst>
                                        </p:cTn>
                                        <p:tgtEl>
                                          <p:spTgt spid="11"/>
                                        </p:tgtEl>
                                        <p:attrNameLst>
                                          <p:attrName>r</p:attrName>
                                        </p:attrNameLst>
                                      </p:cBhvr>
                                    </p:animRot>
                                    <p:animRot by="-240000">
                                      <p:cBhvr>
                                        <p:cTn id="49" dur="200" fill="hold">
                                          <p:stCondLst>
                                            <p:cond delay="200"/>
                                          </p:stCondLst>
                                        </p:cTn>
                                        <p:tgtEl>
                                          <p:spTgt spid="11"/>
                                        </p:tgtEl>
                                        <p:attrNameLst>
                                          <p:attrName>r</p:attrName>
                                        </p:attrNameLst>
                                      </p:cBhvr>
                                    </p:animRot>
                                    <p:animRot by="240000">
                                      <p:cBhvr>
                                        <p:cTn id="50" dur="200" fill="hold">
                                          <p:stCondLst>
                                            <p:cond delay="400"/>
                                          </p:stCondLst>
                                        </p:cTn>
                                        <p:tgtEl>
                                          <p:spTgt spid="11"/>
                                        </p:tgtEl>
                                        <p:attrNameLst>
                                          <p:attrName>r</p:attrName>
                                        </p:attrNameLst>
                                      </p:cBhvr>
                                    </p:animRot>
                                    <p:animRot by="-240000">
                                      <p:cBhvr>
                                        <p:cTn id="51" dur="200" fill="hold">
                                          <p:stCondLst>
                                            <p:cond delay="600"/>
                                          </p:stCondLst>
                                        </p:cTn>
                                        <p:tgtEl>
                                          <p:spTgt spid="11"/>
                                        </p:tgtEl>
                                        <p:attrNameLst>
                                          <p:attrName>r</p:attrName>
                                        </p:attrNameLst>
                                      </p:cBhvr>
                                    </p:animRot>
                                    <p:animRot by="120000">
                                      <p:cBhvr>
                                        <p:cTn id="52" dur="200" fill="hold">
                                          <p:stCondLst>
                                            <p:cond delay="800"/>
                                          </p:stCondLst>
                                        </p:cTn>
                                        <p:tgtEl>
                                          <p:spTgt spid="11"/>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11" name="Questions.wav"/>
                                        </p:tgtEl>
                                      </p:cMediaNode>
                                    </p:audio>
                                  </p:subTnLst>
                                </p:cTn>
                              </p:par>
                              <p:par>
                                <p:cTn id="53" presetID="32" presetClass="emph" presetSubtype="0" fill="hold" grpId="1" nodeType="withEffect">
                                  <p:stCondLst>
                                    <p:cond delay="0"/>
                                  </p:stCondLst>
                                  <p:childTnLst>
                                    <p:animRot by="120000">
                                      <p:cBhvr>
                                        <p:cTn id="54" dur="100" fill="hold">
                                          <p:stCondLst>
                                            <p:cond delay="0"/>
                                          </p:stCondLst>
                                        </p:cTn>
                                        <p:tgtEl>
                                          <p:spTgt spid="12"/>
                                        </p:tgtEl>
                                        <p:attrNameLst>
                                          <p:attrName>r</p:attrName>
                                        </p:attrNameLst>
                                      </p:cBhvr>
                                    </p:animRot>
                                    <p:animRot by="-240000">
                                      <p:cBhvr>
                                        <p:cTn id="55" dur="200" fill="hold">
                                          <p:stCondLst>
                                            <p:cond delay="200"/>
                                          </p:stCondLst>
                                        </p:cTn>
                                        <p:tgtEl>
                                          <p:spTgt spid="12"/>
                                        </p:tgtEl>
                                        <p:attrNameLst>
                                          <p:attrName>r</p:attrName>
                                        </p:attrNameLst>
                                      </p:cBhvr>
                                    </p:animRot>
                                    <p:animRot by="240000">
                                      <p:cBhvr>
                                        <p:cTn id="56" dur="200" fill="hold">
                                          <p:stCondLst>
                                            <p:cond delay="400"/>
                                          </p:stCondLst>
                                        </p:cTn>
                                        <p:tgtEl>
                                          <p:spTgt spid="12"/>
                                        </p:tgtEl>
                                        <p:attrNameLst>
                                          <p:attrName>r</p:attrName>
                                        </p:attrNameLst>
                                      </p:cBhvr>
                                    </p:animRot>
                                    <p:animRot by="-240000">
                                      <p:cBhvr>
                                        <p:cTn id="57" dur="200" fill="hold">
                                          <p:stCondLst>
                                            <p:cond delay="600"/>
                                          </p:stCondLst>
                                        </p:cTn>
                                        <p:tgtEl>
                                          <p:spTgt spid="12"/>
                                        </p:tgtEl>
                                        <p:attrNameLst>
                                          <p:attrName>r</p:attrName>
                                        </p:attrNameLst>
                                      </p:cBhvr>
                                    </p:animRot>
                                    <p:animRot by="120000">
                                      <p:cBhvr>
                                        <p:cTn id="58" dur="200" fill="hold">
                                          <p:stCondLst>
                                            <p:cond delay="800"/>
                                          </p:stCondLst>
                                        </p:cTn>
                                        <p:tgtEl>
                                          <p:spTgt spid="12"/>
                                        </p:tgtEl>
                                        <p:attrNameLst>
                                          <p:attrName>r</p:attrName>
                                        </p:attrNameLst>
                                      </p:cBhvr>
                                    </p:animRot>
                                  </p:childTnLst>
                                  <p:subTnLst>
                                    <p:audio>
                                      <p:cMediaNode>
                                        <p:cTn display="0" masterRel="sameClick">
                                          <p:stCondLst>
                                            <p:cond evt="begin" delay="0">
                                              <p:tn val="53"/>
                                            </p:cond>
                                          </p:stCondLst>
                                          <p:endCondLst>
                                            <p:cond evt="onStopAudio" delay="0">
                                              <p:tgtEl>
                                                <p:sldTgt/>
                                              </p:tgtEl>
                                            </p:cond>
                                          </p:endCondLst>
                                        </p:cTn>
                                        <p:tgtEl>
                                          <p:sndTgt r:embed="rId11" name="Questions.wav"/>
                                        </p:tgtEl>
                                      </p:cMediaNode>
                                    </p:audio>
                                  </p:subTnLst>
                                </p:cTn>
                              </p:par>
                            </p:childTnLst>
                          </p:cTn>
                        </p:par>
                      </p:childTnLst>
                    </p:cTn>
                  </p:par>
                </p:childTnLst>
              </p:cTn>
              <p:nextCondLst>
                <p:cond evt="onClick" delay="0">
                  <p:tgtEl>
                    <p:spTgt spid="11"/>
                  </p:tgtEl>
                </p:cond>
              </p:nextCondLst>
            </p:seq>
            <p:seq concurrent="1" nextAc="seek">
              <p:cTn id="59" restart="whenNotActive" fill="hold" evtFilter="cancelBubble" nodeType="interactiveSeq">
                <p:stCondLst>
                  <p:cond evt="onClick" delay="0">
                    <p:tgtEl>
                      <p:spTgt spid="12"/>
                    </p:tgtEl>
                  </p:cond>
                </p:stCondLst>
                <p:endSync evt="end" delay="0">
                  <p:rtn val="all"/>
                </p:endSync>
                <p:childTnLst>
                  <p:par>
                    <p:cTn id="60" fill="hold">
                      <p:stCondLst>
                        <p:cond delay="0"/>
                      </p:stCondLst>
                      <p:childTnLst>
                        <p:par>
                          <p:cTn id="61" fill="hold">
                            <p:stCondLst>
                              <p:cond delay="0"/>
                            </p:stCondLst>
                            <p:childTnLst>
                              <p:par>
                                <p:cTn id="62" presetID="32" presetClass="emph" presetSubtype="0" fill="hold" grpId="2" nodeType="withEffect">
                                  <p:stCondLst>
                                    <p:cond delay="0"/>
                                  </p:stCondLst>
                                  <p:childTnLst>
                                    <p:animRot by="120000">
                                      <p:cBhvr>
                                        <p:cTn id="63" dur="100" fill="hold">
                                          <p:stCondLst>
                                            <p:cond delay="0"/>
                                          </p:stCondLst>
                                        </p:cTn>
                                        <p:tgtEl>
                                          <p:spTgt spid="12"/>
                                        </p:tgtEl>
                                        <p:attrNameLst>
                                          <p:attrName>r</p:attrName>
                                        </p:attrNameLst>
                                      </p:cBhvr>
                                    </p:animRot>
                                    <p:animRot by="-240000">
                                      <p:cBhvr>
                                        <p:cTn id="64" dur="200" fill="hold">
                                          <p:stCondLst>
                                            <p:cond delay="200"/>
                                          </p:stCondLst>
                                        </p:cTn>
                                        <p:tgtEl>
                                          <p:spTgt spid="12"/>
                                        </p:tgtEl>
                                        <p:attrNameLst>
                                          <p:attrName>r</p:attrName>
                                        </p:attrNameLst>
                                      </p:cBhvr>
                                    </p:animRot>
                                    <p:animRot by="240000">
                                      <p:cBhvr>
                                        <p:cTn id="65" dur="200" fill="hold">
                                          <p:stCondLst>
                                            <p:cond delay="400"/>
                                          </p:stCondLst>
                                        </p:cTn>
                                        <p:tgtEl>
                                          <p:spTgt spid="12"/>
                                        </p:tgtEl>
                                        <p:attrNameLst>
                                          <p:attrName>r</p:attrName>
                                        </p:attrNameLst>
                                      </p:cBhvr>
                                    </p:animRot>
                                    <p:animRot by="-240000">
                                      <p:cBhvr>
                                        <p:cTn id="66" dur="200" fill="hold">
                                          <p:stCondLst>
                                            <p:cond delay="600"/>
                                          </p:stCondLst>
                                        </p:cTn>
                                        <p:tgtEl>
                                          <p:spTgt spid="12"/>
                                        </p:tgtEl>
                                        <p:attrNameLst>
                                          <p:attrName>r</p:attrName>
                                        </p:attrNameLst>
                                      </p:cBhvr>
                                    </p:animRot>
                                    <p:animRot by="120000">
                                      <p:cBhvr>
                                        <p:cTn id="67" dur="200" fill="hold">
                                          <p:stCondLst>
                                            <p:cond delay="800"/>
                                          </p:stCondLst>
                                        </p:cTn>
                                        <p:tgtEl>
                                          <p:spTgt spid="12"/>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11" name="Questions.wav"/>
                                        </p:tgtEl>
                                      </p:cMediaNode>
                                    </p:audio>
                                  </p:subTnLst>
                                </p:cTn>
                              </p:par>
                              <p:par>
                                <p:cTn id="68" presetID="32" presetClass="emph" presetSubtype="0" fill="hold" nodeType="withEffect">
                                  <p:stCondLst>
                                    <p:cond delay="0"/>
                                  </p:stCondLst>
                                  <p:childTnLst>
                                    <p:animRot by="120000">
                                      <p:cBhvr>
                                        <p:cTn id="69" dur="100" fill="hold">
                                          <p:stCondLst>
                                            <p:cond delay="0"/>
                                          </p:stCondLst>
                                        </p:cTn>
                                        <p:tgtEl>
                                          <p:spTgt spid="11"/>
                                        </p:tgtEl>
                                        <p:attrNameLst>
                                          <p:attrName>r</p:attrName>
                                        </p:attrNameLst>
                                      </p:cBhvr>
                                    </p:animRot>
                                    <p:animRot by="-240000">
                                      <p:cBhvr>
                                        <p:cTn id="70" dur="200" fill="hold">
                                          <p:stCondLst>
                                            <p:cond delay="200"/>
                                          </p:stCondLst>
                                        </p:cTn>
                                        <p:tgtEl>
                                          <p:spTgt spid="11"/>
                                        </p:tgtEl>
                                        <p:attrNameLst>
                                          <p:attrName>r</p:attrName>
                                        </p:attrNameLst>
                                      </p:cBhvr>
                                    </p:animRot>
                                    <p:animRot by="240000">
                                      <p:cBhvr>
                                        <p:cTn id="71" dur="200" fill="hold">
                                          <p:stCondLst>
                                            <p:cond delay="400"/>
                                          </p:stCondLst>
                                        </p:cTn>
                                        <p:tgtEl>
                                          <p:spTgt spid="11"/>
                                        </p:tgtEl>
                                        <p:attrNameLst>
                                          <p:attrName>r</p:attrName>
                                        </p:attrNameLst>
                                      </p:cBhvr>
                                    </p:animRot>
                                    <p:animRot by="-240000">
                                      <p:cBhvr>
                                        <p:cTn id="72" dur="200" fill="hold">
                                          <p:stCondLst>
                                            <p:cond delay="600"/>
                                          </p:stCondLst>
                                        </p:cTn>
                                        <p:tgtEl>
                                          <p:spTgt spid="11"/>
                                        </p:tgtEl>
                                        <p:attrNameLst>
                                          <p:attrName>r</p:attrName>
                                        </p:attrNameLst>
                                      </p:cBhvr>
                                    </p:animRot>
                                    <p:animRot by="120000">
                                      <p:cBhvr>
                                        <p:cTn id="73" dur="200" fill="hold">
                                          <p:stCondLst>
                                            <p:cond delay="800"/>
                                          </p:stCondLst>
                                        </p:cTn>
                                        <p:tgtEl>
                                          <p:spTgt spid="11"/>
                                        </p:tgtEl>
                                        <p:attrNameLst>
                                          <p:attrName>r</p:attrName>
                                        </p:attrNameLst>
                                      </p:cBhvr>
                                    </p:animRot>
                                  </p:childTnLst>
                                </p:cTn>
                              </p:par>
                            </p:childTnLst>
                          </p:cTn>
                        </p:par>
                      </p:childTnLst>
                    </p:cTn>
                  </p:par>
                </p:childTnLst>
              </p:cTn>
              <p:nextCondLst>
                <p:cond evt="onClick" delay="0">
                  <p:tgtEl>
                    <p:spTgt spid="12"/>
                  </p:tgtEl>
                </p:cond>
              </p:nextCondLst>
            </p:seq>
          </p:childTnLst>
        </p:cTn>
      </p:par>
    </p:tnLst>
    <p:bldLst>
      <p:bldP spid="16" grpId="0"/>
      <p:bldP spid="12" grpId="0"/>
      <p:bldP spid="12" grpId="1"/>
      <p:bldP spid="12" grpId="2"/>
    </p:bld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4.xml"/><Relationship Id="rId1" Type="http://schemas.openxmlformats.org/officeDocument/2006/relationships/tags" Target="../tags/tag118.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80.xml"/><Relationship Id="rId1" Type="http://schemas.openxmlformats.org/officeDocument/2006/relationships/tags" Target="../tags/tag126.xml"/><Relationship Id="rId6" Type="http://schemas.openxmlformats.org/officeDocument/2006/relationships/audio" Target="../media/audio2.wav"/><Relationship Id="rId5" Type="http://schemas.openxmlformats.org/officeDocument/2006/relationships/image" Target="../media/image27.png"/><Relationship Id="rId4" Type="http://schemas.openxmlformats.org/officeDocument/2006/relationships/audio" Target="../media/audio2.wav"/></Relationships>
</file>

<file path=ppt/slides/_rels/slide11.xml.rels><?xml version="1.0" encoding="UTF-8" standalone="yes"?>
<Relationships xmlns="http://schemas.openxmlformats.org/package/2006/relationships"><Relationship Id="rId3" Type="http://schemas.openxmlformats.org/officeDocument/2006/relationships/audio" Target="../media/audio16.wav"/><Relationship Id="rId2" Type="http://schemas.openxmlformats.org/officeDocument/2006/relationships/slideLayout" Target="../slideLayouts/slideLayout115.xml"/><Relationship Id="rId1" Type="http://schemas.openxmlformats.org/officeDocument/2006/relationships/tags" Target="../tags/tag127.xml"/><Relationship Id="rId6" Type="http://schemas.openxmlformats.org/officeDocument/2006/relationships/audio" Target="../media/audio16.wav"/><Relationship Id="rId5" Type="http://schemas.openxmlformats.org/officeDocument/2006/relationships/image" Target="../media/image29.png"/><Relationship Id="rId4" Type="http://schemas.openxmlformats.org/officeDocument/2006/relationships/audio" Target="../media/audio17.wav"/></Relationships>
</file>

<file path=ppt/slides/_rels/slide12.xml.rels><?xml version="1.0" encoding="UTF-8" standalone="yes"?>
<Relationships xmlns="http://schemas.openxmlformats.org/package/2006/relationships"><Relationship Id="rId8" Type="http://schemas.openxmlformats.org/officeDocument/2006/relationships/audio" Target="../media/audio18.wav"/><Relationship Id="rId13" Type="http://schemas.openxmlformats.org/officeDocument/2006/relationships/audio" Target="../media/audio5.wav"/><Relationship Id="rId18" Type="http://schemas.openxmlformats.org/officeDocument/2006/relationships/image" Target="../media/image31.png"/><Relationship Id="rId26" Type="http://schemas.openxmlformats.org/officeDocument/2006/relationships/image" Target="../media/image6.png"/><Relationship Id="rId3" Type="http://schemas.openxmlformats.org/officeDocument/2006/relationships/audio" Target="../media/media1.m4a"/><Relationship Id="rId21" Type="http://schemas.openxmlformats.org/officeDocument/2006/relationships/image" Target="../media/image34.png"/><Relationship Id="rId7" Type="http://schemas.openxmlformats.org/officeDocument/2006/relationships/audio" Target="../media/audio1.wav"/><Relationship Id="rId12" Type="http://schemas.openxmlformats.org/officeDocument/2006/relationships/audio" Target="../media/audio4.wav"/><Relationship Id="rId17" Type="http://schemas.openxmlformats.org/officeDocument/2006/relationships/image" Target="../media/image3.png"/><Relationship Id="rId25" Type="http://schemas.openxmlformats.org/officeDocument/2006/relationships/image" Target="../media/image2.png"/><Relationship Id="rId2" Type="http://schemas.microsoft.com/office/2007/relationships/media" Target="../media/media1.m4a"/><Relationship Id="rId16" Type="http://schemas.openxmlformats.org/officeDocument/2006/relationships/image" Target="../media/image30.png"/><Relationship Id="rId20" Type="http://schemas.openxmlformats.org/officeDocument/2006/relationships/image" Target="../media/image33.png"/><Relationship Id="rId1" Type="http://schemas.openxmlformats.org/officeDocument/2006/relationships/tags" Target="../tags/tag128.xml"/><Relationship Id="rId6" Type="http://schemas.openxmlformats.org/officeDocument/2006/relationships/audio" Target="../media/audio6.wav"/><Relationship Id="rId11" Type="http://schemas.openxmlformats.org/officeDocument/2006/relationships/audio" Target="../media/audio2.wav"/><Relationship Id="rId24" Type="http://schemas.openxmlformats.org/officeDocument/2006/relationships/image" Target="../media/image35.png"/><Relationship Id="rId5" Type="http://schemas.openxmlformats.org/officeDocument/2006/relationships/notesSlide" Target="../notesSlides/notesSlide11.xml"/><Relationship Id="rId15" Type="http://schemas.openxmlformats.org/officeDocument/2006/relationships/image" Target="../media/image29.png"/><Relationship Id="rId23" Type="http://schemas.openxmlformats.org/officeDocument/2006/relationships/image" Target="../media/image5.png"/><Relationship Id="rId10" Type="http://schemas.openxmlformats.org/officeDocument/2006/relationships/audio" Target="../media/audio20.wav"/><Relationship Id="rId19" Type="http://schemas.openxmlformats.org/officeDocument/2006/relationships/image" Target="../media/image32.png"/><Relationship Id="rId4" Type="http://schemas.openxmlformats.org/officeDocument/2006/relationships/slideLayout" Target="../slideLayouts/slideLayout115.xml"/><Relationship Id="rId9" Type="http://schemas.openxmlformats.org/officeDocument/2006/relationships/audio" Target="../media/audio19.wav"/><Relationship Id="rId14" Type="http://schemas.openxmlformats.org/officeDocument/2006/relationships/image" Target="../media/image19.png"/><Relationship Id="rId22" Type="http://schemas.openxmlformats.org/officeDocument/2006/relationships/image" Target="../media/image4.png"/><Relationship Id="rId27" Type="http://schemas.openxmlformats.org/officeDocument/2006/relationships/image" Target="../media/image7.png"/></Relationships>
</file>

<file path=ppt/slides/_rels/slide13.xml.rels><?xml version="1.0" encoding="UTF-8" standalone="yes"?>
<Relationships xmlns="http://schemas.openxmlformats.org/package/2006/relationships"><Relationship Id="rId8" Type="http://schemas.openxmlformats.org/officeDocument/2006/relationships/audio" Target="../media/audio8.wav"/><Relationship Id="rId13" Type="http://schemas.openxmlformats.org/officeDocument/2006/relationships/audio" Target="../media/audio24.wav"/><Relationship Id="rId18" Type="http://schemas.openxmlformats.org/officeDocument/2006/relationships/image" Target="../media/image6.png"/><Relationship Id="rId3" Type="http://schemas.openxmlformats.org/officeDocument/2006/relationships/notesSlide" Target="../notesSlides/notesSlide12.xml"/><Relationship Id="rId21" Type="http://schemas.openxmlformats.org/officeDocument/2006/relationships/image" Target="../media/image9.png"/><Relationship Id="rId7" Type="http://schemas.openxmlformats.org/officeDocument/2006/relationships/audio" Target="../media/audio16.wav"/><Relationship Id="rId12" Type="http://schemas.openxmlformats.org/officeDocument/2006/relationships/audio" Target="../media/audio10.wav"/><Relationship Id="rId17" Type="http://schemas.openxmlformats.org/officeDocument/2006/relationships/image" Target="../media/image36.png"/><Relationship Id="rId2" Type="http://schemas.openxmlformats.org/officeDocument/2006/relationships/slideLayout" Target="../slideLayouts/slideLayout115.xml"/><Relationship Id="rId16" Type="http://schemas.openxmlformats.org/officeDocument/2006/relationships/image" Target="../media/image29.png"/><Relationship Id="rId20" Type="http://schemas.openxmlformats.org/officeDocument/2006/relationships/image" Target="../media/image8.png"/><Relationship Id="rId1" Type="http://schemas.openxmlformats.org/officeDocument/2006/relationships/tags" Target="../tags/tag129.xml"/><Relationship Id="rId6" Type="http://schemas.openxmlformats.org/officeDocument/2006/relationships/audio" Target="../media/audio7.wav"/><Relationship Id="rId11" Type="http://schemas.openxmlformats.org/officeDocument/2006/relationships/audio" Target="../media/audio23.wav"/><Relationship Id="rId24" Type="http://schemas.openxmlformats.org/officeDocument/2006/relationships/image" Target="../media/image38.png"/><Relationship Id="rId5" Type="http://schemas.openxmlformats.org/officeDocument/2006/relationships/audio" Target="../media/audio21.wav"/><Relationship Id="rId15" Type="http://schemas.openxmlformats.org/officeDocument/2006/relationships/image" Target="../media/image30.png"/><Relationship Id="rId23" Type="http://schemas.openxmlformats.org/officeDocument/2006/relationships/image" Target="../media/image37.png"/><Relationship Id="rId10" Type="http://schemas.openxmlformats.org/officeDocument/2006/relationships/audio" Target="../media/audio9.wav"/><Relationship Id="rId19" Type="http://schemas.openxmlformats.org/officeDocument/2006/relationships/image" Target="../media/image7.png"/><Relationship Id="rId4" Type="http://schemas.openxmlformats.org/officeDocument/2006/relationships/audio" Target="../media/audio6.wav"/><Relationship Id="rId9" Type="http://schemas.openxmlformats.org/officeDocument/2006/relationships/audio" Target="../media/audio22.wav"/><Relationship Id="rId14" Type="http://schemas.openxmlformats.org/officeDocument/2006/relationships/image" Target="../media/image33.png"/><Relationship Id="rId22"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audio" Target="../media/audio16.wav"/><Relationship Id="rId2" Type="http://schemas.openxmlformats.org/officeDocument/2006/relationships/slideLayout" Target="../slideLayouts/slideLayout115.xml"/><Relationship Id="rId1" Type="http://schemas.openxmlformats.org/officeDocument/2006/relationships/tags" Target="../tags/tag130.xml"/><Relationship Id="rId5" Type="http://schemas.openxmlformats.org/officeDocument/2006/relationships/audio" Target="../media/audio16.wav"/><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audio" Target="../media/audio13.wav"/><Relationship Id="rId3" Type="http://schemas.openxmlformats.org/officeDocument/2006/relationships/notesSlide" Target="../notesSlides/notesSlide3.xml"/><Relationship Id="rId7" Type="http://schemas.openxmlformats.org/officeDocument/2006/relationships/image" Target="../media/image20.png"/><Relationship Id="rId12" Type="http://schemas.openxmlformats.org/officeDocument/2006/relationships/image" Target="../media/image24.png"/><Relationship Id="rId2" Type="http://schemas.openxmlformats.org/officeDocument/2006/relationships/slideLayout" Target="../slideLayouts/slideLayout115.xml"/><Relationship Id="rId1" Type="http://schemas.openxmlformats.org/officeDocument/2006/relationships/tags" Target="../tags/tag119.xml"/><Relationship Id="rId6" Type="http://schemas.openxmlformats.org/officeDocument/2006/relationships/image" Target="../media/image19.png"/><Relationship Id="rId11" Type="http://schemas.openxmlformats.org/officeDocument/2006/relationships/image" Target="../media/image23.png"/><Relationship Id="rId5" Type="http://schemas.openxmlformats.org/officeDocument/2006/relationships/audio" Target="../media/audio14.wav"/><Relationship Id="rId10" Type="http://schemas.openxmlformats.org/officeDocument/2006/relationships/image" Target="../media/image22.png"/><Relationship Id="rId4" Type="http://schemas.openxmlformats.org/officeDocument/2006/relationships/audio" Target="../media/audio13.wav"/><Relationship Id="rId9" Type="http://schemas.openxmlformats.org/officeDocument/2006/relationships/image" Target="../media/image21.png"/><Relationship Id="rId14" Type="http://schemas.openxmlformats.org/officeDocument/2006/relationships/audio" Target="../media/audio14.wav"/></Relationships>
</file>

<file path=ppt/slides/_rels/slide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audio" Target="../media/media2.m4a"/><Relationship Id="rId7" Type="http://schemas.openxmlformats.org/officeDocument/2006/relationships/image" Target="../media/image19.png"/><Relationship Id="rId2" Type="http://schemas.microsoft.com/office/2007/relationships/media" Target="../media/media2.m4a"/><Relationship Id="rId1" Type="http://schemas.openxmlformats.org/officeDocument/2006/relationships/tags" Target="../tags/tag120.xml"/><Relationship Id="rId6" Type="http://schemas.openxmlformats.org/officeDocument/2006/relationships/audio" Target="../media/audio15.wav"/><Relationship Id="rId5" Type="http://schemas.openxmlformats.org/officeDocument/2006/relationships/notesSlide" Target="../notesSlides/notesSlide4.xml"/><Relationship Id="rId4" Type="http://schemas.openxmlformats.org/officeDocument/2006/relationships/slideLayout" Target="../slideLayouts/slideLayout115.xml"/><Relationship Id="rId9" Type="http://schemas.openxmlformats.org/officeDocument/2006/relationships/image" Target="../media/image26.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15.xml"/><Relationship Id="rId13" Type="http://schemas.openxmlformats.org/officeDocument/2006/relationships/image" Target="../media/image26.png"/><Relationship Id="rId18" Type="http://schemas.openxmlformats.org/officeDocument/2006/relationships/audio" Target="../media/audio2.wav"/><Relationship Id="rId3" Type="http://schemas.openxmlformats.org/officeDocument/2006/relationships/audio" Target="../media/media3.m4a"/><Relationship Id="rId7" Type="http://schemas.openxmlformats.org/officeDocument/2006/relationships/audio" Target="../media/media1.m4a"/><Relationship Id="rId12" Type="http://schemas.openxmlformats.org/officeDocument/2006/relationships/image" Target="../media/image27.png"/><Relationship Id="rId17" Type="http://schemas.openxmlformats.org/officeDocument/2006/relationships/image" Target="../media/image3.png"/><Relationship Id="rId2" Type="http://schemas.microsoft.com/office/2007/relationships/media" Target="../media/media3.m4a"/><Relationship Id="rId16" Type="http://schemas.openxmlformats.org/officeDocument/2006/relationships/image" Target="../media/image2.png"/><Relationship Id="rId1" Type="http://schemas.openxmlformats.org/officeDocument/2006/relationships/tags" Target="../tags/tag121.xml"/><Relationship Id="rId6" Type="http://schemas.microsoft.com/office/2007/relationships/media" Target="../media/media1.m4a"/><Relationship Id="rId11" Type="http://schemas.openxmlformats.org/officeDocument/2006/relationships/audio" Target="../media/audio3.wav"/><Relationship Id="rId5" Type="http://schemas.openxmlformats.org/officeDocument/2006/relationships/audio" Target="../media/media4.m4a"/><Relationship Id="rId15" Type="http://schemas.openxmlformats.org/officeDocument/2006/relationships/image" Target="../media/image28.png"/><Relationship Id="rId10" Type="http://schemas.openxmlformats.org/officeDocument/2006/relationships/audio" Target="../media/audio2.wav"/><Relationship Id="rId19" Type="http://schemas.openxmlformats.org/officeDocument/2006/relationships/audio" Target="../media/audio3.wav"/><Relationship Id="rId4" Type="http://schemas.microsoft.com/office/2007/relationships/media" Target="../media/media4.m4a"/><Relationship Id="rId9" Type="http://schemas.openxmlformats.org/officeDocument/2006/relationships/notesSlide" Target="../notesSlides/notesSlide5.xml"/><Relationship Id="rId1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audio" Target="../media/audio2.wav"/><Relationship Id="rId2" Type="http://schemas.openxmlformats.org/officeDocument/2006/relationships/slideLayout" Target="../slideLayouts/slideLayout80.xml"/><Relationship Id="rId1" Type="http://schemas.openxmlformats.org/officeDocument/2006/relationships/tags" Target="../tags/tag122.xml"/><Relationship Id="rId5" Type="http://schemas.openxmlformats.org/officeDocument/2006/relationships/image" Target="../media/image27.png"/><Relationship Id="rId4" Type="http://schemas.openxmlformats.org/officeDocument/2006/relationships/audio" Target="../media/audio2.wav"/></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0.xml"/><Relationship Id="rId1" Type="http://schemas.openxmlformats.org/officeDocument/2006/relationships/tags" Target="../tags/tag123.xml"/><Relationship Id="rId6" Type="http://schemas.openxmlformats.org/officeDocument/2006/relationships/audio" Target="../media/audio2.wav"/><Relationship Id="rId5" Type="http://schemas.openxmlformats.org/officeDocument/2006/relationships/image" Target="../media/image27.png"/><Relationship Id="rId4" Type="http://schemas.openxmlformats.org/officeDocument/2006/relationships/audio" Target="../media/audio2.wav"/></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0.xml"/><Relationship Id="rId1" Type="http://schemas.openxmlformats.org/officeDocument/2006/relationships/tags" Target="../tags/tag124.xml"/><Relationship Id="rId6" Type="http://schemas.openxmlformats.org/officeDocument/2006/relationships/audio" Target="../media/audio2.wav"/><Relationship Id="rId5" Type="http://schemas.openxmlformats.org/officeDocument/2006/relationships/image" Target="../media/image27.png"/><Relationship Id="rId4" Type="http://schemas.openxmlformats.org/officeDocument/2006/relationships/audio" Target="../media/audio2.wav"/></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0.xml"/><Relationship Id="rId1" Type="http://schemas.openxmlformats.org/officeDocument/2006/relationships/tags" Target="../tags/tag125.xml"/><Relationship Id="rId6" Type="http://schemas.openxmlformats.org/officeDocument/2006/relationships/audio" Target="../media/audio2.wav"/><Relationship Id="rId5" Type="http://schemas.openxmlformats.org/officeDocument/2006/relationships/image" Target="../media/image27.png"/><Relationship Id="rId4" Type="http://schemas.openxmlformats.org/officeDocument/2006/relationships/audio" Target="../media/audio2.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dirty="0"/>
          </a:p>
        </p:txBody>
      </p:sp>
    </p:spTree>
    <p:custDataLst>
      <p:tags r:id="rId1"/>
    </p:custDataLst>
    <p:extLst>
      <p:ext uri="{BB962C8B-B14F-4D97-AF65-F5344CB8AC3E}">
        <p14:creationId xmlns:p14="http://schemas.microsoft.com/office/powerpoint/2010/main" val="3271538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394117" y="4368800"/>
            <a:ext cx="1988115" cy="3575526"/>
            <a:chOff x="394117" y="4368800"/>
            <a:chExt cx="1988115" cy="3575526"/>
          </a:xfrm>
        </p:grpSpPr>
        <p:pic>
          <p:nvPicPr>
            <p:cNvPr id="6" name="Picture 5">
              <a:hlinkClick r:id="" action="ppaction://hlinkshowjump?jump=endshow"/>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94117" y="4368800"/>
              <a:ext cx="1988115" cy="3575526"/>
            </a:xfrm>
            <a:prstGeom prst="rect">
              <a:avLst/>
            </a:prstGeom>
          </p:spPr>
        </p:pic>
        <p:sp>
          <p:nvSpPr>
            <p:cNvPr id="7" name="TextBox 6">
              <a:hlinkClick r:id="" action="ppaction://hlinkshowjump?jump=endshow"/>
            </p:cNvPr>
            <p:cNvSpPr txBox="1"/>
            <p:nvPr/>
          </p:nvSpPr>
          <p:spPr>
            <a:xfrm>
              <a:off x="1015657" y="5528936"/>
              <a:ext cx="745034" cy="1592744"/>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rgbClr val="CDB919"/>
                </a:extrusionClr>
                <a:contourClr>
                  <a:srgbClr val="CDB919"/>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12000" dirty="0">
                  <a:ln w="69850" cap="rnd">
                    <a:gradFill>
                      <a:gsLst>
                        <a:gs pos="0">
                          <a:schemeClr val="accent4">
                            <a:lumMod val="20000"/>
                            <a:lumOff val="80000"/>
                          </a:schemeClr>
                        </a:gs>
                        <a:gs pos="25000">
                          <a:srgbClr val="E1CC1A"/>
                        </a:gs>
                        <a:gs pos="71000">
                          <a:srgbClr val="CDB919"/>
                        </a:gs>
                        <a:gs pos="100000">
                          <a:srgbClr val="8A7A11"/>
                        </a:gs>
                      </a:gsLst>
                      <a:lin ang="5400000" scaled="1"/>
                    </a:gradFill>
                    <a:prstDash val="solid"/>
                  </a:ln>
                  <a:gradFill>
                    <a:gsLst>
                      <a:gs pos="0">
                        <a:srgbClr val="A49118"/>
                      </a:gs>
                      <a:gs pos="30000">
                        <a:srgbClr val="CDB919"/>
                      </a:gs>
                      <a:gs pos="71000">
                        <a:srgbClr val="A49118"/>
                      </a:gs>
                    </a:gsLst>
                    <a:lin ang="5400000" scaled="0"/>
                  </a:gradFill>
                  <a:latin typeface="SuperMarioBrosWii" panose="02000000000000000000" pitchFamily="50" charset="0"/>
                  <a:ea typeface="Super Mario Bros Alphabet" pitchFamily="2" charset="-127"/>
                </a:rPr>
                <a:t>O</a:t>
              </a:r>
            </a:p>
          </p:txBody>
        </p:sp>
      </p:grpSp>
      <p:sp>
        <p:nvSpPr>
          <p:cNvPr id="8" name="Text Placeholder 7"/>
          <p:cNvSpPr>
            <a:spLocks noGrp="1"/>
          </p:cNvSpPr>
          <p:nvPr>
            <p:ph type="body" sz="quarter" idx="10"/>
          </p:nvPr>
        </p:nvSpPr>
        <p:spPr/>
        <p:txBody>
          <a:bodyPr/>
          <a:lstStyle/>
          <a:p>
            <a:endParaRPr lang="en-US"/>
          </a:p>
        </p:txBody>
      </p:sp>
      <p:sp>
        <p:nvSpPr>
          <p:cNvPr id="9" name="Text Placeholder 8"/>
          <p:cNvSpPr>
            <a:spLocks noGrp="1"/>
          </p:cNvSpPr>
          <p:nvPr>
            <p:ph type="body" sz="quarter" idx="12"/>
          </p:nvPr>
        </p:nvSpPr>
        <p:spPr/>
        <p:txBody>
          <a:bodyPr/>
          <a:lstStyle/>
          <a:p>
            <a:endParaRPr lang="en-US"/>
          </a:p>
        </p:txBody>
      </p:sp>
    </p:spTree>
    <p:custDataLst>
      <p:tags r:id="rId1"/>
    </p:custDataLst>
    <p:extLst>
      <p:ext uri="{BB962C8B-B14F-4D97-AF65-F5344CB8AC3E}">
        <p14:creationId xmlns:p14="http://schemas.microsoft.com/office/powerpoint/2010/main" val="168661368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fill="hold" nodeType="afterEffect" p14:presetBounceEnd="33333">
                                      <p:stCondLst>
                                        <p:cond delay="1500"/>
                                      </p:stCondLst>
                                      <p:childTnLst>
                                        <p:animMotion origin="layout" path="M -2.08333E-6 4.81481E-6 L -2.08333E-6 -0.13473 " pathEditMode="relative" rAng="0" ptsTypes="AA" p14:bounceEnd="33333">
                                          <p:cBhvr>
                                            <p:cTn id="6" dur="750" fill="hold"/>
                                            <p:tgtEl>
                                              <p:spTgt spid="5"/>
                                            </p:tgtEl>
                                            <p:attrNameLst>
                                              <p:attrName>ppt_x</p:attrName>
                                              <p:attrName>ppt_y</p:attrName>
                                            </p:attrNameLst>
                                          </p:cBhvr>
                                          <p:rCtr x="0" y="-6736"/>
                                        </p:animMotion>
                                      </p:childTnLst>
                                      <p:subTnLst>
                                        <p:audio>
                                          <p:cMediaNode>
                                            <p:cTn display="0" masterRel="sameClick">
                                              <p:stCondLst>
                                                <p:cond evt="begin" delay="0">
                                                  <p:tn val="5"/>
                                                </p:cond>
                                              </p:stCondLst>
                                              <p:endCondLst>
                                                <p:cond evt="onStopAudio" delay="0">
                                                  <p:tgtEl>
                                                    <p:sldTgt/>
                                                  </p:tgtEl>
                                                </p:cond>
                                              </p:endCondLst>
                                            </p:cTn>
                                            <p:tgtEl>
                                              <p:sndTgt r:embed="rId4" name="General_Question_Appear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fill="hold" nodeType="afterEffect">
                                      <p:stCondLst>
                                        <p:cond delay="1500"/>
                                      </p:stCondLst>
                                      <p:childTnLst>
                                        <p:animMotion origin="layout" path="M -2.08333E-6 4.81481E-6 L -2.08333E-6 -0.13473 " pathEditMode="relative" rAng="0" ptsTypes="AA">
                                          <p:cBhvr>
                                            <p:cTn id="6" dur="750" fill="hold"/>
                                            <p:tgtEl>
                                              <p:spTgt spid="5"/>
                                            </p:tgtEl>
                                            <p:attrNameLst>
                                              <p:attrName>ppt_x</p:attrName>
                                              <p:attrName>ppt_y</p:attrName>
                                            </p:attrNameLst>
                                          </p:cBhvr>
                                          <p:rCtr x="0" y="-6736"/>
                                        </p:animMotion>
                                      </p:childTnLst>
                                      <p:subTnLst>
                                        <p:audio>
                                          <p:cMediaNode>
                                            <p:cTn display="0" masterRel="sameClick">
                                              <p:stCondLst>
                                                <p:cond evt="begin" delay="0">
                                                  <p:tn val="5"/>
                                                </p:cond>
                                              </p:stCondLst>
                                              <p:endCondLst>
                                                <p:cond evt="onStopAudio" delay="0">
                                                  <p:tgtEl>
                                                    <p:sldTgt/>
                                                  </p:tgtEl>
                                                </p:cond>
                                              </p:endCondLst>
                                            </p:cTn>
                                            <p:tgtEl>
                                              <p:sndTgt r:embed="rId6" name="General_Question_Appear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tanding Toad"/>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79802" y="1959831"/>
            <a:ext cx="2903264" cy="4670898"/>
          </a:xfrm>
          <a:prstGeom prst="rect">
            <a:avLst/>
          </a:prstGeom>
        </p:spPr>
      </p:pic>
      <p:grpSp>
        <p:nvGrpSpPr>
          <p:cNvPr id="3" name="Group 2"/>
          <p:cNvGrpSpPr/>
          <p:nvPr/>
        </p:nvGrpSpPr>
        <p:grpSpPr>
          <a:xfrm>
            <a:off x="2871788" y="171450"/>
            <a:ext cx="8589662" cy="6286500"/>
            <a:chOff x="3762591" y="374318"/>
            <a:chExt cx="7678380" cy="5156005"/>
          </a:xfrm>
        </p:grpSpPr>
        <p:sp>
          <p:nvSpPr>
            <p:cNvPr id="4" name="Oval Callout 3"/>
            <p:cNvSpPr/>
            <p:nvPr/>
          </p:nvSpPr>
          <p:spPr>
            <a:xfrm>
              <a:off x="7612591" y="374318"/>
              <a:ext cx="3828380" cy="2565015"/>
            </a:xfrm>
            <a:prstGeom prst="wedgeEllipseCallout">
              <a:avLst>
                <a:gd name="adj1" fmla="val -46365"/>
                <a:gd name="adj2" fmla="val 55514"/>
              </a:avLst>
            </a:prstGeom>
            <a:solidFill>
              <a:srgbClr val="DAA600"/>
            </a:solidFill>
            <a:ln w="44450">
              <a:gradFill>
                <a:gsLst>
                  <a:gs pos="0">
                    <a:schemeClr val="accent4">
                      <a:lumMod val="75000"/>
                    </a:schemeClr>
                  </a:gs>
                  <a:gs pos="76000">
                    <a:srgbClr val="F6BB00"/>
                  </a:gs>
                  <a:gs pos="43000">
                    <a:srgbClr val="DAA600"/>
                  </a:gs>
                </a:gsLst>
                <a:lin ang="16200000" scaled="0"/>
              </a:gradFill>
            </a:ln>
            <a:scene3d>
              <a:camera prst="orthographicFront"/>
              <a:lightRig rig="threePt" dir="t"/>
            </a:scene3d>
            <a:sp3d contourW="38100">
              <a:bevelT w="146050" h="101600" prst="coolSlant"/>
              <a:bevelB w="0"/>
              <a:contourClr>
                <a:schemeClr val="accent4">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590971" y="2939333"/>
              <a:ext cx="3846286" cy="259099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762591" y="2939333"/>
              <a:ext cx="3824666" cy="2590989"/>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p:cNvSpPr txBox="1"/>
          <p:nvPr/>
        </p:nvSpPr>
        <p:spPr>
          <a:xfrm>
            <a:off x="7354183" y="1004313"/>
            <a:ext cx="4073793" cy="1911036"/>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a:lnSpc>
                <a:spcPct val="65000"/>
              </a:lnSpc>
            </a:pPr>
            <a:r>
              <a:rPr lang="en-US" sz="60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Let’s learn how to play!</a:t>
            </a:r>
          </a:p>
        </p:txBody>
      </p:sp>
    </p:spTree>
    <p:custDataLst>
      <p:tags r:id="rId1"/>
    </p:custDataLst>
    <p:extLst>
      <p:ext uri="{BB962C8B-B14F-4D97-AF65-F5344CB8AC3E}">
        <p14:creationId xmlns:p14="http://schemas.microsoft.com/office/powerpoint/2010/main" val="1430041593"/>
      </p:ext>
    </p:extLst>
  </p:cSld>
  <p:clrMapOvr>
    <a:masterClrMapping/>
  </p:clrMapOvr>
  <mc:AlternateContent xmlns:mc="http://schemas.openxmlformats.org/markup-compatibility/2006" xmlns:p14="http://schemas.microsoft.com/office/powerpoint/2010/main">
    <mc:Choice Requires="p14">
      <p:transition spd="med" p14:dur="700" advTm="0">
        <p:fade/>
        <p:sndAc>
          <p:stSnd>
            <p:snd r:embed="rId3" name="mk64_toad08.wav"/>
          </p:stSnd>
        </p:sndAc>
      </p:transition>
    </mc:Choice>
    <mc:Fallback xmlns="">
      <p:transition spd="med" advTm="0">
        <p:fade/>
        <p:sndAc>
          <p:stSnd>
            <p:snd r:embed="rId6" name="mk64_toad08.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subTnLst>
                                    <p:audio>
                                      <p:cMediaNode vol="20000">
                                        <p:cTn display="0" masterRel="sameClick">
                                          <p:stCondLst>
                                            <p:cond evt="begin" delay="0">
                                              <p:tn val="5"/>
                                            </p:cond>
                                          </p:stCondLst>
                                          <p:endCondLst>
                                            <p:cond evt="onStopAudio" delay="0">
                                              <p:tgtEl>
                                                <p:sldTgt/>
                                              </p:tgtEl>
                                            </p:cond>
                                          </p:endCondLst>
                                        </p:cTn>
                                        <p:tgtEl>
                                          <p:sndTgt r:embed="rId4" name="Super Mario 64 OST - Toad's Message.wav"/>
                                        </p:tgtEl>
                                      </p:cMediaNode>
                                    </p:audio>
                                  </p:subTnLst>
                                </p:cTn>
                              </p:par>
                              <p:par>
                                <p:cTn id="8" presetID="53" presetClass="entr" presetSubtype="16" fill="hold" grpId="0"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p:cTn id="10" dur="250" fill="hold"/>
                                        <p:tgtEl>
                                          <p:spTgt spid="7"/>
                                        </p:tgtEl>
                                        <p:attrNameLst>
                                          <p:attrName>ppt_w</p:attrName>
                                        </p:attrNameLst>
                                      </p:cBhvr>
                                      <p:tavLst>
                                        <p:tav tm="0">
                                          <p:val>
                                            <p:fltVal val="0"/>
                                          </p:val>
                                        </p:tav>
                                        <p:tav tm="100000">
                                          <p:val>
                                            <p:strVal val="#ppt_w"/>
                                          </p:val>
                                        </p:tav>
                                      </p:tavLst>
                                    </p:anim>
                                    <p:anim calcmode="lin" valueType="num">
                                      <p:cBhvr>
                                        <p:cTn id="11" dur="250" fill="hold"/>
                                        <p:tgtEl>
                                          <p:spTgt spid="7"/>
                                        </p:tgtEl>
                                        <p:attrNameLst>
                                          <p:attrName>ppt_h</p:attrName>
                                        </p:attrNameLst>
                                      </p:cBhvr>
                                      <p:tavLst>
                                        <p:tav tm="0">
                                          <p:val>
                                            <p:fltVal val="0"/>
                                          </p:val>
                                        </p:tav>
                                        <p:tav tm="100000">
                                          <p:val>
                                            <p:strVal val="#ppt_h"/>
                                          </p:val>
                                        </p:tav>
                                      </p:tavLst>
                                    </p:anim>
                                    <p:animEffect transition="in" filter="fade">
                                      <p:cBhvr>
                                        <p:cTn id="12" dur="250"/>
                                        <p:tgtEl>
                                          <p:spTgt spid="7"/>
                                        </p:tgtEl>
                                      </p:cBhvr>
                                    </p:animEffect>
                                  </p:childTnLst>
                                </p:cTn>
                              </p:par>
                            </p:childTnLst>
                          </p:cTn>
                        </p:par>
                        <p:par>
                          <p:cTn id="13" fill="hold">
                            <p:stCondLst>
                              <p:cond delay="1000"/>
                            </p:stCondLst>
                            <p:childTnLst>
                              <p:par>
                                <p:cTn id="14" presetID="53" presetClass="exit" presetSubtype="32" fill="hold" grpId="1" nodeType="afterEffect">
                                  <p:stCondLst>
                                    <p:cond delay="2500"/>
                                  </p:stCondLst>
                                  <p:childTnLst>
                                    <p:anim calcmode="lin" valueType="num">
                                      <p:cBhvr>
                                        <p:cTn id="15" dur="500"/>
                                        <p:tgtEl>
                                          <p:spTgt spid="7"/>
                                        </p:tgtEl>
                                        <p:attrNameLst>
                                          <p:attrName>ppt_w</p:attrName>
                                        </p:attrNameLst>
                                      </p:cBhvr>
                                      <p:tavLst>
                                        <p:tav tm="0">
                                          <p:val>
                                            <p:strVal val="ppt_w"/>
                                          </p:val>
                                        </p:tav>
                                        <p:tav tm="100000">
                                          <p:val>
                                            <p:fltVal val="0"/>
                                          </p:val>
                                        </p:tav>
                                      </p:tavLst>
                                    </p:anim>
                                    <p:anim calcmode="lin" valueType="num">
                                      <p:cBhvr>
                                        <p:cTn id="16" dur="500"/>
                                        <p:tgtEl>
                                          <p:spTgt spid="7"/>
                                        </p:tgtEl>
                                        <p:attrNameLst>
                                          <p:attrName>ppt_h</p:attrName>
                                        </p:attrNameLst>
                                      </p:cBhvr>
                                      <p:tavLst>
                                        <p:tav tm="0">
                                          <p:val>
                                            <p:strVal val="ppt_h"/>
                                          </p:val>
                                        </p:tav>
                                        <p:tav tm="100000">
                                          <p:val>
                                            <p:fltVal val="0"/>
                                          </p:val>
                                        </p:tav>
                                      </p:tavLst>
                                    </p:anim>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14"/>
          <a:stretch>
            <a:fillRect/>
          </a:stretch>
        </p:blipFill>
        <p:spPr>
          <a:xfrm>
            <a:off x="187894" y="-115313"/>
            <a:ext cx="12708956" cy="2325113"/>
          </a:xfrm>
          <a:prstGeom prst="rect">
            <a:avLst/>
          </a:prstGeom>
        </p:spPr>
      </p:pic>
      <p:sp>
        <p:nvSpPr>
          <p:cNvPr id="10" name="Question"/>
          <p:cNvSpPr txBox="1"/>
          <p:nvPr/>
        </p:nvSpPr>
        <p:spPr>
          <a:xfrm>
            <a:off x="1881355" y="439780"/>
            <a:ext cx="9943995" cy="923330"/>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nSpc>
                <a:spcPct val="75000"/>
              </a:lnSpc>
              <a:defRPr sz="8800" b="1">
                <a:ln w="69850" cap="rnd">
                  <a:gradFill>
                    <a:gsLst>
                      <a:gs pos="0">
                        <a:schemeClr val="accent1">
                          <a:lumMod val="5000"/>
                          <a:lumOff val="95000"/>
                        </a:schemeClr>
                      </a:gs>
                      <a:gs pos="44000">
                        <a:schemeClr val="bg1">
                          <a:lumMod val="65000"/>
                        </a:schemeClr>
                      </a:gs>
                      <a:gs pos="29000">
                        <a:schemeClr val="bg1">
                          <a:lumMod val="85000"/>
                        </a:schemeClr>
                      </a:gs>
                    </a:gsLst>
                    <a:lin ang="5400000" scaled="1"/>
                  </a:gradFill>
                  <a:prstDash val="solid"/>
                </a:ln>
                <a:gradFill>
                  <a:gsLst>
                    <a:gs pos="0">
                      <a:schemeClr val="accent1">
                        <a:lumMod val="5000"/>
                        <a:lumOff val="95000"/>
                      </a:schemeClr>
                    </a:gs>
                    <a:gs pos="100000">
                      <a:schemeClr val="bg1">
                        <a:lumMod val="85000"/>
                      </a:schemeClr>
                    </a:gs>
                    <a:gs pos="65000">
                      <a:schemeClr val="bg1">
                        <a:lumMod val="85000"/>
                      </a:schemeClr>
                    </a:gs>
                  </a:gsLst>
                  <a:lin ang="5400000" scaled="1"/>
                </a:gradFill>
                <a:effectLst>
                  <a:outerShdw blurRad="50800" dist="38100" dir="5400000" sx="102000" sy="102000" algn="t" rotWithShape="0">
                    <a:prstClr val="black">
                      <a:alpha val="40000"/>
                    </a:prstClr>
                  </a:outerShdw>
                </a:effectLst>
                <a:latin typeface="SuperMarioBrosWii" panose="02000000000000000000" pitchFamily="50" charset="0"/>
              </a:defRPr>
            </a:lvl1pPr>
          </a:lstStyle>
          <a:p>
            <a:pPr algn="ctr"/>
            <a:r>
              <a:rPr lang="en-US" sz="7200" dirty="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latin typeface="Berlin Sans FB Demi" panose="020E0802020502020306" pitchFamily="34" charset="0"/>
              </a:rPr>
              <a:t>The question is up here! </a:t>
            </a:r>
          </a:p>
        </p:txBody>
      </p:sp>
      <p:pic>
        <p:nvPicPr>
          <p:cNvPr id="2" name="Standing Toad"/>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4679802" y="1959831"/>
            <a:ext cx="2903264" cy="4670898"/>
          </a:xfrm>
          <a:prstGeom prst="rect">
            <a:avLst/>
          </a:prstGeom>
        </p:spPr>
      </p:pic>
      <p:pic>
        <p:nvPicPr>
          <p:cNvPr id="5" name="Surprised Toad Left"/>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flipH="1">
            <a:off x="4138648" y="1670320"/>
            <a:ext cx="4191367" cy="5316744"/>
          </a:xfrm>
          <a:prstGeom prst="rect">
            <a:avLst/>
          </a:prstGeom>
        </p:spPr>
      </p:pic>
      <p:grpSp>
        <p:nvGrpSpPr>
          <p:cNvPr id="6" name="Group 5"/>
          <p:cNvGrpSpPr/>
          <p:nvPr/>
        </p:nvGrpSpPr>
        <p:grpSpPr>
          <a:xfrm>
            <a:off x="61566" y="45409"/>
            <a:ext cx="1813439" cy="1688141"/>
            <a:chOff x="61566" y="45409"/>
            <a:chExt cx="1813439" cy="1688141"/>
          </a:xfrm>
        </p:grpSpPr>
        <p:pic>
          <p:nvPicPr>
            <p:cNvPr id="7" name="Picture 6"/>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61566" y="45409"/>
              <a:ext cx="1813439" cy="1688141"/>
            </a:xfrm>
            <a:prstGeom prst="rect">
              <a:avLst/>
            </a:prstGeom>
          </p:spPr>
        </p:pic>
        <p:sp>
          <p:nvSpPr>
            <p:cNvPr id="8" name="TextBox 7"/>
            <p:cNvSpPr txBox="1"/>
            <p:nvPr/>
          </p:nvSpPr>
          <p:spPr>
            <a:xfrm>
              <a:off x="838580" y="239726"/>
              <a:ext cx="939420" cy="1323439"/>
            </a:xfrm>
            <a:prstGeom prst="rect">
              <a:avLst/>
            </a:prstGeom>
            <a:noFill/>
            <a:effectLst>
              <a:outerShdw blurRad="50800" dist="127000" dir="2400000" algn="tr" rotWithShape="0">
                <a:prstClr val="black">
                  <a:alpha val="40000"/>
                </a:prstClr>
              </a:outerShdw>
            </a:effectLst>
            <a:scene3d>
              <a:camera prst="perspectiveRight" fov="3300000">
                <a:rot lat="960000" lon="19799999" rev="0"/>
              </a:camera>
              <a:lightRig rig="harsh" dir="t"/>
            </a:scene3d>
            <a:sp3d>
              <a:bevelT w="139700" prst="cross"/>
            </a:sp3d>
          </p:spPr>
          <p:txBody>
            <a:bodyPr wrap="square" rtlCol="0">
              <a:spAutoFit/>
              <a:sp3d extrusionH="31750" prstMaterial="translucentPowder">
                <a:bevelT w="38100" h="12700" prst="coolSlant"/>
                <a:bevelB w="0" h="50800"/>
                <a:extrusionClr>
                  <a:schemeClr val="bg1">
                    <a:lumMod val="95000"/>
                  </a:schemeClr>
                </a:extrusionClr>
                <a:contourClr>
                  <a:schemeClr val="bg1">
                    <a:lumMod val="65000"/>
                  </a:schemeClr>
                </a:contourClr>
              </a:sp3d>
            </a:bodyPr>
            <a:lstStyle>
              <a:defPPr>
                <a:defRPr lang="en-US"/>
              </a:defPPr>
              <a:lvl1pPr>
                <a:defRPr sz="12000" b="1">
                  <a:ln w="63500" cap="rnd">
                    <a:gradFill>
                      <a:gsLst>
                        <a:gs pos="0">
                          <a:schemeClr val="accent1">
                            <a:lumMod val="5000"/>
                            <a:lumOff val="95000"/>
                          </a:schemeClr>
                        </a:gs>
                        <a:gs pos="74000">
                          <a:schemeClr val="bg1">
                            <a:lumMod val="65000"/>
                          </a:schemeClr>
                        </a:gs>
                        <a:gs pos="83000">
                          <a:schemeClr val="bg1">
                            <a:lumMod val="85000"/>
                          </a:schemeClr>
                        </a:gs>
                        <a:gs pos="100000">
                          <a:schemeClr val="bg1">
                            <a:lumMod val="95000"/>
                          </a:schemeClr>
                        </a:gs>
                      </a:gsLst>
                      <a:lin ang="5400000" scaled="1"/>
                    </a:gradFill>
                    <a:prstDash val="solid"/>
                  </a:ln>
                  <a:solidFill>
                    <a:schemeClr val="bg1"/>
                  </a:solidFill>
                  <a:effectLst>
                    <a:outerShdw blurRad="60007" dist="190500" dir="15540000" sy="30000" kx="-1800000" algn="bl" rotWithShape="0">
                      <a:prstClr val="black">
                        <a:alpha val="32000"/>
                      </a:prstClr>
                    </a:outerShdw>
                  </a:effectLst>
                  <a:latin typeface="SuperMarioBrosWii" panose="02000000000000000000" pitchFamily="50" charset="0"/>
                </a:defRPr>
              </a:lvl1pPr>
            </a:lstStyle>
            <a:p>
              <a:pPr algn="ctr"/>
              <a:r>
                <a:rPr lang="en-US" sz="8000" spc="600" dirty="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50800" dir="21540000" rotWithShape="0">
                      <a:schemeClr val="tx1">
                        <a:alpha val="13000"/>
                      </a:schemeClr>
                    </a:outerShdw>
                  </a:effectLst>
                  <a:latin typeface="Super Mario Bros Alphabet" pitchFamily="2" charset="-127"/>
                  <a:ea typeface="Super Mario Bros Alphabet" pitchFamily="2" charset="-127"/>
                </a:rPr>
                <a:t>#</a:t>
              </a:r>
            </a:p>
          </p:txBody>
        </p:sp>
      </p:grpSp>
      <p:pic>
        <p:nvPicPr>
          <p:cNvPr id="49" name="Picture 48"/>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4432159" y="1891560"/>
            <a:ext cx="2810046" cy="4878208"/>
          </a:xfrm>
          <a:prstGeom prst="rect">
            <a:avLst/>
          </a:prstGeom>
        </p:spPr>
      </p:pic>
      <p:pic>
        <p:nvPicPr>
          <p:cNvPr id="11" name="Jump Toad"/>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3647115" y="2307368"/>
            <a:ext cx="3625223" cy="4220670"/>
          </a:xfrm>
          <a:prstGeom prst="rect">
            <a:avLst/>
          </a:prstGeom>
        </p:spPr>
      </p:pic>
      <p:pic>
        <p:nvPicPr>
          <p:cNvPr id="16" name="Pointing Toad Left"/>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flipH="1">
            <a:off x="5002012" y="2080287"/>
            <a:ext cx="2944135" cy="4551564"/>
          </a:xfrm>
          <a:prstGeom prst="rect">
            <a:avLst/>
          </a:prstGeom>
        </p:spPr>
      </p:pic>
      <p:pic>
        <p:nvPicPr>
          <p:cNvPr id="19" name="Surprised Toad Right"/>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2952954" y="1539358"/>
            <a:ext cx="4302944" cy="5458278"/>
          </a:xfrm>
          <a:prstGeom prst="rect">
            <a:avLst/>
          </a:prstGeom>
        </p:spPr>
      </p:pic>
      <p:pic>
        <p:nvPicPr>
          <p:cNvPr id="20" name="Picture 19"/>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6001582" y="5190767"/>
            <a:ext cx="6858594" cy="1579001"/>
          </a:xfrm>
          <a:prstGeom prst="rect">
            <a:avLst/>
          </a:prstGeom>
        </p:spPr>
      </p:pic>
      <p:pic>
        <p:nvPicPr>
          <p:cNvPr id="36" name="Pointing Toad Right"/>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3880340" y="2108856"/>
            <a:ext cx="2944135" cy="4551564"/>
          </a:xfrm>
          <a:prstGeom prst="rect">
            <a:avLst/>
          </a:prstGeom>
        </p:spPr>
      </p:pic>
      <p:pic>
        <p:nvPicPr>
          <p:cNvPr id="21" name="Bell"/>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flipH="1">
            <a:off x="6408744" y="5182289"/>
            <a:ext cx="1237806" cy="1388194"/>
          </a:xfrm>
          <a:prstGeom prst="rect">
            <a:avLst/>
          </a:prstGeom>
          <a:effectLst>
            <a:glow rad="317500">
              <a:srgbClr val="FFF305">
                <a:alpha val="40000"/>
              </a:srgbClr>
            </a:glow>
          </a:effectLst>
        </p:spPr>
      </p:pic>
      <p:pic>
        <p:nvPicPr>
          <p:cNvPr id="22" name="Picture 21"/>
          <p:cNvPicPr>
            <a:picLocks noChangeAspect="1"/>
          </p:cNvPicPr>
          <p:nvPr/>
        </p:nvPicPr>
        <p:blipFill rotWithShape="1">
          <a:blip r:embed="rId23" cstate="email">
            <a:extLst>
              <a:ext uri="{28A0092B-C50C-407E-A947-70E740481C1C}">
                <a14:useLocalDpi xmlns:a14="http://schemas.microsoft.com/office/drawing/2010/main"/>
              </a:ext>
            </a:extLst>
          </a:blip>
          <a:srcRect l="5053" t="7003" r="5053" b="14801"/>
          <a:stretch/>
        </p:blipFill>
        <p:spPr>
          <a:xfrm>
            <a:off x="7329970" y="5572831"/>
            <a:ext cx="3134830" cy="891469"/>
          </a:xfrm>
          <a:prstGeom prst="rect">
            <a:avLst/>
          </a:prstGeom>
        </p:spPr>
      </p:pic>
      <p:sp>
        <p:nvSpPr>
          <p:cNvPr id="23" name="TextBox 22"/>
          <p:cNvSpPr txBox="1"/>
          <p:nvPr/>
        </p:nvSpPr>
        <p:spPr>
          <a:xfrm>
            <a:off x="10640992" y="5618684"/>
            <a:ext cx="745034" cy="1015663"/>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28" name="Oval Callout 27"/>
          <p:cNvSpPr/>
          <p:nvPr/>
        </p:nvSpPr>
        <p:spPr>
          <a:xfrm>
            <a:off x="7178712" y="171450"/>
            <a:ext cx="4282738" cy="3127415"/>
          </a:xfrm>
          <a:prstGeom prst="wedgeEllipseCallout">
            <a:avLst>
              <a:gd name="adj1" fmla="val -46365"/>
              <a:gd name="adj2" fmla="val 55514"/>
            </a:avLst>
          </a:prstGeom>
          <a:solidFill>
            <a:srgbClr val="DAA600"/>
          </a:solidFill>
          <a:ln w="44450">
            <a:gradFill>
              <a:gsLst>
                <a:gs pos="0">
                  <a:schemeClr val="accent4">
                    <a:lumMod val="75000"/>
                  </a:schemeClr>
                </a:gs>
                <a:gs pos="76000">
                  <a:srgbClr val="F6BB00"/>
                </a:gs>
                <a:gs pos="43000">
                  <a:srgbClr val="DAA600"/>
                </a:gs>
              </a:gsLst>
              <a:lin ang="16200000" scaled="0"/>
            </a:gradFill>
          </a:ln>
          <a:scene3d>
            <a:camera prst="orthographicFront"/>
            <a:lightRig rig="threePt" dir="t"/>
          </a:scene3d>
          <a:sp3d contourW="38100">
            <a:bevelT w="146050" h="101600" prst="coolSlant"/>
            <a:bevelB w="0"/>
            <a:contourClr>
              <a:schemeClr val="accent4">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7312233" y="440888"/>
            <a:ext cx="4073793" cy="2585323"/>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7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Here </a:t>
            </a:r>
          </a:p>
          <a:p>
            <a:r>
              <a:rPr lang="en-US" sz="7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are the points.</a:t>
            </a:r>
          </a:p>
        </p:txBody>
      </p:sp>
      <p:sp>
        <p:nvSpPr>
          <p:cNvPr id="30" name="TextBox 29"/>
          <p:cNvSpPr txBox="1"/>
          <p:nvPr/>
        </p:nvSpPr>
        <p:spPr>
          <a:xfrm>
            <a:off x="7352128" y="189127"/>
            <a:ext cx="4073793" cy="3139321"/>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64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The question number is here.</a:t>
            </a:r>
          </a:p>
        </p:txBody>
      </p:sp>
      <p:sp>
        <p:nvSpPr>
          <p:cNvPr id="33" name="TextBox 32"/>
          <p:cNvSpPr txBox="1"/>
          <p:nvPr/>
        </p:nvSpPr>
        <p:spPr>
          <a:xfrm>
            <a:off x="7247261" y="879708"/>
            <a:ext cx="4259312" cy="2239074"/>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6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Here is the correct answer.</a:t>
            </a:r>
          </a:p>
        </p:txBody>
      </p:sp>
      <p:sp>
        <p:nvSpPr>
          <p:cNvPr id="35" name="TextBox 34"/>
          <p:cNvSpPr txBox="1"/>
          <p:nvPr/>
        </p:nvSpPr>
        <p:spPr>
          <a:xfrm>
            <a:off x="7268125" y="856264"/>
            <a:ext cx="4259312" cy="2239074"/>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6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This is a 10 second timer.</a:t>
            </a:r>
          </a:p>
        </p:txBody>
      </p:sp>
      <p:pic>
        <p:nvPicPr>
          <p:cNvPr id="41" name="Picture 40"/>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6172380" y="3164737"/>
            <a:ext cx="5874610" cy="1515716"/>
          </a:xfrm>
          <a:prstGeom prst="rect">
            <a:avLst/>
          </a:prstGeom>
          <a:effectLst/>
        </p:spPr>
      </p:pic>
      <p:pic>
        <p:nvPicPr>
          <p:cNvPr id="42" name="Picture 41"/>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192815" y="3164737"/>
            <a:ext cx="5874610" cy="1515716"/>
          </a:xfrm>
          <a:prstGeom prst="rect">
            <a:avLst/>
          </a:prstGeom>
          <a:effectLst/>
        </p:spPr>
      </p:pic>
      <p:grpSp>
        <p:nvGrpSpPr>
          <p:cNvPr id="43" name="A"/>
          <p:cNvGrpSpPr/>
          <p:nvPr/>
        </p:nvGrpSpPr>
        <p:grpSpPr>
          <a:xfrm>
            <a:off x="335688" y="3303983"/>
            <a:ext cx="5130381" cy="1200329"/>
            <a:chOff x="335688" y="2475689"/>
            <a:chExt cx="5130381" cy="1200329"/>
          </a:xfrm>
        </p:grpSpPr>
        <p:sp>
          <p:nvSpPr>
            <p:cNvPr id="44" name="TextBox 43"/>
            <p:cNvSpPr txBox="1"/>
            <p:nvPr/>
          </p:nvSpPr>
          <p:spPr>
            <a:xfrm>
              <a:off x="335688" y="2568022"/>
              <a:ext cx="745034" cy="1015663"/>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A</a:t>
              </a:r>
            </a:p>
          </p:txBody>
        </p:sp>
        <p:sp>
          <p:nvSpPr>
            <p:cNvPr id="45" name="TextBox 44"/>
            <p:cNvSpPr txBox="1"/>
            <p:nvPr/>
          </p:nvSpPr>
          <p:spPr>
            <a:xfrm>
              <a:off x="965036" y="2475689"/>
              <a:ext cx="4501033" cy="1200329"/>
            </a:xfrm>
            <a:prstGeom prst="rect">
              <a:avLst/>
            </a:prstGeom>
            <a:noFill/>
          </p:spPr>
          <p:txBody>
            <a:bodyPr wrap="square" rtlCol="0">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8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Type answer A right here.</a:t>
              </a:r>
            </a:p>
          </p:txBody>
        </p:sp>
      </p:grpSp>
      <p:grpSp>
        <p:nvGrpSpPr>
          <p:cNvPr id="46" name="B"/>
          <p:cNvGrpSpPr/>
          <p:nvPr/>
        </p:nvGrpSpPr>
        <p:grpSpPr>
          <a:xfrm>
            <a:off x="6694969" y="3303983"/>
            <a:ext cx="5130381" cy="1200329"/>
            <a:chOff x="335688" y="2475689"/>
            <a:chExt cx="5130381" cy="1200329"/>
          </a:xfrm>
        </p:grpSpPr>
        <p:sp>
          <p:nvSpPr>
            <p:cNvPr id="47" name="TextBox 46"/>
            <p:cNvSpPr txBox="1"/>
            <p:nvPr/>
          </p:nvSpPr>
          <p:spPr>
            <a:xfrm>
              <a:off x="335688" y="2568022"/>
              <a:ext cx="745034" cy="1092607"/>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atin typeface="SuperMarioBrosWii" panose="02000000000000000000" pitchFamily="50" charset="0"/>
                  <a:ea typeface="Super Mario Bros Alphabet" pitchFamily="2" charset="-127"/>
                </a:rPr>
                <a:t>b</a:t>
              </a:r>
            </a:p>
          </p:txBody>
        </p:sp>
        <p:sp>
          <p:nvSpPr>
            <p:cNvPr id="48" name="TextBox 47"/>
            <p:cNvSpPr txBox="1"/>
            <p:nvPr/>
          </p:nvSpPr>
          <p:spPr>
            <a:xfrm>
              <a:off x="965036" y="2475689"/>
              <a:ext cx="4501033" cy="1200329"/>
            </a:xfrm>
            <a:prstGeom prst="rect">
              <a:avLst/>
            </a:prstGeom>
            <a:noFill/>
          </p:spPr>
          <p:txBody>
            <a:bodyPr wrap="square" rtlCol="0">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8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Type answer B right here.</a:t>
              </a:r>
            </a:p>
          </p:txBody>
        </p:sp>
      </p:grpSp>
      <p:sp>
        <p:nvSpPr>
          <p:cNvPr id="50" name="TextBox 49"/>
          <p:cNvSpPr txBox="1"/>
          <p:nvPr/>
        </p:nvSpPr>
        <p:spPr>
          <a:xfrm>
            <a:off x="7187426" y="486994"/>
            <a:ext cx="4259312" cy="2585323"/>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54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Multiple choice answers will show up.</a:t>
            </a:r>
          </a:p>
        </p:txBody>
      </p:sp>
      <p:sp>
        <p:nvSpPr>
          <p:cNvPr id="32" name="TextBox 31"/>
          <p:cNvSpPr txBox="1"/>
          <p:nvPr/>
        </p:nvSpPr>
        <p:spPr>
          <a:xfrm>
            <a:off x="7226397" y="534813"/>
            <a:ext cx="4259312" cy="2505301"/>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a:lnSpc>
                <a:spcPct val="70000"/>
              </a:lnSpc>
            </a:pPr>
            <a:r>
              <a:rPr lang="en-US" sz="56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Students must show their answers.</a:t>
            </a:r>
          </a:p>
        </p:txBody>
      </p:sp>
      <p:pic>
        <p:nvPicPr>
          <p:cNvPr id="37" name="General_Timer.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25" cstate="print"/>
          <a:stretch>
            <a:fillRect/>
          </a:stretch>
        </p:blipFill>
        <p:spPr>
          <a:xfrm>
            <a:off x="11522463" y="39189"/>
            <a:ext cx="630348" cy="798443"/>
          </a:xfrm>
          <a:prstGeom prst="rect">
            <a:avLst/>
          </a:prstGeom>
        </p:spPr>
      </p:pic>
      <p:pic>
        <p:nvPicPr>
          <p:cNvPr id="38" name="4 Coins"/>
          <p:cNvPicPr>
            <a:picLocks noChangeAspect="1"/>
          </p:cNvPicPr>
          <p:nvPr/>
        </p:nvPicPr>
        <p:blipFill>
          <a:blip r:embed="rId26" cstate="email">
            <a:extLst>
              <a:ext uri="{28A0092B-C50C-407E-A947-70E740481C1C}">
                <a14:useLocalDpi xmlns:a14="http://schemas.microsoft.com/office/drawing/2010/main"/>
              </a:ext>
            </a:extLst>
          </a:blip>
          <a:stretch>
            <a:fillRect/>
          </a:stretch>
        </p:blipFill>
        <p:spPr>
          <a:xfrm>
            <a:off x="0" y="5641634"/>
            <a:ext cx="4846979" cy="859046"/>
          </a:xfrm>
          <a:prstGeom prst="rect">
            <a:avLst/>
          </a:prstGeom>
        </p:spPr>
      </p:pic>
      <p:pic>
        <p:nvPicPr>
          <p:cNvPr id="39" name="Golden Bullet"/>
          <p:cNvPicPr>
            <a:picLocks noChangeAspect="1"/>
          </p:cNvPicPr>
          <p:nvPr/>
        </p:nvPicPr>
        <p:blipFill>
          <a:blip r:embed="rId27" cstate="email">
            <a:extLst>
              <a:ext uri="{28A0092B-C50C-407E-A947-70E740481C1C}">
                <a14:useLocalDpi xmlns:a14="http://schemas.microsoft.com/office/drawing/2010/main"/>
              </a:ext>
            </a:extLst>
          </a:blip>
          <a:stretch>
            <a:fillRect/>
          </a:stretch>
        </p:blipFill>
        <p:spPr>
          <a:xfrm>
            <a:off x="3692800" y="5718669"/>
            <a:ext cx="987002" cy="632125"/>
          </a:xfrm>
          <a:prstGeom prst="rect">
            <a:avLst/>
          </a:prstGeom>
        </p:spPr>
      </p:pic>
      <p:sp>
        <p:nvSpPr>
          <p:cNvPr id="40" name="TextBox 39"/>
          <p:cNvSpPr txBox="1"/>
          <p:nvPr/>
        </p:nvSpPr>
        <p:spPr>
          <a:xfrm>
            <a:off x="1827215" y="5794158"/>
            <a:ext cx="2701242" cy="553998"/>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000" b="1" kern="12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ea typeface="+mn-ea"/>
                <a:cs typeface="+mn-cs"/>
              </a:rPr>
              <a:t>Very easy!</a:t>
            </a:r>
          </a:p>
        </p:txBody>
      </p:sp>
    </p:spTree>
    <p:custDataLst>
      <p:tags r:id="rId1"/>
    </p:custDataLst>
    <p:extLst>
      <p:ext uri="{BB962C8B-B14F-4D97-AF65-F5344CB8AC3E}">
        <p14:creationId xmlns:p14="http://schemas.microsoft.com/office/powerpoint/2010/main" val="167635977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0.28815 -1.11111E-6 L 6.25E-7 -1.11111E-6 " pathEditMode="relative" rAng="0" ptsTypes="AA">
                                      <p:cBhvr>
                                        <p:cTn id="8" dur="1000" spd="-100000" fill="hold"/>
                                        <p:tgtEl>
                                          <p:spTgt spid="39"/>
                                        </p:tgtEl>
                                        <p:attrNameLst>
                                          <p:attrName>ppt_x</p:attrName>
                                          <p:attrName>ppt_y</p:attrName>
                                        </p:attrNameLst>
                                      </p:cBhvr>
                                      <p:rCtr x="14401" y="0"/>
                                    </p:animMotion>
                                  </p:childTnLst>
                                  <p:subTnLst>
                                    <p:audio>
                                      <p:cMediaNode>
                                        <p:cTn display="0" masterRel="sameClick">
                                          <p:stCondLst>
                                            <p:cond evt="begin" delay="0">
                                              <p:tn val="7"/>
                                            </p:cond>
                                          </p:stCondLst>
                                          <p:endCondLst>
                                            <p:cond evt="onStopAudio" delay="0">
                                              <p:tgtEl>
                                                <p:sldTgt/>
                                              </p:tgtEl>
                                            </p:cond>
                                          </p:endCondLst>
                                        </p:cTn>
                                        <p:tgtEl>
                                          <p:sndTgt r:embed="rId6" name="1point.wav"/>
                                        </p:tgtEl>
                                      </p:cMediaNode>
                                    </p:audio>
                                  </p:subTnLst>
                                </p:cTn>
                              </p:par>
                              <p:par>
                                <p:cTn id="9" presetID="22" presetClass="entr" presetSubtype="2" fill="hold" nodeType="with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right)">
                                      <p:cBhvr>
                                        <p:cTn id="11" dur="1000"/>
                                        <p:tgtEl>
                                          <p:spTgt spid="38"/>
                                        </p:tgtEl>
                                      </p:cBhvr>
                                    </p:animEffect>
                                  </p:childTnLst>
                                </p:cTn>
                              </p:par>
                              <p:par>
                                <p:cTn id="12" presetID="53" presetClass="entr" presetSubtype="16" fill="hold" grpId="0" nodeType="withEffect">
                                  <p:stCondLst>
                                    <p:cond delay="750"/>
                                  </p:stCondLst>
                                  <p:childTnLst>
                                    <p:set>
                                      <p:cBhvr>
                                        <p:cTn id="13" dur="1" fill="hold">
                                          <p:stCondLst>
                                            <p:cond delay="0"/>
                                          </p:stCondLst>
                                        </p:cTn>
                                        <p:tgtEl>
                                          <p:spTgt spid="40"/>
                                        </p:tgtEl>
                                        <p:attrNameLst>
                                          <p:attrName>style.visibility</p:attrName>
                                        </p:attrNameLst>
                                      </p:cBhvr>
                                      <p:to>
                                        <p:strVal val="visible"/>
                                      </p:to>
                                    </p:set>
                                    <p:anim calcmode="lin" valueType="num">
                                      <p:cBhvr>
                                        <p:cTn id="14" dur="250" fill="hold"/>
                                        <p:tgtEl>
                                          <p:spTgt spid="40"/>
                                        </p:tgtEl>
                                        <p:attrNameLst>
                                          <p:attrName>ppt_w</p:attrName>
                                        </p:attrNameLst>
                                      </p:cBhvr>
                                      <p:tavLst>
                                        <p:tav tm="0">
                                          <p:val>
                                            <p:fltVal val="0"/>
                                          </p:val>
                                        </p:tav>
                                        <p:tav tm="100000">
                                          <p:val>
                                            <p:strVal val="#ppt_w"/>
                                          </p:val>
                                        </p:tav>
                                      </p:tavLst>
                                    </p:anim>
                                    <p:anim calcmode="lin" valueType="num">
                                      <p:cBhvr>
                                        <p:cTn id="15" dur="250" fill="hold"/>
                                        <p:tgtEl>
                                          <p:spTgt spid="40"/>
                                        </p:tgtEl>
                                        <p:attrNameLst>
                                          <p:attrName>ppt_h</p:attrName>
                                        </p:attrNameLst>
                                      </p:cBhvr>
                                      <p:tavLst>
                                        <p:tav tm="0">
                                          <p:val>
                                            <p:fltVal val="0"/>
                                          </p:val>
                                        </p:tav>
                                        <p:tav tm="100000">
                                          <p:val>
                                            <p:strVal val="#ppt_h"/>
                                          </p:val>
                                        </p:tav>
                                      </p:tavLst>
                                    </p:anim>
                                    <p:animEffect transition="in" filter="fade">
                                      <p:cBhvr>
                                        <p:cTn id="16" dur="250"/>
                                        <p:tgtEl>
                                          <p:spTgt spid="40"/>
                                        </p:tgtEl>
                                      </p:cBhvr>
                                    </p:animEffect>
                                  </p:childTnLst>
                                </p:cTn>
                              </p:par>
                              <p:par>
                                <p:cTn id="17" presetID="53" presetClass="entr" presetSubtype="16" fill="hold" grpId="0" nodeType="withEffect">
                                  <p:stCondLst>
                                    <p:cond delay="500"/>
                                  </p:stCondLst>
                                  <p:childTnLst>
                                    <p:set>
                                      <p:cBhvr>
                                        <p:cTn id="18" dur="1" fill="hold">
                                          <p:stCondLst>
                                            <p:cond delay="0"/>
                                          </p:stCondLst>
                                        </p:cTn>
                                        <p:tgtEl>
                                          <p:spTgt spid="29"/>
                                        </p:tgtEl>
                                        <p:attrNameLst>
                                          <p:attrName>style.visibility</p:attrName>
                                        </p:attrNameLst>
                                      </p:cBhvr>
                                      <p:to>
                                        <p:strVal val="visible"/>
                                      </p:to>
                                    </p:set>
                                    <p:anim calcmode="lin" valueType="num">
                                      <p:cBhvr>
                                        <p:cTn id="19" dur="250" fill="hold"/>
                                        <p:tgtEl>
                                          <p:spTgt spid="29"/>
                                        </p:tgtEl>
                                        <p:attrNameLst>
                                          <p:attrName>ppt_w</p:attrName>
                                        </p:attrNameLst>
                                      </p:cBhvr>
                                      <p:tavLst>
                                        <p:tav tm="0">
                                          <p:val>
                                            <p:fltVal val="0"/>
                                          </p:val>
                                        </p:tav>
                                        <p:tav tm="100000">
                                          <p:val>
                                            <p:strVal val="#ppt_w"/>
                                          </p:val>
                                        </p:tav>
                                      </p:tavLst>
                                    </p:anim>
                                    <p:anim calcmode="lin" valueType="num">
                                      <p:cBhvr>
                                        <p:cTn id="20" dur="250" fill="hold"/>
                                        <p:tgtEl>
                                          <p:spTgt spid="29"/>
                                        </p:tgtEl>
                                        <p:attrNameLst>
                                          <p:attrName>ppt_h</p:attrName>
                                        </p:attrNameLst>
                                      </p:cBhvr>
                                      <p:tavLst>
                                        <p:tav tm="0">
                                          <p:val>
                                            <p:fltVal val="0"/>
                                          </p:val>
                                        </p:tav>
                                        <p:tav tm="100000">
                                          <p:val>
                                            <p:strVal val="#ppt_h"/>
                                          </p:val>
                                        </p:tav>
                                      </p:tavLst>
                                    </p:anim>
                                    <p:animEffect transition="in" filter="fade">
                                      <p:cBhvr>
                                        <p:cTn id="21" dur="250"/>
                                        <p:tgtEl>
                                          <p:spTgt spid="2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par>
                                <p:cTn id="29" presetID="10" presetClass="exit" presetSubtype="0" fill="hold" nodeType="withEffect">
                                  <p:stCondLst>
                                    <p:cond delay="0"/>
                                  </p:stCondLst>
                                  <p:childTnLst>
                                    <p:animEffect transition="out" filter="fade">
                                      <p:cBhvr>
                                        <p:cTn id="30" dur="500"/>
                                        <p:tgtEl>
                                          <p:spTgt spid="5"/>
                                        </p:tgtEl>
                                      </p:cBhvr>
                                    </p:animEffect>
                                    <p:set>
                                      <p:cBhvr>
                                        <p:cTn id="31" dur="1" fill="hold">
                                          <p:stCondLst>
                                            <p:cond delay="499"/>
                                          </p:stCondLst>
                                        </p:cTn>
                                        <p:tgtEl>
                                          <p:spTgt spid="5"/>
                                        </p:tgtEl>
                                        <p:attrNameLst>
                                          <p:attrName>style.visibility</p:attrName>
                                        </p:attrNameLst>
                                      </p:cBhvr>
                                      <p:to>
                                        <p:strVal val="hidden"/>
                                      </p:to>
                                    </p:set>
                                  </p:childTnLst>
                                </p:cTn>
                              </p:par>
                              <p:par>
                                <p:cTn id="32" presetID="32" presetClass="emph" presetSubtype="0" fill="hold" nodeType="withEffect">
                                  <p:stCondLst>
                                    <p:cond delay="0"/>
                                  </p:stCondLst>
                                  <p:childTnLst>
                                    <p:animRot by="120000">
                                      <p:cBhvr>
                                        <p:cTn id="33" dur="100" fill="hold">
                                          <p:stCondLst>
                                            <p:cond delay="0"/>
                                          </p:stCondLst>
                                        </p:cTn>
                                        <p:tgtEl>
                                          <p:spTgt spid="6"/>
                                        </p:tgtEl>
                                        <p:attrNameLst>
                                          <p:attrName>r</p:attrName>
                                        </p:attrNameLst>
                                      </p:cBhvr>
                                    </p:animRot>
                                    <p:animRot by="-240000">
                                      <p:cBhvr>
                                        <p:cTn id="34" dur="200" fill="hold">
                                          <p:stCondLst>
                                            <p:cond delay="200"/>
                                          </p:stCondLst>
                                        </p:cTn>
                                        <p:tgtEl>
                                          <p:spTgt spid="6"/>
                                        </p:tgtEl>
                                        <p:attrNameLst>
                                          <p:attrName>r</p:attrName>
                                        </p:attrNameLst>
                                      </p:cBhvr>
                                    </p:animRot>
                                    <p:animRot by="240000">
                                      <p:cBhvr>
                                        <p:cTn id="35" dur="200" fill="hold">
                                          <p:stCondLst>
                                            <p:cond delay="400"/>
                                          </p:stCondLst>
                                        </p:cTn>
                                        <p:tgtEl>
                                          <p:spTgt spid="6"/>
                                        </p:tgtEl>
                                        <p:attrNameLst>
                                          <p:attrName>r</p:attrName>
                                        </p:attrNameLst>
                                      </p:cBhvr>
                                    </p:animRot>
                                    <p:animRot by="-240000">
                                      <p:cBhvr>
                                        <p:cTn id="36" dur="200" fill="hold">
                                          <p:stCondLst>
                                            <p:cond delay="600"/>
                                          </p:stCondLst>
                                        </p:cTn>
                                        <p:tgtEl>
                                          <p:spTgt spid="6"/>
                                        </p:tgtEl>
                                        <p:attrNameLst>
                                          <p:attrName>r</p:attrName>
                                        </p:attrNameLst>
                                      </p:cBhvr>
                                    </p:animRot>
                                    <p:animRot by="120000">
                                      <p:cBhvr>
                                        <p:cTn id="37" dur="200" fill="hold">
                                          <p:stCondLst>
                                            <p:cond delay="800"/>
                                          </p:stCondLst>
                                        </p:cTn>
                                        <p:tgtEl>
                                          <p:spTgt spid="6"/>
                                        </p:tgtEl>
                                        <p:attrNameLst>
                                          <p:attrName>r</p:attrName>
                                        </p:attrNameLst>
                                      </p:cBhvr>
                                    </p:animRot>
                                  </p:childTnLst>
                                  <p:subTnLst>
                                    <p:audio>
                                      <p:cMediaNode>
                                        <p:cTn display="0" masterRel="sameClick">
                                          <p:stCondLst>
                                            <p:cond evt="begin" delay="0">
                                              <p:tn val="32"/>
                                            </p:cond>
                                          </p:stCondLst>
                                          <p:endCondLst>
                                            <p:cond evt="onStopAudio" delay="0">
                                              <p:tgtEl>
                                                <p:sldTgt/>
                                              </p:tgtEl>
                                            </p:cond>
                                          </p:endCondLst>
                                        </p:cTn>
                                        <p:tgtEl>
                                          <p:sndTgt r:embed="rId7" name="Questions.wav"/>
                                        </p:tgtEl>
                                      </p:cMediaNode>
                                    </p:audio>
                                  </p:subTnLst>
                                </p:cTn>
                              </p:par>
                              <p:par>
                                <p:cTn id="38" presetID="53" presetClass="exit" presetSubtype="32" fill="hold" grpId="1" nodeType="withEffect">
                                  <p:stCondLst>
                                    <p:cond delay="250"/>
                                  </p:stCondLst>
                                  <p:childTnLst>
                                    <p:anim calcmode="lin" valueType="num">
                                      <p:cBhvr>
                                        <p:cTn id="39" dur="500"/>
                                        <p:tgtEl>
                                          <p:spTgt spid="29"/>
                                        </p:tgtEl>
                                        <p:attrNameLst>
                                          <p:attrName>ppt_w</p:attrName>
                                        </p:attrNameLst>
                                      </p:cBhvr>
                                      <p:tavLst>
                                        <p:tav tm="0">
                                          <p:val>
                                            <p:strVal val="ppt_w"/>
                                          </p:val>
                                        </p:tav>
                                        <p:tav tm="100000">
                                          <p:val>
                                            <p:fltVal val="0"/>
                                          </p:val>
                                        </p:tav>
                                      </p:tavLst>
                                    </p:anim>
                                    <p:anim calcmode="lin" valueType="num">
                                      <p:cBhvr>
                                        <p:cTn id="40" dur="500"/>
                                        <p:tgtEl>
                                          <p:spTgt spid="29"/>
                                        </p:tgtEl>
                                        <p:attrNameLst>
                                          <p:attrName>ppt_h</p:attrName>
                                        </p:attrNameLst>
                                      </p:cBhvr>
                                      <p:tavLst>
                                        <p:tav tm="0">
                                          <p:val>
                                            <p:strVal val="ppt_h"/>
                                          </p:val>
                                        </p:tav>
                                        <p:tav tm="100000">
                                          <p:val>
                                            <p:fltVal val="0"/>
                                          </p:val>
                                        </p:tav>
                                      </p:tavLst>
                                    </p:anim>
                                    <p:animEffect transition="out" filter="fade">
                                      <p:cBhvr>
                                        <p:cTn id="41" dur="500"/>
                                        <p:tgtEl>
                                          <p:spTgt spid="29"/>
                                        </p:tgtEl>
                                      </p:cBhvr>
                                    </p:animEffect>
                                    <p:set>
                                      <p:cBhvr>
                                        <p:cTn id="42" dur="1" fill="hold">
                                          <p:stCondLst>
                                            <p:cond delay="499"/>
                                          </p:stCondLst>
                                        </p:cTn>
                                        <p:tgtEl>
                                          <p:spTgt spid="29"/>
                                        </p:tgtEl>
                                        <p:attrNameLst>
                                          <p:attrName>style.visibility</p:attrName>
                                        </p:attrNameLst>
                                      </p:cBhvr>
                                      <p:to>
                                        <p:strVal val="hidden"/>
                                      </p:to>
                                    </p:set>
                                  </p:childTnLst>
                                </p:cTn>
                              </p:par>
                              <p:par>
                                <p:cTn id="43" presetID="53" presetClass="entr" presetSubtype="16" fill="hold" grpId="0" nodeType="withEffect">
                                  <p:stCondLst>
                                    <p:cond delay="750"/>
                                  </p:stCondLst>
                                  <p:childTnLst>
                                    <p:set>
                                      <p:cBhvr>
                                        <p:cTn id="44" dur="1" fill="hold">
                                          <p:stCondLst>
                                            <p:cond delay="0"/>
                                          </p:stCondLst>
                                        </p:cTn>
                                        <p:tgtEl>
                                          <p:spTgt spid="30"/>
                                        </p:tgtEl>
                                        <p:attrNameLst>
                                          <p:attrName>style.visibility</p:attrName>
                                        </p:attrNameLst>
                                      </p:cBhvr>
                                      <p:to>
                                        <p:strVal val="visible"/>
                                      </p:to>
                                    </p:set>
                                    <p:anim calcmode="lin" valueType="num">
                                      <p:cBhvr>
                                        <p:cTn id="45" dur="250" fill="hold"/>
                                        <p:tgtEl>
                                          <p:spTgt spid="30"/>
                                        </p:tgtEl>
                                        <p:attrNameLst>
                                          <p:attrName>ppt_w</p:attrName>
                                        </p:attrNameLst>
                                      </p:cBhvr>
                                      <p:tavLst>
                                        <p:tav tm="0">
                                          <p:val>
                                            <p:fltVal val="0"/>
                                          </p:val>
                                        </p:tav>
                                        <p:tav tm="100000">
                                          <p:val>
                                            <p:strVal val="#ppt_w"/>
                                          </p:val>
                                        </p:tav>
                                      </p:tavLst>
                                    </p:anim>
                                    <p:anim calcmode="lin" valueType="num">
                                      <p:cBhvr>
                                        <p:cTn id="46" dur="250" fill="hold"/>
                                        <p:tgtEl>
                                          <p:spTgt spid="30"/>
                                        </p:tgtEl>
                                        <p:attrNameLst>
                                          <p:attrName>ppt_h</p:attrName>
                                        </p:attrNameLst>
                                      </p:cBhvr>
                                      <p:tavLst>
                                        <p:tav tm="0">
                                          <p:val>
                                            <p:fltVal val="0"/>
                                          </p:val>
                                        </p:tav>
                                        <p:tav tm="100000">
                                          <p:val>
                                            <p:strVal val="#ppt_h"/>
                                          </p:val>
                                        </p:tav>
                                      </p:tavLst>
                                    </p:anim>
                                    <p:animEffect transition="in" filter="fade">
                                      <p:cBhvr>
                                        <p:cTn id="47" dur="250"/>
                                        <p:tgtEl>
                                          <p:spTgt spid="30"/>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37"/>
                                        </p:tgtEl>
                                        <p:attrNameLst>
                                          <p:attrName>style.visibility</p:attrName>
                                        </p:attrNameLst>
                                      </p:cBhvr>
                                      <p:to>
                                        <p:strVal val="visible"/>
                                      </p:to>
                                    </p:set>
                                  </p:childTnLst>
                                </p:cTn>
                              </p:par>
                              <p:par>
                                <p:cTn id="52" presetID="26" presetClass="emph" presetSubtype="0" fill="hold" nodeType="withEffect">
                                  <p:stCondLst>
                                    <p:cond delay="0"/>
                                  </p:stCondLst>
                                  <p:childTnLst>
                                    <p:animEffect transition="out" filter="fade">
                                      <p:cBhvr>
                                        <p:cTn id="53" dur="500" tmFilter="0, 0; .2, .5; .8, .5; 1, 0"/>
                                        <p:tgtEl>
                                          <p:spTgt spid="37"/>
                                        </p:tgtEl>
                                      </p:cBhvr>
                                    </p:animEffect>
                                    <p:animScale>
                                      <p:cBhvr>
                                        <p:cTn id="54" dur="250" autoRev="1" fill="hold"/>
                                        <p:tgtEl>
                                          <p:spTgt spid="37"/>
                                        </p:tgtEl>
                                      </p:cBhvr>
                                      <p:by x="105000" y="105000"/>
                                    </p:animScale>
                                  </p:childTnLst>
                                  <p:subTnLst>
                                    <p:audio>
                                      <p:cMediaNode>
                                        <p:cTn display="0" masterRel="sameClick">
                                          <p:stCondLst>
                                            <p:cond evt="begin" delay="0">
                                              <p:tn val="52"/>
                                            </p:cond>
                                          </p:stCondLst>
                                          <p:endCondLst>
                                            <p:cond evt="onStopAudio" delay="0">
                                              <p:tgtEl>
                                                <p:sldTgt/>
                                              </p:tgtEl>
                                            </p:cond>
                                          </p:endCondLst>
                                        </p:cTn>
                                        <p:tgtEl>
                                          <p:sndTgt r:embed="rId8" name="click.wav"/>
                                        </p:tgtEl>
                                      </p:cMediaNode>
                                    </p:audio>
                                  </p:subTnLst>
                                </p:cTn>
                              </p:par>
                              <p:par>
                                <p:cTn id="55" presetID="53" presetClass="exit" presetSubtype="32" fill="hold" grpId="1" nodeType="withEffect">
                                  <p:stCondLst>
                                    <p:cond delay="0"/>
                                  </p:stCondLst>
                                  <p:childTnLst>
                                    <p:anim calcmode="lin" valueType="num">
                                      <p:cBhvr>
                                        <p:cTn id="56" dur="500"/>
                                        <p:tgtEl>
                                          <p:spTgt spid="30"/>
                                        </p:tgtEl>
                                        <p:attrNameLst>
                                          <p:attrName>ppt_w</p:attrName>
                                        </p:attrNameLst>
                                      </p:cBhvr>
                                      <p:tavLst>
                                        <p:tav tm="0">
                                          <p:val>
                                            <p:strVal val="ppt_w"/>
                                          </p:val>
                                        </p:tav>
                                        <p:tav tm="100000">
                                          <p:val>
                                            <p:fltVal val="0"/>
                                          </p:val>
                                        </p:tav>
                                      </p:tavLst>
                                    </p:anim>
                                    <p:anim calcmode="lin" valueType="num">
                                      <p:cBhvr>
                                        <p:cTn id="57" dur="500"/>
                                        <p:tgtEl>
                                          <p:spTgt spid="30"/>
                                        </p:tgtEl>
                                        <p:attrNameLst>
                                          <p:attrName>ppt_h</p:attrName>
                                        </p:attrNameLst>
                                      </p:cBhvr>
                                      <p:tavLst>
                                        <p:tav tm="0">
                                          <p:val>
                                            <p:strVal val="ppt_h"/>
                                          </p:val>
                                        </p:tav>
                                        <p:tav tm="100000">
                                          <p:val>
                                            <p:fltVal val="0"/>
                                          </p:val>
                                        </p:tav>
                                      </p:tavLst>
                                    </p:anim>
                                    <p:animEffect transition="out" filter="fade">
                                      <p:cBhvr>
                                        <p:cTn id="58" dur="500"/>
                                        <p:tgtEl>
                                          <p:spTgt spid="30"/>
                                        </p:tgtEl>
                                      </p:cBhvr>
                                    </p:animEffect>
                                    <p:set>
                                      <p:cBhvr>
                                        <p:cTn id="59" dur="1" fill="hold">
                                          <p:stCondLst>
                                            <p:cond delay="499"/>
                                          </p:stCondLst>
                                        </p:cTn>
                                        <p:tgtEl>
                                          <p:spTgt spid="30"/>
                                        </p:tgtEl>
                                        <p:attrNameLst>
                                          <p:attrName>style.visibility</p:attrName>
                                        </p:attrNameLst>
                                      </p:cBhvr>
                                      <p:to>
                                        <p:strVal val="hidden"/>
                                      </p:to>
                                    </p:set>
                                  </p:childTnLst>
                                </p:cTn>
                              </p:par>
                              <p:par>
                                <p:cTn id="60" presetID="53" presetClass="entr" presetSubtype="16" fill="hold" grpId="0" nodeType="withEffect">
                                  <p:stCondLst>
                                    <p:cond delay="500"/>
                                  </p:stCondLst>
                                  <p:childTnLst>
                                    <p:set>
                                      <p:cBhvr>
                                        <p:cTn id="61" dur="1" fill="hold">
                                          <p:stCondLst>
                                            <p:cond delay="0"/>
                                          </p:stCondLst>
                                        </p:cTn>
                                        <p:tgtEl>
                                          <p:spTgt spid="35"/>
                                        </p:tgtEl>
                                        <p:attrNameLst>
                                          <p:attrName>style.visibility</p:attrName>
                                        </p:attrNameLst>
                                      </p:cBhvr>
                                      <p:to>
                                        <p:strVal val="visible"/>
                                      </p:to>
                                    </p:set>
                                    <p:anim calcmode="lin" valueType="num">
                                      <p:cBhvr>
                                        <p:cTn id="62" dur="250" fill="hold"/>
                                        <p:tgtEl>
                                          <p:spTgt spid="35"/>
                                        </p:tgtEl>
                                        <p:attrNameLst>
                                          <p:attrName>ppt_w</p:attrName>
                                        </p:attrNameLst>
                                      </p:cBhvr>
                                      <p:tavLst>
                                        <p:tav tm="0">
                                          <p:val>
                                            <p:fltVal val="0"/>
                                          </p:val>
                                        </p:tav>
                                        <p:tav tm="100000">
                                          <p:val>
                                            <p:strVal val="#ppt_w"/>
                                          </p:val>
                                        </p:tav>
                                      </p:tavLst>
                                    </p:anim>
                                    <p:anim calcmode="lin" valueType="num">
                                      <p:cBhvr>
                                        <p:cTn id="63" dur="250" fill="hold"/>
                                        <p:tgtEl>
                                          <p:spTgt spid="35"/>
                                        </p:tgtEl>
                                        <p:attrNameLst>
                                          <p:attrName>ppt_h</p:attrName>
                                        </p:attrNameLst>
                                      </p:cBhvr>
                                      <p:tavLst>
                                        <p:tav tm="0">
                                          <p:val>
                                            <p:fltVal val="0"/>
                                          </p:val>
                                        </p:tav>
                                        <p:tav tm="100000">
                                          <p:val>
                                            <p:strVal val="#ppt_h"/>
                                          </p:val>
                                        </p:tav>
                                      </p:tavLst>
                                    </p:anim>
                                    <p:animEffect transition="in" filter="fade">
                                      <p:cBhvr>
                                        <p:cTn id="64" dur="250"/>
                                        <p:tgtEl>
                                          <p:spTgt spid="35"/>
                                        </p:tgtEl>
                                      </p:cBhvr>
                                    </p:animEffect>
                                  </p:childTnLst>
                                </p:cTn>
                              </p:par>
                              <p:par>
                                <p:cTn id="65" presetID="10" presetClass="exit" presetSubtype="0" fill="hold" nodeType="withEffect">
                                  <p:stCondLst>
                                    <p:cond delay="250"/>
                                  </p:stCondLst>
                                  <p:childTnLst>
                                    <p:animEffect transition="out" filter="fade">
                                      <p:cBhvr>
                                        <p:cTn id="66" dur="500"/>
                                        <p:tgtEl>
                                          <p:spTgt spid="16"/>
                                        </p:tgtEl>
                                      </p:cBhvr>
                                    </p:animEffect>
                                    <p:set>
                                      <p:cBhvr>
                                        <p:cTn id="67" dur="1" fill="hold">
                                          <p:stCondLst>
                                            <p:cond delay="499"/>
                                          </p:stCondLst>
                                        </p:cTn>
                                        <p:tgtEl>
                                          <p:spTgt spid="16"/>
                                        </p:tgtEl>
                                        <p:attrNameLst>
                                          <p:attrName>style.visibility</p:attrName>
                                        </p:attrNameLst>
                                      </p:cBhvr>
                                      <p:to>
                                        <p:strVal val="hidden"/>
                                      </p:to>
                                    </p:set>
                                  </p:childTnLst>
                                </p:cTn>
                              </p:par>
                              <p:par>
                                <p:cTn id="68" presetID="10" presetClass="entr" presetSubtype="0" fill="hold" nodeType="withEffect">
                                  <p:stCondLst>
                                    <p:cond delay="250"/>
                                  </p:stCondLst>
                                  <p:childTnLst>
                                    <p:set>
                                      <p:cBhvr>
                                        <p:cTn id="69" dur="1" fill="hold">
                                          <p:stCondLst>
                                            <p:cond delay="0"/>
                                          </p:stCondLst>
                                        </p:cTn>
                                        <p:tgtEl>
                                          <p:spTgt spid="36"/>
                                        </p:tgtEl>
                                        <p:attrNameLst>
                                          <p:attrName>style.visibility</p:attrName>
                                        </p:attrNameLst>
                                      </p:cBhvr>
                                      <p:to>
                                        <p:strVal val="visible"/>
                                      </p:to>
                                    </p:set>
                                    <p:animEffect transition="in" filter="fade">
                                      <p:cBhvr>
                                        <p:cTn id="70" dur="500"/>
                                        <p:tgtEl>
                                          <p:spTgt spid="36"/>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grpId="0" nodeType="clickEffect">
                                  <p:stCondLst>
                                    <p:cond delay="0"/>
                                  </p:stCondLst>
                                  <p:childTnLst>
                                    <p:animEffect transition="out" filter="fade">
                                      <p:cBhvr>
                                        <p:cTn id="74" dur="500"/>
                                        <p:tgtEl>
                                          <p:spTgt spid="28"/>
                                        </p:tgtEl>
                                      </p:cBhvr>
                                    </p:animEffect>
                                    <p:set>
                                      <p:cBhvr>
                                        <p:cTn id="75" dur="1" fill="hold">
                                          <p:stCondLst>
                                            <p:cond delay="499"/>
                                          </p:stCondLst>
                                        </p:cTn>
                                        <p:tgtEl>
                                          <p:spTgt spid="28"/>
                                        </p:tgtEl>
                                        <p:attrNameLst>
                                          <p:attrName>style.visibility</p:attrName>
                                        </p:attrNameLst>
                                      </p:cBhvr>
                                      <p:to>
                                        <p:strVal val="hidden"/>
                                      </p:to>
                                    </p:set>
                                  </p:childTnLst>
                                </p:cTn>
                              </p:par>
                              <p:par>
                                <p:cTn id="76" presetID="53" presetClass="exit" presetSubtype="32" fill="hold" grpId="1" nodeType="withEffect">
                                  <p:stCondLst>
                                    <p:cond delay="0"/>
                                  </p:stCondLst>
                                  <p:childTnLst>
                                    <p:anim calcmode="lin" valueType="num">
                                      <p:cBhvr>
                                        <p:cTn id="77" dur="500"/>
                                        <p:tgtEl>
                                          <p:spTgt spid="35"/>
                                        </p:tgtEl>
                                        <p:attrNameLst>
                                          <p:attrName>ppt_w</p:attrName>
                                        </p:attrNameLst>
                                      </p:cBhvr>
                                      <p:tavLst>
                                        <p:tav tm="0">
                                          <p:val>
                                            <p:strVal val="ppt_w"/>
                                          </p:val>
                                        </p:tav>
                                        <p:tav tm="100000">
                                          <p:val>
                                            <p:fltVal val="0"/>
                                          </p:val>
                                        </p:tav>
                                      </p:tavLst>
                                    </p:anim>
                                    <p:anim calcmode="lin" valueType="num">
                                      <p:cBhvr>
                                        <p:cTn id="78" dur="500"/>
                                        <p:tgtEl>
                                          <p:spTgt spid="35"/>
                                        </p:tgtEl>
                                        <p:attrNameLst>
                                          <p:attrName>ppt_h</p:attrName>
                                        </p:attrNameLst>
                                      </p:cBhvr>
                                      <p:tavLst>
                                        <p:tav tm="0">
                                          <p:val>
                                            <p:strVal val="ppt_h"/>
                                          </p:val>
                                        </p:tav>
                                        <p:tav tm="100000">
                                          <p:val>
                                            <p:fltVal val="0"/>
                                          </p:val>
                                        </p:tav>
                                      </p:tavLst>
                                    </p:anim>
                                    <p:animEffect transition="out" filter="fade">
                                      <p:cBhvr>
                                        <p:cTn id="79" dur="500"/>
                                        <p:tgtEl>
                                          <p:spTgt spid="35"/>
                                        </p:tgtEl>
                                      </p:cBhvr>
                                    </p:animEffect>
                                    <p:set>
                                      <p:cBhvr>
                                        <p:cTn id="80" dur="1" fill="hold">
                                          <p:stCondLst>
                                            <p:cond delay="499"/>
                                          </p:stCondLst>
                                        </p:cTn>
                                        <p:tgtEl>
                                          <p:spTgt spid="35"/>
                                        </p:tgtEl>
                                        <p:attrNameLst>
                                          <p:attrName>style.visibility</p:attrName>
                                        </p:attrNameLst>
                                      </p:cBhvr>
                                      <p:to>
                                        <p:strVal val="hidden"/>
                                      </p:to>
                                    </p:set>
                                  </p:childTnLst>
                                </p:cTn>
                              </p:par>
                              <p:par>
                                <p:cTn id="81" presetID="47" presetClass="entr" presetSubtype="0" fill="hold" grpId="0" nodeType="with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fade">
                                      <p:cBhvr>
                                        <p:cTn id="83" dur="250"/>
                                        <p:tgtEl>
                                          <p:spTgt spid="10"/>
                                        </p:tgtEl>
                                      </p:cBhvr>
                                    </p:animEffect>
                                    <p:anim calcmode="lin" valueType="num">
                                      <p:cBhvr>
                                        <p:cTn id="84" dur="250" fill="hold"/>
                                        <p:tgtEl>
                                          <p:spTgt spid="10"/>
                                        </p:tgtEl>
                                        <p:attrNameLst>
                                          <p:attrName>ppt_x</p:attrName>
                                        </p:attrNameLst>
                                      </p:cBhvr>
                                      <p:tavLst>
                                        <p:tav tm="0">
                                          <p:val>
                                            <p:strVal val="#ppt_x"/>
                                          </p:val>
                                        </p:tav>
                                        <p:tav tm="100000">
                                          <p:val>
                                            <p:strVal val="#ppt_x"/>
                                          </p:val>
                                        </p:tav>
                                      </p:tavLst>
                                    </p:anim>
                                    <p:anim calcmode="lin" valueType="num">
                                      <p:cBhvr>
                                        <p:cTn id="85" dur="250" fill="hold"/>
                                        <p:tgtEl>
                                          <p:spTgt spid="10"/>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81"/>
                                            </p:cond>
                                          </p:stCondLst>
                                          <p:endCondLst>
                                            <p:cond evt="onStopAudio" delay="0">
                                              <p:tgtEl>
                                                <p:sldTgt/>
                                              </p:tgtEl>
                                            </p:cond>
                                          </p:endCondLst>
                                        </p:cTn>
                                        <p:tgtEl>
                                          <p:sndTgt r:embed="rId7" name="Questions.wav"/>
                                        </p:tgtEl>
                                      </p:cMediaNode>
                                    </p:audio>
                                  </p:subTnLst>
                                </p:cTn>
                              </p:par>
                              <p:par>
                                <p:cTn id="86" presetID="53" presetClass="entr" presetSubtype="16" fill="hold" nodeType="withEffect">
                                  <p:stCondLst>
                                    <p:cond delay="0"/>
                                  </p:stCondLst>
                                  <p:childTnLst>
                                    <p:set>
                                      <p:cBhvr>
                                        <p:cTn id="87" dur="1" fill="hold">
                                          <p:stCondLst>
                                            <p:cond delay="0"/>
                                          </p:stCondLst>
                                        </p:cTn>
                                        <p:tgtEl>
                                          <p:spTgt spid="9"/>
                                        </p:tgtEl>
                                        <p:attrNameLst>
                                          <p:attrName>style.visibility</p:attrName>
                                        </p:attrNameLst>
                                      </p:cBhvr>
                                      <p:to>
                                        <p:strVal val="visible"/>
                                      </p:to>
                                    </p:set>
                                    <p:anim calcmode="lin" valueType="num">
                                      <p:cBhvr>
                                        <p:cTn id="88" dur="500" fill="hold"/>
                                        <p:tgtEl>
                                          <p:spTgt spid="9"/>
                                        </p:tgtEl>
                                        <p:attrNameLst>
                                          <p:attrName>ppt_w</p:attrName>
                                        </p:attrNameLst>
                                      </p:cBhvr>
                                      <p:tavLst>
                                        <p:tav tm="0">
                                          <p:val>
                                            <p:fltVal val="0"/>
                                          </p:val>
                                        </p:tav>
                                        <p:tav tm="100000">
                                          <p:val>
                                            <p:strVal val="#ppt_w"/>
                                          </p:val>
                                        </p:tav>
                                      </p:tavLst>
                                    </p:anim>
                                    <p:anim calcmode="lin" valueType="num">
                                      <p:cBhvr>
                                        <p:cTn id="89" dur="500" fill="hold"/>
                                        <p:tgtEl>
                                          <p:spTgt spid="9"/>
                                        </p:tgtEl>
                                        <p:attrNameLst>
                                          <p:attrName>ppt_h</p:attrName>
                                        </p:attrNameLst>
                                      </p:cBhvr>
                                      <p:tavLst>
                                        <p:tav tm="0">
                                          <p:val>
                                            <p:fltVal val="0"/>
                                          </p:val>
                                        </p:tav>
                                        <p:tav tm="100000">
                                          <p:val>
                                            <p:strVal val="#ppt_h"/>
                                          </p:val>
                                        </p:tav>
                                      </p:tavLst>
                                    </p:anim>
                                    <p:animEffect transition="in" filter="fade">
                                      <p:cBhvr>
                                        <p:cTn id="90" dur="500"/>
                                        <p:tgtEl>
                                          <p:spTgt spid="9"/>
                                        </p:tgtEl>
                                      </p:cBhvr>
                                    </p:animEffect>
                                  </p:childTnLst>
                                </p:cTn>
                              </p:par>
                            </p:childTnLst>
                          </p:cTn>
                        </p:par>
                        <p:par>
                          <p:cTn id="91" fill="hold">
                            <p:stCondLst>
                              <p:cond delay="500"/>
                            </p:stCondLst>
                            <p:childTnLst>
                              <p:par>
                                <p:cTn id="92" presetID="10" presetClass="exit" presetSubtype="0" fill="hold" nodeType="afterEffect">
                                  <p:stCondLst>
                                    <p:cond delay="0"/>
                                  </p:stCondLst>
                                  <p:childTnLst>
                                    <p:animEffect transition="out" filter="fade">
                                      <p:cBhvr>
                                        <p:cTn id="93" dur="500"/>
                                        <p:tgtEl>
                                          <p:spTgt spid="36"/>
                                        </p:tgtEl>
                                      </p:cBhvr>
                                    </p:animEffect>
                                    <p:set>
                                      <p:cBhvr>
                                        <p:cTn id="94" dur="1" fill="hold">
                                          <p:stCondLst>
                                            <p:cond delay="499"/>
                                          </p:stCondLst>
                                        </p:cTn>
                                        <p:tgtEl>
                                          <p:spTgt spid="36"/>
                                        </p:tgtEl>
                                        <p:attrNameLst>
                                          <p:attrName>style.visibility</p:attrName>
                                        </p:attrNameLst>
                                      </p:cBhvr>
                                      <p:to>
                                        <p:strVal val="hidden"/>
                                      </p:to>
                                    </p:set>
                                  </p:childTnLst>
                                </p:cTn>
                              </p:par>
                              <p:par>
                                <p:cTn id="95" presetID="10" presetClass="entr" presetSubtype="0" fill="hold" nodeType="withEffect">
                                  <p:stCondLst>
                                    <p:cond delay="0"/>
                                  </p:stCondLst>
                                  <p:childTnLst>
                                    <p:set>
                                      <p:cBhvr>
                                        <p:cTn id="96" dur="1" fill="hold">
                                          <p:stCondLst>
                                            <p:cond delay="0"/>
                                          </p:stCondLst>
                                        </p:cTn>
                                        <p:tgtEl>
                                          <p:spTgt spid="11"/>
                                        </p:tgtEl>
                                        <p:attrNameLst>
                                          <p:attrName>style.visibility</p:attrName>
                                        </p:attrNameLst>
                                      </p:cBhvr>
                                      <p:to>
                                        <p:strVal val="visible"/>
                                      </p:to>
                                    </p:set>
                                    <p:animEffect transition="in" filter="fade">
                                      <p:cBhvr>
                                        <p:cTn id="97" dur="500"/>
                                        <p:tgtEl>
                                          <p:spTgt spid="11"/>
                                        </p:tgtEl>
                                      </p:cBhvr>
                                    </p:animEffect>
                                  </p:childTnLst>
                                </p:cTn>
                              </p:par>
                            </p:childTnLst>
                          </p:cTn>
                        </p:par>
                        <p:par>
                          <p:cTn id="98" fill="hold">
                            <p:stCondLst>
                              <p:cond delay="1000"/>
                            </p:stCondLst>
                            <p:childTnLst>
                              <p:par>
                                <p:cTn id="99" presetID="64" presetClass="path" presetSubtype="0" fill="hold" nodeType="afterEffect">
                                  <p:stCondLst>
                                    <p:cond delay="0"/>
                                  </p:stCondLst>
                                  <p:childTnLst>
                                    <p:animMotion origin="layout" path="M 3.54167E-6 -1.48148E-6 L 3.54167E-6 -0.25 " pathEditMode="relative" rAng="0" ptsTypes="AA">
                                      <p:cBhvr>
                                        <p:cTn id="100" dur="350" fill="hold"/>
                                        <p:tgtEl>
                                          <p:spTgt spid="11"/>
                                        </p:tgtEl>
                                        <p:attrNameLst>
                                          <p:attrName>ppt_x</p:attrName>
                                          <p:attrName>ppt_y</p:attrName>
                                        </p:attrNameLst>
                                      </p:cBhvr>
                                      <p:rCtr x="0" y="-12500"/>
                                    </p:animMotion>
                                  </p:childTnLst>
                                  <p:subTnLst>
                                    <p:audio>
                                      <p:cMediaNode>
                                        <p:cTn display="0" masterRel="sameClick">
                                          <p:stCondLst>
                                            <p:cond evt="begin" delay="0">
                                              <p:tn val="99"/>
                                            </p:cond>
                                          </p:stCondLst>
                                          <p:endCondLst>
                                            <p:cond evt="onStopAudio" delay="0">
                                              <p:tgtEl>
                                                <p:sldTgt/>
                                              </p:tgtEl>
                                            </p:cond>
                                          </p:endCondLst>
                                        </p:cTn>
                                        <p:tgtEl>
                                          <p:sndTgt r:embed="rId9" name="smw_jump.wav"/>
                                        </p:tgtEl>
                                      </p:cMediaNode>
                                    </p:audio>
                                  </p:subTnLst>
                                </p:cTn>
                              </p:par>
                            </p:childTnLst>
                          </p:cTn>
                        </p:par>
                        <p:par>
                          <p:cTn id="101" fill="hold">
                            <p:stCondLst>
                              <p:cond delay="1350"/>
                            </p:stCondLst>
                            <p:childTnLst>
                              <p:par>
                                <p:cTn id="102" presetID="42" presetClass="path" presetSubtype="0" fill="hold" nodeType="afterEffect">
                                  <p:stCondLst>
                                    <p:cond delay="0"/>
                                  </p:stCondLst>
                                  <p:childTnLst>
                                    <p:animMotion origin="layout" path="M 3.54167E-6 -0.25 L 3.54167E-6 -1.48148E-6 " pathEditMode="relative" rAng="0" ptsTypes="AA">
                                      <p:cBhvr>
                                        <p:cTn id="103" dur="500" fill="hold"/>
                                        <p:tgtEl>
                                          <p:spTgt spid="11"/>
                                        </p:tgtEl>
                                        <p:attrNameLst>
                                          <p:attrName>ppt_x</p:attrName>
                                          <p:attrName>ppt_y</p:attrName>
                                        </p:attrNameLst>
                                      </p:cBhvr>
                                      <p:rCtr x="0" y="12500"/>
                                    </p:animMotion>
                                  </p:childTnLst>
                                </p:cTn>
                              </p:par>
                              <p:par>
                                <p:cTn id="104" presetID="32" presetClass="emph" presetSubtype="0" fill="hold" grpId="1" nodeType="withEffect">
                                  <p:stCondLst>
                                    <p:cond delay="0"/>
                                  </p:stCondLst>
                                  <p:childTnLst>
                                    <p:animRot by="120000">
                                      <p:cBhvr>
                                        <p:cTn id="105" dur="75" fill="hold">
                                          <p:stCondLst>
                                            <p:cond delay="0"/>
                                          </p:stCondLst>
                                        </p:cTn>
                                        <p:tgtEl>
                                          <p:spTgt spid="10"/>
                                        </p:tgtEl>
                                        <p:attrNameLst>
                                          <p:attrName>r</p:attrName>
                                        </p:attrNameLst>
                                      </p:cBhvr>
                                    </p:animRot>
                                    <p:animRot by="-240000">
                                      <p:cBhvr>
                                        <p:cTn id="106" dur="150" fill="hold">
                                          <p:stCondLst>
                                            <p:cond delay="150"/>
                                          </p:stCondLst>
                                        </p:cTn>
                                        <p:tgtEl>
                                          <p:spTgt spid="10"/>
                                        </p:tgtEl>
                                        <p:attrNameLst>
                                          <p:attrName>r</p:attrName>
                                        </p:attrNameLst>
                                      </p:cBhvr>
                                    </p:animRot>
                                    <p:animRot by="240000">
                                      <p:cBhvr>
                                        <p:cTn id="107" dur="150" fill="hold">
                                          <p:stCondLst>
                                            <p:cond delay="300"/>
                                          </p:stCondLst>
                                        </p:cTn>
                                        <p:tgtEl>
                                          <p:spTgt spid="10"/>
                                        </p:tgtEl>
                                        <p:attrNameLst>
                                          <p:attrName>r</p:attrName>
                                        </p:attrNameLst>
                                      </p:cBhvr>
                                    </p:animRot>
                                    <p:animRot by="-240000">
                                      <p:cBhvr>
                                        <p:cTn id="108" dur="150" fill="hold">
                                          <p:stCondLst>
                                            <p:cond delay="450"/>
                                          </p:stCondLst>
                                        </p:cTn>
                                        <p:tgtEl>
                                          <p:spTgt spid="10"/>
                                        </p:tgtEl>
                                        <p:attrNameLst>
                                          <p:attrName>r</p:attrName>
                                        </p:attrNameLst>
                                      </p:cBhvr>
                                    </p:animRot>
                                    <p:animRot by="120000">
                                      <p:cBhvr>
                                        <p:cTn id="109" dur="150" fill="hold">
                                          <p:stCondLst>
                                            <p:cond delay="600"/>
                                          </p:stCondLst>
                                        </p:cTn>
                                        <p:tgtEl>
                                          <p:spTgt spid="10"/>
                                        </p:tgtEl>
                                        <p:attrNameLst>
                                          <p:attrName>r</p:attrName>
                                        </p:attrNameLst>
                                      </p:cBhvr>
                                    </p:animRot>
                                  </p:childTnLst>
                                  <p:subTnLst>
                                    <p:audio>
                                      <p:cMediaNode>
                                        <p:cTn display="0" masterRel="sameClick">
                                          <p:stCondLst>
                                            <p:cond evt="begin" delay="0">
                                              <p:tn val="104"/>
                                            </p:cond>
                                          </p:stCondLst>
                                          <p:endCondLst>
                                            <p:cond evt="onStopAudio" delay="0">
                                              <p:tgtEl>
                                                <p:sldTgt/>
                                              </p:tgtEl>
                                            </p:cond>
                                          </p:endCondLst>
                                        </p:cTn>
                                        <p:tgtEl>
                                          <p:sndTgt r:embed="rId10" name="smw_thud.wav"/>
                                        </p:tgtEl>
                                      </p:cMediaNode>
                                    </p:audio>
                                  </p:subTnLst>
                                </p:cTn>
                              </p:par>
                              <p:par>
                                <p:cTn id="110" presetID="10" presetClass="exit" presetSubtype="0" fill="hold" nodeType="withEffect">
                                  <p:stCondLst>
                                    <p:cond delay="250"/>
                                  </p:stCondLst>
                                  <p:childTnLst>
                                    <p:animEffect transition="out" filter="fade">
                                      <p:cBhvr>
                                        <p:cTn id="111" dur="500"/>
                                        <p:tgtEl>
                                          <p:spTgt spid="11"/>
                                        </p:tgtEl>
                                      </p:cBhvr>
                                    </p:animEffect>
                                    <p:set>
                                      <p:cBhvr>
                                        <p:cTn id="112" dur="1" fill="hold">
                                          <p:stCondLst>
                                            <p:cond delay="499"/>
                                          </p:stCondLst>
                                        </p:cTn>
                                        <p:tgtEl>
                                          <p:spTgt spid="11"/>
                                        </p:tgtEl>
                                        <p:attrNameLst>
                                          <p:attrName>style.visibility</p:attrName>
                                        </p:attrNameLst>
                                      </p:cBhvr>
                                      <p:to>
                                        <p:strVal val="hidden"/>
                                      </p:to>
                                    </p:set>
                                  </p:childTnLst>
                                </p:cTn>
                              </p:par>
                              <p:par>
                                <p:cTn id="113" presetID="10" presetClass="entr" presetSubtype="0" fill="hold" nodeType="withEffect">
                                  <p:stCondLst>
                                    <p:cond delay="250"/>
                                  </p:stCondLst>
                                  <p:childTnLst>
                                    <p:set>
                                      <p:cBhvr>
                                        <p:cTn id="114" dur="1" fill="hold">
                                          <p:stCondLst>
                                            <p:cond delay="0"/>
                                          </p:stCondLst>
                                        </p:cTn>
                                        <p:tgtEl>
                                          <p:spTgt spid="2"/>
                                        </p:tgtEl>
                                        <p:attrNameLst>
                                          <p:attrName>style.visibility</p:attrName>
                                        </p:attrNameLst>
                                      </p:cBhvr>
                                      <p:to>
                                        <p:strVal val="visible"/>
                                      </p:to>
                                    </p:set>
                                    <p:animEffect transition="in" filter="fade">
                                      <p:cBhvr>
                                        <p:cTn id="115" dur="500"/>
                                        <p:tgtEl>
                                          <p:spTgt spid="2"/>
                                        </p:tgtEl>
                                      </p:cBhvr>
                                    </p:animEffect>
                                  </p:childTnLst>
                                </p:cTn>
                              </p:par>
                            </p:childTnLst>
                          </p:cTn>
                        </p:par>
                      </p:childTnLst>
                    </p:cTn>
                  </p:par>
                  <p:par>
                    <p:cTn id="116" fill="hold">
                      <p:stCondLst>
                        <p:cond delay="indefinite"/>
                      </p:stCondLst>
                      <p:childTnLst>
                        <p:par>
                          <p:cTn id="117" fill="hold">
                            <p:stCondLst>
                              <p:cond delay="0"/>
                            </p:stCondLst>
                            <p:childTnLst>
                              <p:par>
                                <p:cTn id="118" presetID="47" presetClass="entr" presetSubtype="0" fill="hold" nodeType="clickEffect">
                                  <p:stCondLst>
                                    <p:cond delay="0"/>
                                  </p:stCondLst>
                                  <p:childTnLst>
                                    <p:set>
                                      <p:cBhvr>
                                        <p:cTn id="119" dur="1" fill="hold">
                                          <p:stCondLst>
                                            <p:cond delay="0"/>
                                          </p:stCondLst>
                                        </p:cTn>
                                        <p:tgtEl>
                                          <p:spTgt spid="43"/>
                                        </p:tgtEl>
                                        <p:attrNameLst>
                                          <p:attrName>style.visibility</p:attrName>
                                        </p:attrNameLst>
                                      </p:cBhvr>
                                      <p:to>
                                        <p:strVal val="visible"/>
                                      </p:to>
                                    </p:set>
                                    <p:animEffect transition="in" filter="fade">
                                      <p:cBhvr>
                                        <p:cTn id="120" dur="250"/>
                                        <p:tgtEl>
                                          <p:spTgt spid="43"/>
                                        </p:tgtEl>
                                      </p:cBhvr>
                                    </p:animEffect>
                                    <p:anim calcmode="lin" valueType="num">
                                      <p:cBhvr>
                                        <p:cTn id="121" dur="250" fill="hold"/>
                                        <p:tgtEl>
                                          <p:spTgt spid="43"/>
                                        </p:tgtEl>
                                        <p:attrNameLst>
                                          <p:attrName>ppt_x</p:attrName>
                                        </p:attrNameLst>
                                      </p:cBhvr>
                                      <p:tavLst>
                                        <p:tav tm="0">
                                          <p:val>
                                            <p:strVal val="#ppt_x"/>
                                          </p:val>
                                        </p:tav>
                                        <p:tav tm="100000">
                                          <p:val>
                                            <p:strVal val="#ppt_x"/>
                                          </p:val>
                                        </p:tav>
                                      </p:tavLst>
                                    </p:anim>
                                    <p:anim calcmode="lin" valueType="num">
                                      <p:cBhvr>
                                        <p:cTn id="122" dur="250" fill="hold"/>
                                        <p:tgtEl>
                                          <p:spTgt spid="4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18"/>
                                            </p:cond>
                                          </p:stCondLst>
                                          <p:endCondLst>
                                            <p:cond evt="onStopAudio" delay="0">
                                              <p:tgtEl>
                                                <p:sldTgt/>
                                              </p:tgtEl>
                                            </p:cond>
                                          </p:endCondLst>
                                        </p:cTn>
                                        <p:tgtEl>
                                          <p:sndTgt r:embed="rId11" name="General_Question_Appears.wav"/>
                                        </p:tgtEl>
                                      </p:cMediaNode>
                                    </p:audio>
                                  </p:subTnLst>
                                </p:cTn>
                              </p:par>
                              <p:par>
                                <p:cTn id="123" presetID="53" presetClass="entr" presetSubtype="16" fill="hold" nodeType="withEffect">
                                  <p:stCondLst>
                                    <p:cond delay="0"/>
                                  </p:stCondLst>
                                  <p:childTnLst>
                                    <p:set>
                                      <p:cBhvr>
                                        <p:cTn id="124" dur="1" fill="hold">
                                          <p:stCondLst>
                                            <p:cond delay="0"/>
                                          </p:stCondLst>
                                        </p:cTn>
                                        <p:tgtEl>
                                          <p:spTgt spid="42"/>
                                        </p:tgtEl>
                                        <p:attrNameLst>
                                          <p:attrName>style.visibility</p:attrName>
                                        </p:attrNameLst>
                                      </p:cBhvr>
                                      <p:to>
                                        <p:strVal val="visible"/>
                                      </p:to>
                                    </p:set>
                                    <p:anim calcmode="lin" valueType="num">
                                      <p:cBhvr>
                                        <p:cTn id="125" dur="250" fill="hold"/>
                                        <p:tgtEl>
                                          <p:spTgt spid="42"/>
                                        </p:tgtEl>
                                        <p:attrNameLst>
                                          <p:attrName>ppt_w</p:attrName>
                                        </p:attrNameLst>
                                      </p:cBhvr>
                                      <p:tavLst>
                                        <p:tav tm="0">
                                          <p:val>
                                            <p:fltVal val="0"/>
                                          </p:val>
                                        </p:tav>
                                        <p:tav tm="100000">
                                          <p:val>
                                            <p:strVal val="#ppt_w"/>
                                          </p:val>
                                        </p:tav>
                                      </p:tavLst>
                                    </p:anim>
                                    <p:anim calcmode="lin" valueType="num">
                                      <p:cBhvr>
                                        <p:cTn id="126" dur="250" fill="hold"/>
                                        <p:tgtEl>
                                          <p:spTgt spid="42"/>
                                        </p:tgtEl>
                                        <p:attrNameLst>
                                          <p:attrName>ppt_h</p:attrName>
                                        </p:attrNameLst>
                                      </p:cBhvr>
                                      <p:tavLst>
                                        <p:tav tm="0">
                                          <p:val>
                                            <p:fltVal val="0"/>
                                          </p:val>
                                        </p:tav>
                                        <p:tav tm="100000">
                                          <p:val>
                                            <p:strVal val="#ppt_h"/>
                                          </p:val>
                                        </p:tav>
                                      </p:tavLst>
                                    </p:anim>
                                    <p:animEffect transition="in" filter="fade">
                                      <p:cBhvr>
                                        <p:cTn id="127" dur="250"/>
                                        <p:tgtEl>
                                          <p:spTgt spid="42"/>
                                        </p:tgtEl>
                                      </p:cBhvr>
                                    </p:animEffect>
                                  </p:childTnLst>
                                </p:cTn>
                              </p:par>
                            </p:childTnLst>
                          </p:cTn>
                        </p:par>
                        <p:par>
                          <p:cTn id="128" fill="hold">
                            <p:stCondLst>
                              <p:cond delay="250"/>
                            </p:stCondLst>
                            <p:childTnLst>
                              <p:par>
                                <p:cTn id="129" presetID="47" presetClass="entr" presetSubtype="0" fill="hold" nodeType="afterEffect">
                                  <p:stCondLst>
                                    <p:cond delay="500"/>
                                  </p:stCondLst>
                                  <p:childTnLst>
                                    <p:set>
                                      <p:cBhvr>
                                        <p:cTn id="130" dur="1" fill="hold">
                                          <p:stCondLst>
                                            <p:cond delay="0"/>
                                          </p:stCondLst>
                                        </p:cTn>
                                        <p:tgtEl>
                                          <p:spTgt spid="46"/>
                                        </p:tgtEl>
                                        <p:attrNameLst>
                                          <p:attrName>style.visibility</p:attrName>
                                        </p:attrNameLst>
                                      </p:cBhvr>
                                      <p:to>
                                        <p:strVal val="visible"/>
                                      </p:to>
                                    </p:set>
                                    <p:animEffect transition="in" filter="fade">
                                      <p:cBhvr>
                                        <p:cTn id="131" dur="250"/>
                                        <p:tgtEl>
                                          <p:spTgt spid="46"/>
                                        </p:tgtEl>
                                      </p:cBhvr>
                                    </p:animEffect>
                                    <p:anim calcmode="lin" valueType="num">
                                      <p:cBhvr>
                                        <p:cTn id="132" dur="250" fill="hold"/>
                                        <p:tgtEl>
                                          <p:spTgt spid="46"/>
                                        </p:tgtEl>
                                        <p:attrNameLst>
                                          <p:attrName>ppt_x</p:attrName>
                                        </p:attrNameLst>
                                      </p:cBhvr>
                                      <p:tavLst>
                                        <p:tav tm="0">
                                          <p:val>
                                            <p:strVal val="#ppt_x"/>
                                          </p:val>
                                        </p:tav>
                                        <p:tav tm="100000">
                                          <p:val>
                                            <p:strVal val="#ppt_x"/>
                                          </p:val>
                                        </p:tav>
                                      </p:tavLst>
                                    </p:anim>
                                    <p:anim calcmode="lin" valueType="num">
                                      <p:cBhvr>
                                        <p:cTn id="133" dur="250" fill="hold"/>
                                        <p:tgtEl>
                                          <p:spTgt spid="46"/>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9"/>
                                            </p:cond>
                                          </p:stCondLst>
                                          <p:endCondLst>
                                            <p:cond evt="onStopAudio" delay="0">
                                              <p:tgtEl>
                                                <p:sldTgt/>
                                              </p:tgtEl>
                                            </p:cond>
                                          </p:endCondLst>
                                        </p:cTn>
                                        <p:tgtEl>
                                          <p:sndTgt r:embed="rId11" name="General_Question_Appears.wav"/>
                                        </p:tgtEl>
                                      </p:cMediaNode>
                                    </p:audio>
                                  </p:subTnLst>
                                </p:cTn>
                              </p:par>
                              <p:par>
                                <p:cTn id="134" presetID="53" presetClass="entr" presetSubtype="16" fill="hold" nodeType="withEffect">
                                  <p:stCondLst>
                                    <p:cond delay="500"/>
                                  </p:stCondLst>
                                  <p:childTnLst>
                                    <p:set>
                                      <p:cBhvr>
                                        <p:cTn id="135" dur="1" fill="hold">
                                          <p:stCondLst>
                                            <p:cond delay="0"/>
                                          </p:stCondLst>
                                        </p:cTn>
                                        <p:tgtEl>
                                          <p:spTgt spid="41"/>
                                        </p:tgtEl>
                                        <p:attrNameLst>
                                          <p:attrName>style.visibility</p:attrName>
                                        </p:attrNameLst>
                                      </p:cBhvr>
                                      <p:to>
                                        <p:strVal val="visible"/>
                                      </p:to>
                                    </p:set>
                                    <p:anim calcmode="lin" valueType="num">
                                      <p:cBhvr>
                                        <p:cTn id="136" dur="250" fill="hold"/>
                                        <p:tgtEl>
                                          <p:spTgt spid="41"/>
                                        </p:tgtEl>
                                        <p:attrNameLst>
                                          <p:attrName>ppt_w</p:attrName>
                                        </p:attrNameLst>
                                      </p:cBhvr>
                                      <p:tavLst>
                                        <p:tav tm="0">
                                          <p:val>
                                            <p:fltVal val="0"/>
                                          </p:val>
                                        </p:tav>
                                        <p:tav tm="100000">
                                          <p:val>
                                            <p:strVal val="#ppt_w"/>
                                          </p:val>
                                        </p:tav>
                                      </p:tavLst>
                                    </p:anim>
                                    <p:anim calcmode="lin" valueType="num">
                                      <p:cBhvr>
                                        <p:cTn id="137" dur="250" fill="hold"/>
                                        <p:tgtEl>
                                          <p:spTgt spid="41"/>
                                        </p:tgtEl>
                                        <p:attrNameLst>
                                          <p:attrName>ppt_h</p:attrName>
                                        </p:attrNameLst>
                                      </p:cBhvr>
                                      <p:tavLst>
                                        <p:tav tm="0">
                                          <p:val>
                                            <p:fltVal val="0"/>
                                          </p:val>
                                        </p:tav>
                                        <p:tav tm="100000">
                                          <p:val>
                                            <p:strVal val="#ppt_h"/>
                                          </p:val>
                                        </p:tav>
                                      </p:tavLst>
                                    </p:anim>
                                    <p:animEffect transition="in" filter="fade">
                                      <p:cBhvr>
                                        <p:cTn id="138" dur="250"/>
                                        <p:tgtEl>
                                          <p:spTgt spid="41"/>
                                        </p:tgtEl>
                                      </p:cBhvr>
                                    </p:animEffect>
                                  </p:childTnLst>
                                </p:cTn>
                              </p:par>
                              <p:par>
                                <p:cTn id="139" presetID="10" presetClass="exit" presetSubtype="0" fill="hold" nodeType="withEffect">
                                  <p:stCondLst>
                                    <p:cond delay="750"/>
                                  </p:stCondLst>
                                  <p:childTnLst>
                                    <p:animEffect transition="out" filter="fade">
                                      <p:cBhvr>
                                        <p:cTn id="140" dur="500"/>
                                        <p:tgtEl>
                                          <p:spTgt spid="2"/>
                                        </p:tgtEl>
                                      </p:cBhvr>
                                    </p:animEffect>
                                    <p:set>
                                      <p:cBhvr>
                                        <p:cTn id="141" dur="1" fill="hold">
                                          <p:stCondLst>
                                            <p:cond delay="499"/>
                                          </p:stCondLst>
                                        </p:cTn>
                                        <p:tgtEl>
                                          <p:spTgt spid="2"/>
                                        </p:tgtEl>
                                        <p:attrNameLst>
                                          <p:attrName>style.visibility</p:attrName>
                                        </p:attrNameLst>
                                      </p:cBhvr>
                                      <p:to>
                                        <p:strVal val="hidden"/>
                                      </p:to>
                                    </p:set>
                                  </p:childTnLst>
                                </p:cTn>
                              </p:par>
                              <p:par>
                                <p:cTn id="142" presetID="10" presetClass="entr" presetSubtype="0" fill="hold" nodeType="withEffect">
                                  <p:stCondLst>
                                    <p:cond delay="750"/>
                                  </p:stCondLst>
                                  <p:childTnLst>
                                    <p:set>
                                      <p:cBhvr>
                                        <p:cTn id="143" dur="1" fill="hold">
                                          <p:stCondLst>
                                            <p:cond delay="0"/>
                                          </p:stCondLst>
                                        </p:cTn>
                                        <p:tgtEl>
                                          <p:spTgt spid="49"/>
                                        </p:tgtEl>
                                        <p:attrNameLst>
                                          <p:attrName>style.visibility</p:attrName>
                                        </p:attrNameLst>
                                      </p:cBhvr>
                                      <p:to>
                                        <p:strVal val="visible"/>
                                      </p:to>
                                    </p:set>
                                    <p:animEffect transition="in" filter="fade">
                                      <p:cBhvr>
                                        <p:cTn id="144" dur="500"/>
                                        <p:tgtEl>
                                          <p:spTgt spid="49"/>
                                        </p:tgtEl>
                                      </p:cBhvr>
                                    </p:animEffect>
                                  </p:childTnLst>
                                </p:cTn>
                              </p:par>
                              <p:par>
                                <p:cTn id="145" presetID="6" presetClass="entr" presetSubtype="32" fill="hold" grpId="1" nodeType="withEffect">
                                  <p:stCondLst>
                                    <p:cond delay="750"/>
                                  </p:stCondLst>
                                  <p:childTnLst>
                                    <p:set>
                                      <p:cBhvr>
                                        <p:cTn id="146" dur="1" fill="hold">
                                          <p:stCondLst>
                                            <p:cond delay="0"/>
                                          </p:stCondLst>
                                        </p:cTn>
                                        <p:tgtEl>
                                          <p:spTgt spid="28"/>
                                        </p:tgtEl>
                                        <p:attrNameLst>
                                          <p:attrName>style.visibility</p:attrName>
                                        </p:attrNameLst>
                                      </p:cBhvr>
                                      <p:to>
                                        <p:strVal val="visible"/>
                                      </p:to>
                                    </p:set>
                                    <p:animEffect transition="in" filter="circle(out)">
                                      <p:cBhvr>
                                        <p:cTn id="147" dur="750"/>
                                        <p:tgtEl>
                                          <p:spTgt spid="28"/>
                                        </p:tgtEl>
                                      </p:cBhvr>
                                    </p:animEffect>
                                  </p:childTnLst>
                                </p:cTn>
                              </p:par>
                              <p:par>
                                <p:cTn id="148" presetID="53" presetClass="entr" presetSubtype="16" fill="hold" grpId="0" nodeType="withEffect">
                                  <p:stCondLst>
                                    <p:cond delay="1250"/>
                                  </p:stCondLst>
                                  <p:childTnLst>
                                    <p:set>
                                      <p:cBhvr>
                                        <p:cTn id="149" dur="1" fill="hold">
                                          <p:stCondLst>
                                            <p:cond delay="0"/>
                                          </p:stCondLst>
                                        </p:cTn>
                                        <p:tgtEl>
                                          <p:spTgt spid="50"/>
                                        </p:tgtEl>
                                        <p:attrNameLst>
                                          <p:attrName>style.visibility</p:attrName>
                                        </p:attrNameLst>
                                      </p:cBhvr>
                                      <p:to>
                                        <p:strVal val="visible"/>
                                      </p:to>
                                    </p:set>
                                    <p:anim calcmode="lin" valueType="num">
                                      <p:cBhvr>
                                        <p:cTn id="150" dur="250" fill="hold"/>
                                        <p:tgtEl>
                                          <p:spTgt spid="50"/>
                                        </p:tgtEl>
                                        <p:attrNameLst>
                                          <p:attrName>ppt_w</p:attrName>
                                        </p:attrNameLst>
                                      </p:cBhvr>
                                      <p:tavLst>
                                        <p:tav tm="0">
                                          <p:val>
                                            <p:fltVal val="0"/>
                                          </p:val>
                                        </p:tav>
                                        <p:tav tm="100000">
                                          <p:val>
                                            <p:strVal val="#ppt_w"/>
                                          </p:val>
                                        </p:tav>
                                      </p:tavLst>
                                    </p:anim>
                                    <p:anim calcmode="lin" valueType="num">
                                      <p:cBhvr>
                                        <p:cTn id="151" dur="250" fill="hold"/>
                                        <p:tgtEl>
                                          <p:spTgt spid="50"/>
                                        </p:tgtEl>
                                        <p:attrNameLst>
                                          <p:attrName>ppt_h</p:attrName>
                                        </p:attrNameLst>
                                      </p:cBhvr>
                                      <p:tavLst>
                                        <p:tav tm="0">
                                          <p:val>
                                            <p:fltVal val="0"/>
                                          </p:val>
                                        </p:tav>
                                        <p:tav tm="100000">
                                          <p:val>
                                            <p:strVal val="#ppt_h"/>
                                          </p:val>
                                        </p:tav>
                                      </p:tavLst>
                                    </p:anim>
                                    <p:animEffect transition="in" filter="fade">
                                      <p:cBhvr>
                                        <p:cTn id="152" dur="250"/>
                                        <p:tgtEl>
                                          <p:spTgt spid="50"/>
                                        </p:tgtEl>
                                      </p:cBhvr>
                                    </p:animEffect>
                                  </p:childTnLst>
                                </p:cTn>
                              </p:par>
                            </p:childTnLst>
                          </p:cTn>
                        </p:par>
                      </p:childTnLst>
                    </p:cTn>
                  </p:par>
                  <p:par>
                    <p:cTn id="153" fill="hold">
                      <p:stCondLst>
                        <p:cond delay="indefinite"/>
                      </p:stCondLst>
                      <p:childTnLst>
                        <p:par>
                          <p:cTn id="154" fill="hold">
                            <p:stCondLst>
                              <p:cond delay="0"/>
                            </p:stCondLst>
                            <p:childTnLst>
                              <p:par>
                                <p:cTn id="155" presetID="1" presetClass="entr" presetSubtype="0" fill="hold" nodeType="clickEffect">
                                  <p:stCondLst>
                                    <p:cond delay="0"/>
                                  </p:stCondLst>
                                  <p:childTnLst>
                                    <p:set>
                                      <p:cBhvr>
                                        <p:cTn id="156" dur="1" fill="hold">
                                          <p:stCondLst>
                                            <p:cond delay="249"/>
                                          </p:stCondLst>
                                        </p:cTn>
                                        <p:tgtEl>
                                          <p:spTgt spid="21"/>
                                        </p:tgtEl>
                                        <p:attrNameLst>
                                          <p:attrName>style.visibility</p:attrName>
                                        </p:attrNameLst>
                                      </p:cBhvr>
                                      <p:to>
                                        <p:strVal val="visible"/>
                                      </p:to>
                                    </p:set>
                                  </p:childTnLst>
                                  <p:subTnLst>
                                    <p:audio>
                                      <p:cMediaNode>
                                        <p:cTn display="0" masterRel="sameClick">
                                          <p:stCondLst>
                                            <p:cond evt="begin" delay="0">
                                              <p:tn val="155"/>
                                            </p:cond>
                                          </p:stCondLst>
                                          <p:endCondLst>
                                            <p:cond evt="onStopAudio" delay="0">
                                              <p:tgtEl>
                                                <p:sldTgt/>
                                              </p:tgtEl>
                                            </p:cond>
                                          </p:endCondLst>
                                        </p:cTn>
                                        <p:tgtEl>
                                          <p:sndTgt r:embed="rId12" name="005.정답들어주세요_후_01.wav"/>
                                        </p:tgtEl>
                                      </p:cMediaNode>
                                    </p:audio>
                                  </p:subTnLst>
                                </p:cTn>
                              </p:par>
                            </p:childTnLst>
                          </p:cTn>
                        </p:par>
                        <p:par>
                          <p:cTn id="157" fill="hold">
                            <p:stCondLst>
                              <p:cond delay="250"/>
                            </p:stCondLst>
                            <p:childTnLst>
                              <p:par>
                                <p:cTn id="158" presetID="32" presetClass="emph" presetSubtype="0" fill="hold" nodeType="afterEffect">
                                  <p:stCondLst>
                                    <p:cond delay="0"/>
                                  </p:stCondLst>
                                  <p:childTnLst>
                                    <p:animRot by="120000">
                                      <p:cBhvr>
                                        <p:cTn id="159" dur="100" fill="hold">
                                          <p:stCondLst>
                                            <p:cond delay="0"/>
                                          </p:stCondLst>
                                        </p:cTn>
                                        <p:tgtEl>
                                          <p:spTgt spid="21"/>
                                        </p:tgtEl>
                                        <p:attrNameLst>
                                          <p:attrName>r</p:attrName>
                                        </p:attrNameLst>
                                      </p:cBhvr>
                                    </p:animRot>
                                    <p:animRot by="-240000">
                                      <p:cBhvr>
                                        <p:cTn id="160" dur="200" fill="hold">
                                          <p:stCondLst>
                                            <p:cond delay="200"/>
                                          </p:stCondLst>
                                        </p:cTn>
                                        <p:tgtEl>
                                          <p:spTgt spid="21"/>
                                        </p:tgtEl>
                                        <p:attrNameLst>
                                          <p:attrName>r</p:attrName>
                                        </p:attrNameLst>
                                      </p:cBhvr>
                                    </p:animRot>
                                    <p:animRot by="240000">
                                      <p:cBhvr>
                                        <p:cTn id="161" dur="200" fill="hold">
                                          <p:stCondLst>
                                            <p:cond delay="400"/>
                                          </p:stCondLst>
                                        </p:cTn>
                                        <p:tgtEl>
                                          <p:spTgt spid="21"/>
                                        </p:tgtEl>
                                        <p:attrNameLst>
                                          <p:attrName>r</p:attrName>
                                        </p:attrNameLst>
                                      </p:cBhvr>
                                    </p:animRot>
                                    <p:animRot by="-240000">
                                      <p:cBhvr>
                                        <p:cTn id="162" dur="200" fill="hold">
                                          <p:stCondLst>
                                            <p:cond delay="600"/>
                                          </p:stCondLst>
                                        </p:cTn>
                                        <p:tgtEl>
                                          <p:spTgt spid="21"/>
                                        </p:tgtEl>
                                        <p:attrNameLst>
                                          <p:attrName>r</p:attrName>
                                        </p:attrNameLst>
                                      </p:cBhvr>
                                    </p:animRot>
                                    <p:animRot by="120000">
                                      <p:cBhvr>
                                        <p:cTn id="163" dur="200" fill="hold">
                                          <p:stCondLst>
                                            <p:cond delay="800"/>
                                          </p:stCondLst>
                                        </p:cTn>
                                        <p:tgtEl>
                                          <p:spTgt spid="21"/>
                                        </p:tgtEl>
                                        <p:attrNameLst>
                                          <p:attrName>r</p:attrName>
                                        </p:attrNameLst>
                                      </p:cBhvr>
                                    </p:animRot>
                                  </p:childTnLst>
                                </p:cTn>
                              </p:par>
                              <p:par>
                                <p:cTn id="164" presetID="22" presetClass="entr" presetSubtype="8" fill="hold" nodeType="withEffect">
                                  <p:stCondLst>
                                    <p:cond delay="250"/>
                                  </p:stCondLst>
                                  <p:childTnLst>
                                    <p:set>
                                      <p:cBhvr>
                                        <p:cTn id="165" dur="1" fill="hold">
                                          <p:stCondLst>
                                            <p:cond delay="0"/>
                                          </p:stCondLst>
                                        </p:cTn>
                                        <p:tgtEl>
                                          <p:spTgt spid="22"/>
                                        </p:tgtEl>
                                        <p:attrNameLst>
                                          <p:attrName>style.visibility</p:attrName>
                                        </p:attrNameLst>
                                      </p:cBhvr>
                                      <p:to>
                                        <p:strVal val="visible"/>
                                      </p:to>
                                    </p:set>
                                    <p:animEffect transition="in" filter="wipe(left)">
                                      <p:cBhvr>
                                        <p:cTn id="166" dur="500"/>
                                        <p:tgtEl>
                                          <p:spTgt spid="22"/>
                                        </p:tgtEl>
                                      </p:cBhvr>
                                    </p:animEffect>
                                  </p:childTnLst>
                                </p:cTn>
                              </p:par>
                              <p:par>
                                <p:cTn id="167" presetID="53" presetClass="entr" presetSubtype="16" fill="hold" nodeType="withEffect">
                                  <p:stCondLst>
                                    <p:cond delay="250"/>
                                  </p:stCondLst>
                                  <p:childTnLst>
                                    <p:set>
                                      <p:cBhvr>
                                        <p:cTn id="168" dur="1" fill="hold">
                                          <p:stCondLst>
                                            <p:cond delay="0"/>
                                          </p:stCondLst>
                                        </p:cTn>
                                        <p:tgtEl>
                                          <p:spTgt spid="20"/>
                                        </p:tgtEl>
                                        <p:attrNameLst>
                                          <p:attrName>style.visibility</p:attrName>
                                        </p:attrNameLst>
                                      </p:cBhvr>
                                      <p:to>
                                        <p:strVal val="visible"/>
                                      </p:to>
                                    </p:set>
                                    <p:anim calcmode="lin" valueType="num">
                                      <p:cBhvr>
                                        <p:cTn id="169" dur="250" fill="hold"/>
                                        <p:tgtEl>
                                          <p:spTgt spid="20"/>
                                        </p:tgtEl>
                                        <p:attrNameLst>
                                          <p:attrName>ppt_w</p:attrName>
                                        </p:attrNameLst>
                                      </p:cBhvr>
                                      <p:tavLst>
                                        <p:tav tm="0">
                                          <p:val>
                                            <p:fltVal val="0"/>
                                          </p:val>
                                        </p:tav>
                                        <p:tav tm="100000">
                                          <p:val>
                                            <p:strVal val="#ppt_w"/>
                                          </p:val>
                                        </p:tav>
                                      </p:tavLst>
                                    </p:anim>
                                    <p:anim calcmode="lin" valueType="num">
                                      <p:cBhvr>
                                        <p:cTn id="170" dur="250" fill="hold"/>
                                        <p:tgtEl>
                                          <p:spTgt spid="20"/>
                                        </p:tgtEl>
                                        <p:attrNameLst>
                                          <p:attrName>ppt_h</p:attrName>
                                        </p:attrNameLst>
                                      </p:cBhvr>
                                      <p:tavLst>
                                        <p:tav tm="0">
                                          <p:val>
                                            <p:fltVal val="0"/>
                                          </p:val>
                                        </p:tav>
                                        <p:tav tm="100000">
                                          <p:val>
                                            <p:strVal val="#ppt_h"/>
                                          </p:val>
                                        </p:tav>
                                      </p:tavLst>
                                    </p:anim>
                                    <p:animEffect transition="in" filter="fade">
                                      <p:cBhvr>
                                        <p:cTn id="171" dur="250"/>
                                        <p:tgtEl>
                                          <p:spTgt spid="20"/>
                                        </p:tgtEl>
                                      </p:cBhvr>
                                    </p:animEffect>
                                  </p:childTnLst>
                                </p:cTn>
                              </p:par>
                            </p:childTnLst>
                          </p:cTn>
                        </p:par>
                        <p:par>
                          <p:cTn id="172" fill="hold">
                            <p:stCondLst>
                              <p:cond delay="1250"/>
                            </p:stCondLst>
                            <p:childTnLst>
                              <p:par>
                                <p:cTn id="173" presetID="32" presetClass="emph" presetSubtype="0" fill="hold" nodeType="afterEffect">
                                  <p:stCondLst>
                                    <p:cond delay="0"/>
                                  </p:stCondLst>
                                  <p:childTnLst>
                                    <p:animRot by="120000">
                                      <p:cBhvr>
                                        <p:cTn id="174" dur="50" fill="hold">
                                          <p:stCondLst>
                                            <p:cond delay="0"/>
                                          </p:stCondLst>
                                        </p:cTn>
                                        <p:tgtEl>
                                          <p:spTgt spid="21"/>
                                        </p:tgtEl>
                                        <p:attrNameLst>
                                          <p:attrName>r</p:attrName>
                                        </p:attrNameLst>
                                      </p:cBhvr>
                                    </p:animRot>
                                    <p:animRot by="-240000">
                                      <p:cBhvr>
                                        <p:cTn id="175" dur="100" fill="hold">
                                          <p:stCondLst>
                                            <p:cond delay="100"/>
                                          </p:stCondLst>
                                        </p:cTn>
                                        <p:tgtEl>
                                          <p:spTgt spid="21"/>
                                        </p:tgtEl>
                                        <p:attrNameLst>
                                          <p:attrName>r</p:attrName>
                                        </p:attrNameLst>
                                      </p:cBhvr>
                                    </p:animRot>
                                    <p:animRot by="240000">
                                      <p:cBhvr>
                                        <p:cTn id="176" dur="100" fill="hold">
                                          <p:stCondLst>
                                            <p:cond delay="200"/>
                                          </p:stCondLst>
                                        </p:cTn>
                                        <p:tgtEl>
                                          <p:spTgt spid="21"/>
                                        </p:tgtEl>
                                        <p:attrNameLst>
                                          <p:attrName>r</p:attrName>
                                        </p:attrNameLst>
                                      </p:cBhvr>
                                    </p:animRot>
                                    <p:animRot by="-240000">
                                      <p:cBhvr>
                                        <p:cTn id="177" dur="100" fill="hold">
                                          <p:stCondLst>
                                            <p:cond delay="300"/>
                                          </p:stCondLst>
                                        </p:cTn>
                                        <p:tgtEl>
                                          <p:spTgt spid="21"/>
                                        </p:tgtEl>
                                        <p:attrNameLst>
                                          <p:attrName>r</p:attrName>
                                        </p:attrNameLst>
                                      </p:cBhvr>
                                    </p:animRot>
                                    <p:animRot by="120000">
                                      <p:cBhvr>
                                        <p:cTn id="178" dur="100" fill="hold">
                                          <p:stCondLst>
                                            <p:cond delay="400"/>
                                          </p:stCondLst>
                                        </p:cTn>
                                        <p:tgtEl>
                                          <p:spTgt spid="21"/>
                                        </p:tgtEl>
                                        <p:attrNameLst>
                                          <p:attrName>r</p:attrName>
                                        </p:attrNameLst>
                                      </p:cBhvr>
                                    </p:animRot>
                                  </p:childTnLst>
                                </p:cTn>
                              </p:par>
                              <p:par>
                                <p:cTn id="179" presetID="53" presetClass="exit" presetSubtype="32" fill="hold" grpId="1" nodeType="withEffect">
                                  <p:stCondLst>
                                    <p:cond delay="0"/>
                                  </p:stCondLst>
                                  <p:childTnLst>
                                    <p:anim calcmode="lin" valueType="num">
                                      <p:cBhvr>
                                        <p:cTn id="180" dur="500"/>
                                        <p:tgtEl>
                                          <p:spTgt spid="50"/>
                                        </p:tgtEl>
                                        <p:attrNameLst>
                                          <p:attrName>ppt_w</p:attrName>
                                        </p:attrNameLst>
                                      </p:cBhvr>
                                      <p:tavLst>
                                        <p:tav tm="0">
                                          <p:val>
                                            <p:strVal val="ppt_w"/>
                                          </p:val>
                                        </p:tav>
                                        <p:tav tm="100000">
                                          <p:val>
                                            <p:fltVal val="0"/>
                                          </p:val>
                                        </p:tav>
                                      </p:tavLst>
                                    </p:anim>
                                    <p:anim calcmode="lin" valueType="num">
                                      <p:cBhvr>
                                        <p:cTn id="181" dur="500"/>
                                        <p:tgtEl>
                                          <p:spTgt spid="50"/>
                                        </p:tgtEl>
                                        <p:attrNameLst>
                                          <p:attrName>ppt_h</p:attrName>
                                        </p:attrNameLst>
                                      </p:cBhvr>
                                      <p:tavLst>
                                        <p:tav tm="0">
                                          <p:val>
                                            <p:strVal val="ppt_h"/>
                                          </p:val>
                                        </p:tav>
                                        <p:tav tm="100000">
                                          <p:val>
                                            <p:fltVal val="0"/>
                                          </p:val>
                                        </p:tav>
                                      </p:tavLst>
                                    </p:anim>
                                    <p:animEffect transition="out" filter="fade">
                                      <p:cBhvr>
                                        <p:cTn id="182" dur="500"/>
                                        <p:tgtEl>
                                          <p:spTgt spid="50"/>
                                        </p:tgtEl>
                                      </p:cBhvr>
                                    </p:animEffect>
                                    <p:set>
                                      <p:cBhvr>
                                        <p:cTn id="183" dur="1" fill="hold">
                                          <p:stCondLst>
                                            <p:cond delay="499"/>
                                          </p:stCondLst>
                                        </p:cTn>
                                        <p:tgtEl>
                                          <p:spTgt spid="50"/>
                                        </p:tgtEl>
                                        <p:attrNameLst>
                                          <p:attrName>style.visibility</p:attrName>
                                        </p:attrNameLst>
                                      </p:cBhvr>
                                      <p:to>
                                        <p:strVal val="hidden"/>
                                      </p:to>
                                    </p:set>
                                  </p:childTnLst>
                                </p:cTn>
                              </p:par>
                              <p:par>
                                <p:cTn id="184" presetID="10" presetClass="exit" presetSubtype="0" fill="hold" nodeType="withEffect">
                                  <p:stCondLst>
                                    <p:cond delay="0"/>
                                  </p:stCondLst>
                                  <p:childTnLst>
                                    <p:animEffect transition="out" filter="fade">
                                      <p:cBhvr>
                                        <p:cTn id="185" dur="500"/>
                                        <p:tgtEl>
                                          <p:spTgt spid="49"/>
                                        </p:tgtEl>
                                      </p:cBhvr>
                                    </p:animEffect>
                                    <p:set>
                                      <p:cBhvr>
                                        <p:cTn id="186" dur="1" fill="hold">
                                          <p:stCondLst>
                                            <p:cond delay="499"/>
                                          </p:stCondLst>
                                        </p:cTn>
                                        <p:tgtEl>
                                          <p:spTgt spid="49"/>
                                        </p:tgtEl>
                                        <p:attrNameLst>
                                          <p:attrName>style.visibility</p:attrName>
                                        </p:attrNameLst>
                                      </p:cBhvr>
                                      <p:to>
                                        <p:strVal val="hidden"/>
                                      </p:to>
                                    </p:set>
                                  </p:childTnLst>
                                </p:cTn>
                              </p:par>
                              <p:par>
                                <p:cTn id="187" presetID="10" presetClass="entr" presetSubtype="0" fill="hold" nodeType="withEffect">
                                  <p:stCondLst>
                                    <p:cond delay="0"/>
                                  </p:stCondLst>
                                  <p:childTnLst>
                                    <p:set>
                                      <p:cBhvr>
                                        <p:cTn id="188" dur="1" fill="hold">
                                          <p:stCondLst>
                                            <p:cond delay="0"/>
                                          </p:stCondLst>
                                        </p:cTn>
                                        <p:tgtEl>
                                          <p:spTgt spid="19"/>
                                        </p:tgtEl>
                                        <p:attrNameLst>
                                          <p:attrName>style.visibility</p:attrName>
                                        </p:attrNameLst>
                                      </p:cBhvr>
                                      <p:to>
                                        <p:strVal val="visible"/>
                                      </p:to>
                                    </p:set>
                                    <p:animEffect transition="in" filter="fade">
                                      <p:cBhvr>
                                        <p:cTn id="189" dur="500"/>
                                        <p:tgtEl>
                                          <p:spTgt spid="19"/>
                                        </p:tgtEl>
                                      </p:cBhvr>
                                    </p:animEffect>
                                  </p:childTnLst>
                                </p:cTn>
                              </p:par>
                              <p:par>
                                <p:cTn id="190" presetID="53" presetClass="entr" presetSubtype="16" fill="hold" grpId="0" nodeType="withEffect">
                                  <p:stCondLst>
                                    <p:cond delay="500"/>
                                  </p:stCondLst>
                                  <p:childTnLst>
                                    <p:set>
                                      <p:cBhvr>
                                        <p:cTn id="191" dur="1" fill="hold">
                                          <p:stCondLst>
                                            <p:cond delay="0"/>
                                          </p:stCondLst>
                                        </p:cTn>
                                        <p:tgtEl>
                                          <p:spTgt spid="32"/>
                                        </p:tgtEl>
                                        <p:attrNameLst>
                                          <p:attrName>style.visibility</p:attrName>
                                        </p:attrNameLst>
                                      </p:cBhvr>
                                      <p:to>
                                        <p:strVal val="visible"/>
                                      </p:to>
                                    </p:set>
                                    <p:anim calcmode="lin" valueType="num">
                                      <p:cBhvr>
                                        <p:cTn id="192" dur="250" fill="hold"/>
                                        <p:tgtEl>
                                          <p:spTgt spid="32"/>
                                        </p:tgtEl>
                                        <p:attrNameLst>
                                          <p:attrName>ppt_w</p:attrName>
                                        </p:attrNameLst>
                                      </p:cBhvr>
                                      <p:tavLst>
                                        <p:tav tm="0">
                                          <p:val>
                                            <p:fltVal val="0"/>
                                          </p:val>
                                        </p:tav>
                                        <p:tav tm="100000">
                                          <p:val>
                                            <p:strVal val="#ppt_w"/>
                                          </p:val>
                                        </p:tav>
                                      </p:tavLst>
                                    </p:anim>
                                    <p:anim calcmode="lin" valueType="num">
                                      <p:cBhvr>
                                        <p:cTn id="193" dur="250" fill="hold"/>
                                        <p:tgtEl>
                                          <p:spTgt spid="32"/>
                                        </p:tgtEl>
                                        <p:attrNameLst>
                                          <p:attrName>ppt_h</p:attrName>
                                        </p:attrNameLst>
                                      </p:cBhvr>
                                      <p:tavLst>
                                        <p:tav tm="0">
                                          <p:val>
                                            <p:fltVal val="0"/>
                                          </p:val>
                                        </p:tav>
                                        <p:tav tm="100000">
                                          <p:val>
                                            <p:strVal val="#ppt_h"/>
                                          </p:val>
                                        </p:tav>
                                      </p:tavLst>
                                    </p:anim>
                                    <p:animEffect transition="in" filter="fade">
                                      <p:cBhvr>
                                        <p:cTn id="194" dur="250"/>
                                        <p:tgtEl>
                                          <p:spTgt spid="32"/>
                                        </p:tgtEl>
                                      </p:cBhvr>
                                    </p:animEffect>
                                  </p:childTnLst>
                                </p:cTn>
                              </p:par>
                            </p:childTnLst>
                          </p:cTn>
                        </p:par>
                      </p:childTnLst>
                    </p:cTn>
                  </p:par>
                  <p:par>
                    <p:cTn id="195" fill="hold">
                      <p:stCondLst>
                        <p:cond delay="indefinite"/>
                      </p:stCondLst>
                      <p:childTnLst>
                        <p:par>
                          <p:cTn id="196" fill="hold">
                            <p:stCondLst>
                              <p:cond delay="0"/>
                            </p:stCondLst>
                            <p:childTnLst>
                              <p:par>
                                <p:cTn id="197" presetID="53" presetClass="entr" presetSubtype="16" fill="hold" grpId="0" nodeType="clickEffect">
                                  <p:stCondLst>
                                    <p:cond delay="0"/>
                                  </p:stCondLst>
                                  <p:childTnLst>
                                    <p:set>
                                      <p:cBhvr>
                                        <p:cTn id="198" dur="1" fill="hold">
                                          <p:stCondLst>
                                            <p:cond delay="0"/>
                                          </p:stCondLst>
                                        </p:cTn>
                                        <p:tgtEl>
                                          <p:spTgt spid="23"/>
                                        </p:tgtEl>
                                        <p:attrNameLst>
                                          <p:attrName>style.visibility</p:attrName>
                                        </p:attrNameLst>
                                      </p:cBhvr>
                                      <p:to>
                                        <p:strVal val="visible"/>
                                      </p:to>
                                    </p:set>
                                    <p:anim calcmode="lin" valueType="num">
                                      <p:cBhvr>
                                        <p:cTn id="199" dur="500" fill="hold"/>
                                        <p:tgtEl>
                                          <p:spTgt spid="23"/>
                                        </p:tgtEl>
                                        <p:attrNameLst>
                                          <p:attrName>ppt_w</p:attrName>
                                        </p:attrNameLst>
                                      </p:cBhvr>
                                      <p:tavLst>
                                        <p:tav tm="0">
                                          <p:val>
                                            <p:fltVal val="0"/>
                                          </p:val>
                                        </p:tav>
                                        <p:tav tm="100000">
                                          <p:val>
                                            <p:strVal val="#ppt_w"/>
                                          </p:val>
                                        </p:tav>
                                      </p:tavLst>
                                    </p:anim>
                                    <p:anim calcmode="lin" valueType="num">
                                      <p:cBhvr>
                                        <p:cTn id="200" dur="500" fill="hold"/>
                                        <p:tgtEl>
                                          <p:spTgt spid="23"/>
                                        </p:tgtEl>
                                        <p:attrNameLst>
                                          <p:attrName>ppt_h</p:attrName>
                                        </p:attrNameLst>
                                      </p:cBhvr>
                                      <p:tavLst>
                                        <p:tav tm="0">
                                          <p:val>
                                            <p:fltVal val="0"/>
                                          </p:val>
                                        </p:tav>
                                        <p:tav tm="100000">
                                          <p:val>
                                            <p:strVal val="#ppt_h"/>
                                          </p:val>
                                        </p:tav>
                                      </p:tavLst>
                                    </p:anim>
                                    <p:animEffect transition="in" filter="fade">
                                      <p:cBhvr>
                                        <p:cTn id="201" dur="500"/>
                                        <p:tgtEl>
                                          <p:spTgt spid="23"/>
                                        </p:tgtEl>
                                      </p:cBhvr>
                                    </p:animEffect>
                                  </p:childTnLst>
                                  <p:subTnLst>
                                    <p:audio>
                                      <p:cMediaNode>
                                        <p:cTn display="0" masterRel="sameClick">
                                          <p:stCondLst>
                                            <p:cond evt="begin" delay="0">
                                              <p:tn val="197"/>
                                            </p:cond>
                                          </p:stCondLst>
                                          <p:endCondLst>
                                            <p:cond evt="onStopAudio" delay="0">
                                              <p:tgtEl>
                                                <p:sldTgt/>
                                              </p:tgtEl>
                                            </p:cond>
                                          </p:endCondLst>
                                        </p:cTn>
                                        <p:tgtEl>
                                          <p:sndTgt r:embed="rId13" name="006.정답발표전_01.wav"/>
                                        </p:tgtEl>
                                      </p:cMediaNode>
                                    </p:audio>
                                  </p:subTnLst>
                                </p:cTn>
                              </p:par>
                            </p:childTnLst>
                          </p:cTn>
                        </p:par>
                        <p:par>
                          <p:cTn id="202" fill="hold">
                            <p:stCondLst>
                              <p:cond delay="500"/>
                            </p:stCondLst>
                            <p:childTnLst>
                              <p:par>
                                <p:cTn id="203" presetID="32" presetClass="emph" presetSubtype="0" fill="hold" nodeType="afterEffect">
                                  <p:stCondLst>
                                    <p:cond delay="0"/>
                                  </p:stCondLst>
                                  <p:childTnLst>
                                    <p:animRot by="120000">
                                      <p:cBhvr>
                                        <p:cTn id="204" dur="75" fill="hold">
                                          <p:stCondLst>
                                            <p:cond delay="0"/>
                                          </p:stCondLst>
                                        </p:cTn>
                                        <p:tgtEl>
                                          <p:spTgt spid="21"/>
                                        </p:tgtEl>
                                        <p:attrNameLst>
                                          <p:attrName>r</p:attrName>
                                        </p:attrNameLst>
                                      </p:cBhvr>
                                    </p:animRot>
                                    <p:animRot by="-240000">
                                      <p:cBhvr>
                                        <p:cTn id="205" dur="150" fill="hold">
                                          <p:stCondLst>
                                            <p:cond delay="150"/>
                                          </p:stCondLst>
                                        </p:cTn>
                                        <p:tgtEl>
                                          <p:spTgt spid="21"/>
                                        </p:tgtEl>
                                        <p:attrNameLst>
                                          <p:attrName>r</p:attrName>
                                        </p:attrNameLst>
                                      </p:cBhvr>
                                    </p:animRot>
                                    <p:animRot by="240000">
                                      <p:cBhvr>
                                        <p:cTn id="206" dur="150" fill="hold">
                                          <p:stCondLst>
                                            <p:cond delay="300"/>
                                          </p:stCondLst>
                                        </p:cTn>
                                        <p:tgtEl>
                                          <p:spTgt spid="21"/>
                                        </p:tgtEl>
                                        <p:attrNameLst>
                                          <p:attrName>r</p:attrName>
                                        </p:attrNameLst>
                                      </p:cBhvr>
                                    </p:animRot>
                                    <p:animRot by="-240000">
                                      <p:cBhvr>
                                        <p:cTn id="207" dur="150" fill="hold">
                                          <p:stCondLst>
                                            <p:cond delay="450"/>
                                          </p:stCondLst>
                                        </p:cTn>
                                        <p:tgtEl>
                                          <p:spTgt spid="21"/>
                                        </p:tgtEl>
                                        <p:attrNameLst>
                                          <p:attrName>r</p:attrName>
                                        </p:attrNameLst>
                                      </p:cBhvr>
                                    </p:animRot>
                                    <p:animRot by="120000">
                                      <p:cBhvr>
                                        <p:cTn id="208" dur="150" fill="hold">
                                          <p:stCondLst>
                                            <p:cond delay="600"/>
                                          </p:stCondLst>
                                        </p:cTn>
                                        <p:tgtEl>
                                          <p:spTgt spid="21"/>
                                        </p:tgtEl>
                                        <p:attrNameLst>
                                          <p:attrName>r</p:attrName>
                                        </p:attrNameLst>
                                      </p:cBhvr>
                                    </p:animRot>
                                  </p:childTnLst>
                                </p:cTn>
                              </p:par>
                              <p:par>
                                <p:cTn id="209" presetID="53" presetClass="exit" presetSubtype="32" fill="hold" grpId="1" nodeType="withEffect">
                                  <p:stCondLst>
                                    <p:cond delay="0"/>
                                  </p:stCondLst>
                                  <p:childTnLst>
                                    <p:anim calcmode="lin" valueType="num">
                                      <p:cBhvr>
                                        <p:cTn id="210" dur="500"/>
                                        <p:tgtEl>
                                          <p:spTgt spid="32"/>
                                        </p:tgtEl>
                                        <p:attrNameLst>
                                          <p:attrName>ppt_w</p:attrName>
                                        </p:attrNameLst>
                                      </p:cBhvr>
                                      <p:tavLst>
                                        <p:tav tm="0">
                                          <p:val>
                                            <p:strVal val="ppt_w"/>
                                          </p:val>
                                        </p:tav>
                                        <p:tav tm="100000">
                                          <p:val>
                                            <p:fltVal val="0"/>
                                          </p:val>
                                        </p:tav>
                                      </p:tavLst>
                                    </p:anim>
                                    <p:anim calcmode="lin" valueType="num">
                                      <p:cBhvr>
                                        <p:cTn id="211" dur="500"/>
                                        <p:tgtEl>
                                          <p:spTgt spid="32"/>
                                        </p:tgtEl>
                                        <p:attrNameLst>
                                          <p:attrName>ppt_h</p:attrName>
                                        </p:attrNameLst>
                                      </p:cBhvr>
                                      <p:tavLst>
                                        <p:tav tm="0">
                                          <p:val>
                                            <p:strVal val="ppt_h"/>
                                          </p:val>
                                        </p:tav>
                                        <p:tav tm="100000">
                                          <p:val>
                                            <p:fltVal val="0"/>
                                          </p:val>
                                        </p:tav>
                                      </p:tavLst>
                                    </p:anim>
                                    <p:animEffect transition="out" filter="fade">
                                      <p:cBhvr>
                                        <p:cTn id="212" dur="500"/>
                                        <p:tgtEl>
                                          <p:spTgt spid="32"/>
                                        </p:tgtEl>
                                      </p:cBhvr>
                                    </p:animEffect>
                                    <p:set>
                                      <p:cBhvr>
                                        <p:cTn id="213" dur="1" fill="hold">
                                          <p:stCondLst>
                                            <p:cond delay="499"/>
                                          </p:stCondLst>
                                        </p:cTn>
                                        <p:tgtEl>
                                          <p:spTgt spid="32"/>
                                        </p:tgtEl>
                                        <p:attrNameLst>
                                          <p:attrName>style.visibility</p:attrName>
                                        </p:attrNameLst>
                                      </p:cBhvr>
                                      <p:to>
                                        <p:strVal val="hidden"/>
                                      </p:to>
                                    </p:set>
                                  </p:childTnLst>
                                </p:cTn>
                              </p:par>
                              <p:par>
                                <p:cTn id="214" presetID="53" presetClass="entr" presetSubtype="16" fill="hold" grpId="0" nodeType="withEffect">
                                  <p:stCondLst>
                                    <p:cond delay="250"/>
                                  </p:stCondLst>
                                  <p:childTnLst>
                                    <p:set>
                                      <p:cBhvr>
                                        <p:cTn id="215" dur="1" fill="hold">
                                          <p:stCondLst>
                                            <p:cond delay="0"/>
                                          </p:stCondLst>
                                        </p:cTn>
                                        <p:tgtEl>
                                          <p:spTgt spid="33"/>
                                        </p:tgtEl>
                                        <p:attrNameLst>
                                          <p:attrName>style.visibility</p:attrName>
                                        </p:attrNameLst>
                                      </p:cBhvr>
                                      <p:to>
                                        <p:strVal val="visible"/>
                                      </p:to>
                                    </p:set>
                                    <p:anim calcmode="lin" valueType="num">
                                      <p:cBhvr>
                                        <p:cTn id="216" dur="250" fill="hold"/>
                                        <p:tgtEl>
                                          <p:spTgt spid="33"/>
                                        </p:tgtEl>
                                        <p:attrNameLst>
                                          <p:attrName>ppt_w</p:attrName>
                                        </p:attrNameLst>
                                      </p:cBhvr>
                                      <p:tavLst>
                                        <p:tav tm="0">
                                          <p:val>
                                            <p:fltVal val="0"/>
                                          </p:val>
                                        </p:tav>
                                        <p:tav tm="100000">
                                          <p:val>
                                            <p:strVal val="#ppt_w"/>
                                          </p:val>
                                        </p:tav>
                                      </p:tavLst>
                                    </p:anim>
                                    <p:anim calcmode="lin" valueType="num">
                                      <p:cBhvr>
                                        <p:cTn id="217" dur="250" fill="hold"/>
                                        <p:tgtEl>
                                          <p:spTgt spid="33"/>
                                        </p:tgtEl>
                                        <p:attrNameLst>
                                          <p:attrName>ppt_h</p:attrName>
                                        </p:attrNameLst>
                                      </p:cBhvr>
                                      <p:tavLst>
                                        <p:tav tm="0">
                                          <p:val>
                                            <p:fltVal val="0"/>
                                          </p:val>
                                        </p:tav>
                                        <p:tav tm="100000">
                                          <p:val>
                                            <p:strVal val="#ppt_h"/>
                                          </p:val>
                                        </p:tav>
                                      </p:tavLst>
                                    </p:anim>
                                    <p:animEffect transition="in" filter="fade">
                                      <p:cBhvr>
                                        <p:cTn id="218" dur="250"/>
                                        <p:tgtEl>
                                          <p:spTgt spid="33"/>
                                        </p:tgtEl>
                                      </p:cBhvr>
                                    </p:animEffect>
                                  </p:childTnLst>
                                </p:cTn>
                              </p:par>
                            </p:childTnLst>
                          </p:cTn>
                        </p:par>
                      </p:childTnLst>
                    </p:cTn>
                  </p:par>
                  <p:par>
                    <p:cTn id="219" fill="hold">
                      <p:stCondLst>
                        <p:cond delay="indefinite"/>
                      </p:stCondLst>
                      <p:childTnLst>
                        <p:par>
                          <p:cTn id="220" fill="hold">
                            <p:stCondLst>
                              <p:cond delay="0"/>
                            </p:stCondLst>
                            <p:childTnLst>
                              <p:par>
                                <p:cTn id="221" presetID="53" presetClass="exit" presetSubtype="32" fill="hold" grpId="1" nodeType="clickEffect">
                                  <p:stCondLst>
                                    <p:cond delay="0"/>
                                  </p:stCondLst>
                                  <p:childTnLst>
                                    <p:anim calcmode="lin" valueType="num">
                                      <p:cBhvr>
                                        <p:cTn id="222" dur="500"/>
                                        <p:tgtEl>
                                          <p:spTgt spid="33"/>
                                        </p:tgtEl>
                                        <p:attrNameLst>
                                          <p:attrName>ppt_w</p:attrName>
                                        </p:attrNameLst>
                                      </p:cBhvr>
                                      <p:tavLst>
                                        <p:tav tm="0">
                                          <p:val>
                                            <p:strVal val="ppt_w"/>
                                          </p:val>
                                        </p:tav>
                                        <p:tav tm="100000">
                                          <p:val>
                                            <p:fltVal val="0"/>
                                          </p:val>
                                        </p:tav>
                                      </p:tavLst>
                                    </p:anim>
                                    <p:anim calcmode="lin" valueType="num">
                                      <p:cBhvr>
                                        <p:cTn id="223" dur="500"/>
                                        <p:tgtEl>
                                          <p:spTgt spid="33"/>
                                        </p:tgtEl>
                                        <p:attrNameLst>
                                          <p:attrName>ppt_h</p:attrName>
                                        </p:attrNameLst>
                                      </p:cBhvr>
                                      <p:tavLst>
                                        <p:tav tm="0">
                                          <p:val>
                                            <p:strVal val="ppt_h"/>
                                          </p:val>
                                        </p:tav>
                                        <p:tav tm="100000">
                                          <p:val>
                                            <p:fltVal val="0"/>
                                          </p:val>
                                        </p:tav>
                                      </p:tavLst>
                                    </p:anim>
                                    <p:animEffect transition="out" filter="fade">
                                      <p:cBhvr>
                                        <p:cTn id="224" dur="500"/>
                                        <p:tgtEl>
                                          <p:spTgt spid="33"/>
                                        </p:tgtEl>
                                      </p:cBhvr>
                                    </p:animEffect>
                                    <p:set>
                                      <p:cBhvr>
                                        <p:cTn id="225" dur="1" fill="hold">
                                          <p:stCondLst>
                                            <p:cond delay="499"/>
                                          </p:stCondLst>
                                        </p:cTn>
                                        <p:tgtEl>
                                          <p:spTgt spid="33"/>
                                        </p:tgtEl>
                                        <p:attrNameLst>
                                          <p:attrName>style.visibility</p:attrName>
                                        </p:attrNameLst>
                                      </p:cBhvr>
                                      <p:to>
                                        <p:strVal val="hidden"/>
                                      </p:to>
                                    </p:set>
                                  </p:childTnLst>
                                </p:cTn>
                              </p:par>
                              <p:par>
                                <p:cTn id="226" presetID="10" presetClass="exit" presetSubtype="0" fill="hold" nodeType="withEffect">
                                  <p:stCondLst>
                                    <p:cond delay="0"/>
                                  </p:stCondLst>
                                  <p:childTnLst>
                                    <p:animEffect transition="out" filter="fade">
                                      <p:cBhvr>
                                        <p:cTn id="227" dur="500"/>
                                        <p:tgtEl>
                                          <p:spTgt spid="19"/>
                                        </p:tgtEl>
                                      </p:cBhvr>
                                    </p:animEffect>
                                    <p:set>
                                      <p:cBhvr>
                                        <p:cTn id="228" dur="1" fill="hold">
                                          <p:stCondLst>
                                            <p:cond delay="499"/>
                                          </p:stCondLst>
                                        </p:cTn>
                                        <p:tgtEl>
                                          <p:spTgt spid="19"/>
                                        </p:tgtEl>
                                        <p:attrNameLst>
                                          <p:attrName>style.visibility</p:attrName>
                                        </p:attrNameLst>
                                      </p:cBhvr>
                                      <p:to>
                                        <p:strVal val="hidden"/>
                                      </p:to>
                                    </p:set>
                                  </p:childTnLst>
                                </p:cTn>
                              </p:par>
                              <p:par>
                                <p:cTn id="229" presetID="53" presetClass="exit" presetSubtype="32" fill="hold" grpId="2" nodeType="withEffect">
                                  <p:stCondLst>
                                    <p:cond delay="0"/>
                                  </p:stCondLst>
                                  <p:childTnLst>
                                    <p:anim calcmode="lin" valueType="num">
                                      <p:cBhvr>
                                        <p:cTn id="230" dur="500"/>
                                        <p:tgtEl>
                                          <p:spTgt spid="28"/>
                                        </p:tgtEl>
                                        <p:attrNameLst>
                                          <p:attrName>ppt_w</p:attrName>
                                        </p:attrNameLst>
                                      </p:cBhvr>
                                      <p:tavLst>
                                        <p:tav tm="0">
                                          <p:val>
                                            <p:strVal val="ppt_w"/>
                                          </p:val>
                                        </p:tav>
                                        <p:tav tm="100000">
                                          <p:val>
                                            <p:fltVal val="0"/>
                                          </p:val>
                                        </p:tav>
                                      </p:tavLst>
                                    </p:anim>
                                    <p:anim calcmode="lin" valueType="num">
                                      <p:cBhvr>
                                        <p:cTn id="231" dur="500"/>
                                        <p:tgtEl>
                                          <p:spTgt spid="28"/>
                                        </p:tgtEl>
                                        <p:attrNameLst>
                                          <p:attrName>ppt_h</p:attrName>
                                        </p:attrNameLst>
                                      </p:cBhvr>
                                      <p:tavLst>
                                        <p:tav tm="0">
                                          <p:val>
                                            <p:strVal val="ppt_h"/>
                                          </p:val>
                                        </p:tav>
                                        <p:tav tm="100000">
                                          <p:val>
                                            <p:fltVal val="0"/>
                                          </p:val>
                                        </p:tav>
                                      </p:tavLst>
                                    </p:anim>
                                    <p:animEffect transition="out" filter="fade">
                                      <p:cBhvr>
                                        <p:cTn id="232" dur="500"/>
                                        <p:tgtEl>
                                          <p:spTgt spid="28"/>
                                        </p:tgtEl>
                                      </p:cBhvr>
                                    </p:animEffect>
                                    <p:set>
                                      <p:cBhvr>
                                        <p:cTn id="233"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4" restart="whenNotActive" fill="hold" evtFilter="cancelBubble" nodeType="interactiveSeq">
                <p:stCondLst>
                  <p:cond evt="onClick" delay="0">
                    <p:tgtEl>
                      <p:spTgt spid="21"/>
                    </p:tgtEl>
                  </p:cond>
                </p:stCondLst>
                <p:endSync evt="end" delay="0">
                  <p:rtn val="all"/>
                </p:endSync>
                <p:childTnLst>
                  <p:par>
                    <p:cTn id="235" fill="hold">
                      <p:stCondLst>
                        <p:cond delay="0"/>
                      </p:stCondLst>
                      <p:childTnLst>
                        <p:par>
                          <p:cTn id="236" fill="hold">
                            <p:stCondLst>
                              <p:cond delay="0"/>
                            </p:stCondLst>
                            <p:childTnLst>
                              <p:par>
                                <p:cTn id="237" presetID="32" presetClass="emph" presetSubtype="0" fill="hold" nodeType="clickEffect">
                                  <p:stCondLst>
                                    <p:cond delay="0"/>
                                  </p:stCondLst>
                                  <p:childTnLst>
                                    <p:animRot by="120000">
                                      <p:cBhvr>
                                        <p:cTn id="238" dur="100" fill="hold">
                                          <p:stCondLst>
                                            <p:cond delay="0"/>
                                          </p:stCondLst>
                                        </p:cTn>
                                        <p:tgtEl>
                                          <p:spTgt spid="21"/>
                                        </p:tgtEl>
                                        <p:attrNameLst>
                                          <p:attrName>r</p:attrName>
                                        </p:attrNameLst>
                                      </p:cBhvr>
                                    </p:animRot>
                                    <p:animRot by="-240000">
                                      <p:cBhvr>
                                        <p:cTn id="239" dur="200" fill="hold">
                                          <p:stCondLst>
                                            <p:cond delay="200"/>
                                          </p:stCondLst>
                                        </p:cTn>
                                        <p:tgtEl>
                                          <p:spTgt spid="21"/>
                                        </p:tgtEl>
                                        <p:attrNameLst>
                                          <p:attrName>r</p:attrName>
                                        </p:attrNameLst>
                                      </p:cBhvr>
                                    </p:animRot>
                                    <p:animRot by="240000">
                                      <p:cBhvr>
                                        <p:cTn id="240" dur="200" fill="hold">
                                          <p:stCondLst>
                                            <p:cond delay="400"/>
                                          </p:stCondLst>
                                        </p:cTn>
                                        <p:tgtEl>
                                          <p:spTgt spid="21"/>
                                        </p:tgtEl>
                                        <p:attrNameLst>
                                          <p:attrName>r</p:attrName>
                                        </p:attrNameLst>
                                      </p:cBhvr>
                                    </p:animRot>
                                    <p:animRot by="-240000">
                                      <p:cBhvr>
                                        <p:cTn id="241" dur="200" fill="hold">
                                          <p:stCondLst>
                                            <p:cond delay="600"/>
                                          </p:stCondLst>
                                        </p:cTn>
                                        <p:tgtEl>
                                          <p:spTgt spid="21"/>
                                        </p:tgtEl>
                                        <p:attrNameLst>
                                          <p:attrName>r</p:attrName>
                                        </p:attrNameLst>
                                      </p:cBhvr>
                                    </p:animRot>
                                    <p:animRot by="120000">
                                      <p:cBhvr>
                                        <p:cTn id="242" dur="200" fill="hold">
                                          <p:stCondLst>
                                            <p:cond delay="800"/>
                                          </p:stCondLst>
                                        </p:cTn>
                                        <p:tgtEl>
                                          <p:spTgt spid="21"/>
                                        </p:tgtEl>
                                        <p:attrNameLst>
                                          <p:attrName>r</p:attrName>
                                        </p:attrNameLst>
                                      </p:cBhvr>
                                    </p:animRot>
                                  </p:childTnLst>
                                  <p:subTnLst>
                                    <p:audio>
                                      <p:cMediaNode>
                                        <p:cTn display="0" masterRel="sameClick">
                                          <p:stCondLst>
                                            <p:cond evt="begin" delay="0">
                                              <p:tn val="237"/>
                                            </p:cond>
                                          </p:stCondLst>
                                          <p:endCondLst>
                                            <p:cond evt="onStopAudio" delay="0">
                                              <p:tgtEl>
                                                <p:sldTgt/>
                                              </p:tgtEl>
                                            </p:cond>
                                          </p:endCondLst>
                                        </p:cTn>
                                        <p:tgtEl>
                                          <p:sndTgt r:embed="rId12" name="005.정답들어주세요_후_01.wav"/>
                                        </p:tgtEl>
                                      </p:cMediaNode>
                                    </p:audio>
                                  </p:subTnLst>
                                </p:cTn>
                              </p:par>
                            </p:childTnLst>
                          </p:cTn>
                        </p:par>
                        <p:par>
                          <p:cTn id="243" fill="hold">
                            <p:stCondLst>
                              <p:cond delay="1000"/>
                            </p:stCondLst>
                            <p:childTnLst>
                              <p:par>
                                <p:cTn id="244" presetID="32" presetClass="emph" presetSubtype="0" fill="hold" nodeType="afterEffect">
                                  <p:stCondLst>
                                    <p:cond delay="0"/>
                                  </p:stCondLst>
                                  <p:childTnLst>
                                    <p:animRot by="120000">
                                      <p:cBhvr>
                                        <p:cTn id="245" dur="50" fill="hold">
                                          <p:stCondLst>
                                            <p:cond delay="0"/>
                                          </p:stCondLst>
                                        </p:cTn>
                                        <p:tgtEl>
                                          <p:spTgt spid="21"/>
                                        </p:tgtEl>
                                        <p:attrNameLst>
                                          <p:attrName>r</p:attrName>
                                        </p:attrNameLst>
                                      </p:cBhvr>
                                    </p:animRot>
                                    <p:animRot by="-240000">
                                      <p:cBhvr>
                                        <p:cTn id="246" dur="100" fill="hold">
                                          <p:stCondLst>
                                            <p:cond delay="100"/>
                                          </p:stCondLst>
                                        </p:cTn>
                                        <p:tgtEl>
                                          <p:spTgt spid="21"/>
                                        </p:tgtEl>
                                        <p:attrNameLst>
                                          <p:attrName>r</p:attrName>
                                        </p:attrNameLst>
                                      </p:cBhvr>
                                    </p:animRot>
                                    <p:animRot by="240000">
                                      <p:cBhvr>
                                        <p:cTn id="247" dur="100" fill="hold">
                                          <p:stCondLst>
                                            <p:cond delay="200"/>
                                          </p:stCondLst>
                                        </p:cTn>
                                        <p:tgtEl>
                                          <p:spTgt spid="21"/>
                                        </p:tgtEl>
                                        <p:attrNameLst>
                                          <p:attrName>r</p:attrName>
                                        </p:attrNameLst>
                                      </p:cBhvr>
                                    </p:animRot>
                                    <p:animRot by="-240000">
                                      <p:cBhvr>
                                        <p:cTn id="248" dur="100" fill="hold">
                                          <p:stCondLst>
                                            <p:cond delay="300"/>
                                          </p:stCondLst>
                                        </p:cTn>
                                        <p:tgtEl>
                                          <p:spTgt spid="21"/>
                                        </p:tgtEl>
                                        <p:attrNameLst>
                                          <p:attrName>r</p:attrName>
                                        </p:attrNameLst>
                                      </p:cBhvr>
                                    </p:animRot>
                                    <p:animRot by="120000">
                                      <p:cBhvr>
                                        <p:cTn id="249" dur="100" fill="hold">
                                          <p:stCondLst>
                                            <p:cond delay="400"/>
                                          </p:stCondLst>
                                        </p:cTn>
                                        <p:tgtEl>
                                          <p:spTgt spid="21"/>
                                        </p:tgtEl>
                                        <p:attrNameLst>
                                          <p:attrName>r</p:attrName>
                                        </p:attrNameLst>
                                      </p:cBhvr>
                                    </p:animRot>
                                  </p:childTnLst>
                                </p:cTn>
                              </p:par>
                            </p:childTnLst>
                          </p:cTn>
                        </p:par>
                      </p:childTnLst>
                    </p:cTn>
                  </p:par>
                </p:childTnLst>
              </p:cTn>
              <p:nextCondLst>
                <p:cond evt="onClick" delay="0">
                  <p:tgtEl>
                    <p:spTgt spid="21"/>
                  </p:tgtEl>
                </p:cond>
              </p:nextCondLst>
            </p:seq>
            <p:seq concurrent="1" nextAc="seek">
              <p:cTn id="250" restart="whenNotActive" fill="hold" evtFilter="cancelBubble" nodeType="interactiveSeq">
                <p:stCondLst>
                  <p:cond evt="onClick" delay="0">
                    <p:tgtEl>
                      <p:spTgt spid="37"/>
                    </p:tgtEl>
                  </p:cond>
                </p:stCondLst>
                <p:endSync evt="end" delay="0">
                  <p:rtn val="all"/>
                </p:endSync>
                <p:childTnLst>
                  <p:par>
                    <p:cTn id="251" fill="hold">
                      <p:stCondLst>
                        <p:cond delay="0"/>
                      </p:stCondLst>
                      <p:childTnLst>
                        <p:par>
                          <p:cTn id="252" fill="hold">
                            <p:stCondLst>
                              <p:cond delay="0"/>
                            </p:stCondLst>
                            <p:childTnLst>
                              <p:par>
                                <p:cTn id="253" presetID="1" presetClass="mediacall" presetSubtype="0" fill="hold" nodeType="clickEffect">
                                  <p:stCondLst>
                                    <p:cond delay="0"/>
                                  </p:stCondLst>
                                  <p:childTnLst>
                                    <p:cmd type="call" cmd="playFrom(0.0)">
                                      <p:cBhvr>
                                        <p:cTn id="254" dur="11261" fill="hold"/>
                                        <p:tgtEl>
                                          <p:spTgt spid="37"/>
                                        </p:tgtEl>
                                      </p:cBhvr>
                                    </p:cmd>
                                  </p:childTnLst>
                                </p:cTn>
                              </p:par>
                              <p:par>
                                <p:cTn id="255" presetID="26" presetClass="emph" presetSubtype="0" fill="hold" nodeType="withEffect">
                                  <p:stCondLst>
                                    <p:cond delay="0"/>
                                  </p:stCondLst>
                                  <p:childTnLst>
                                    <p:animEffect transition="out" filter="fade">
                                      <p:cBhvr>
                                        <p:cTn id="256" dur="500" tmFilter="0, 0; .2, .5; .8, .5; 1, 0"/>
                                        <p:tgtEl>
                                          <p:spTgt spid="37"/>
                                        </p:tgtEl>
                                      </p:cBhvr>
                                    </p:animEffect>
                                    <p:animScale>
                                      <p:cBhvr>
                                        <p:cTn id="257" dur="250" autoRev="1" fill="hold"/>
                                        <p:tgtEl>
                                          <p:spTgt spid="37"/>
                                        </p:tgtEl>
                                      </p:cBhvr>
                                      <p:by x="105000" y="105000"/>
                                    </p:animScale>
                                  </p:childTnLst>
                                </p:cTn>
                              </p:par>
                            </p:childTnLst>
                          </p:cTn>
                        </p:par>
                      </p:childTnLst>
                    </p:cTn>
                  </p:par>
                  <p:par>
                    <p:cTn id="258" fill="hold">
                      <p:stCondLst>
                        <p:cond delay="indefinite"/>
                      </p:stCondLst>
                      <p:childTnLst>
                        <p:par>
                          <p:cTn id="259" fill="hold">
                            <p:stCondLst>
                              <p:cond delay="0"/>
                            </p:stCondLst>
                            <p:childTnLst>
                              <p:par>
                                <p:cTn id="260" presetID="3" presetClass="mediacall" presetSubtype="0" fill="hold" nodeType="clickEffect">
                                  <p:stCondLst>
                                    <p:cond delay="0"/>
                                  </p:stCondLst>
                                  <p:childTnLst>
                                    <p:cmd type="call" cmd="stop">
                                      <p:cBhvr>
                                        <p:cTn id="261" dur="1" fill="hold"/>
                                        <p:tgtEl>
                                          <p:spTgt spid="37"/>
                                        </p:tgtEl>
                                      </p:cBhvr>
                                    </p:cmd>
                                  </p:childTnLst>
                                </p:cTn>
                              </p:par>
                            </p:childTnLst>
                          </p:cTn>
                        </p:par>
                      </p:childTnLst>
                    </p:cTn>
                  </p:par>
                </p:childTnLst>
              </p:cTn>
              <p:nextCondLst>
                <p:cond evt="onClick" delay="0">
                  <p:tgtEl>
                    <p:spTgt spid="37"/>
                  </p:tgtEl>
                </p:cond>
              </p:nextCondLst>
            </p:seq>
            <p:audio>
              <p:cMediaNode vol="80000">
                <p:cTn id="262" fill="hold" display="0">
                  <p:stCondLst>
                    <p:cond delay="indefinite"/>
                  </p:stCondLst>
                  <p:endCondLst>
                    <p:cond evt="onStopAudio" delay="0">
                      <p:tgtEl>
                        <p:sldTgt/>
                      </p:tgtEl>
                    </p:cond>
                  </p:endCondLst>
                </p:cTn>
                <p:tgtEl>
                  <p:spTgt spid="37"/>
                </p:tgtEl>
              </p:cMediaNode>
            </p:audio>
          </p:childTnLst>
        </p:cTn>
      </p:par>
    </p:tnLst>
    <p:bldLst>
      <p:bldP spid="10" grpId="0"/>
      <p:bldP spid="10" grpId="1"/>
      <p:bldP spid="23" grpId="0"/>
      <p:bldP spid="28" grpId="0" animBg="1"/>
      <p:bldP spid="28" grpId="1" animBg="1"/>
      <p:bldP spid="28" grpId="2" animBg="1"/>
      <p:bldP spid="29" grpId="0"/>
      <p:bldP spid="29" grpId="1"/>
      <p:bldP spid="30" grpId="0"/>
      <p:bldP spid="30" grpId="1"/>
      <p:bldP spid="33" grpId="0"/>
      <p:bldP spid="33" grpId="1"/>
      <p:bldP spid="35" grpId="0"/>
      <p:bldP spid="35" grpId="1"/>
      <p:bldP spid="50" grpId="0"/>
      <p:bldP spid="50" grpId="1"/>
      <p:bldP spid="32" grpId="0"/>
      <p:bldP spid="32" grpId="1"/>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ointing Toad"/>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flipH="1">
            <a:off x="5002012" y="2080287"/>
            <a:ext cx="2944135" cy="4551564"/>
          </a:xfrm>
          <a:prstGeom prst="rect">
            <a:avLst/>
          </a:prstGeom>
        </p:spPr>
      </p:pic>
      <p:pic>
        <p:nvPicPr>
          <p:cNvPr id="30" name="Surprised Toad"/>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flipH="1">
            <a:off x="4238499" y="1737311"/>
            <a:ext cx="4210302" cy="5340764"/>
          </a:xfrm>
          <a:prstGeom prst="rect">
            <a:avLst/>
          </a:prstGeom>
        </p:spPr>
      </p:pic>
      <p:pic>
        <p:nvPicPr>
          <p:cNvPr id="46" name="Standing Toad"/>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4679802" y="1959831"/>
            <a:ext cx="2903264" cy="4670898"/>
          </a:xfrm>
          <a:prstGeom prst="rect">
            <a:avLst/>
          </a:prstGeom>
        </p:spPr>
      </p:pic>
      <p:pic>
        <p:nvPicPr>
          <p:cNvPr id="31" name="Scared Toad"/>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5005842" y="2080288"/>
            <a:ext cx="3086726" cy="4543246"/>
          </a:xfrm>
          <a:prstGeom prst="rect">
            <a:avLst/>
          </a:prstGeom>
        </p:spPr>
      </p:pic>
      <p:pic>
        <p:nvPicPr>
          <p:cNvPr id="4" name="4 Coins"/>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0" y="865098"/>
            <a:ext cx="4846979" cy="859046"/>
          </a:xfrm>
          <a:prstGeom prst="rect">
            <a:avLst/>
          </a:prstGeom>
        </p:spPr>
      </p:pic>
      <p:pic>
        <p:nvPicPr>
          <p:cNvPr id="5" name="Golden Bullet"/>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3692800" y="942133"/>
            <a:ext cx="987002" cy="632125"/>
          </a:xfrm>
          <a:prstGeom prst="rect">
            <a:avLst/>
          </a:prstGeom>
        </p:spPr>
      </p:pic>
      <p:pic>
        <p:nvPicPr>
          <p:cNvPr id="10" name="4 Coins"/>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0" y="2080287"/>
            <a:ext cx="4846979" cy="859046"/>
          </a:xfrm>
          <a:prstGeom prst="rect">
            <a:avLst/>
          </a:prstGeom>
        </p:spPr>
      </p:pic>
      <p:pic>
        <p:nvPicPr>
          <p:cNvPr id="11" name="Golden Bullet"/>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3692800" y="2157322"/>
            <a:ext cx="987002" cy="632125"/>
          </a:xfrm>
          <a:prstGeom prst="rect">
            <a:avLst/>
          </a:prstGeom>
        </p:spPr>
      </p:pic>
      <p:pic>
        <p:nvPicPr>
          <p:cNvPr id="12" name="4 Coins"/>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0" y="3295476"/>
            <a:ext cx="4846979" cy="859047"/>
          </a:xfrm>
          <a:prstGeom prst="rect">
            <a:avLst/>
          </a:prstGeom>
        </p:spPr>
      </p:pic>
      <p:pic>
        <p:nvPicPr>
          <p:cNvPr id="13" name="Golden Bullet"/>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3692800" y="3372511"/>
            <a:ext cx="987002" cy="632125"/>
          </a:xfrm>
          <a:prstGeom prst="rect">
            <a:avLst/>
          </a:prstGeom>
        </p:spPr>
      </p:pic>
      <p:pic>
        <p:nvPicPr>
          <p:cNvPr id="14" name="4 Coins"/>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0" y="4510666"/>
            <a:ext cx="4846979" cy="859046"/>
          </a:xfrm>
          <a:prstGeom prst="rect">
            <a:avLst/>
          </a:prstGeom>
        </p:spPr>
      </p:pic>
      <p:pic>
        <p:nvPicPr>
          <p:cNvPr id="15" name="Golden Bullet"/>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3692800" y="4587701"/>
            <a:ext cx="987002" cy="632125"/>
          </a:xfrm>
          <a:prstGeom prst="rect">
            <a:avLst/>
          </a:prstGeom>
        </p:spPr>
      </p:pic>
      <p:pic>
        <p:nvPicPr>
          <p:cNvPr id="16" name="4 Coins"/>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a:off x="0" y="5725855"/>
            <a:ext cx="4846979" cy="905996"/>
          </a:xfrm>
          <a:prstGeom prst="rect">
            <a:avLst/>
          </a:prstGeom>
        </p:spPr>
      </p:pic>
      <p:pic>
        <p:nvPicPr>
          <p:cNvPr id="17" name="Golden Bullet"/>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3692800" y="5815292"/>
            <a:ext cx="987002" cy="666673"/>
          </a:xfrm>
          <a:prstGeom prst="rect">
            <a:avLst/>
          </a:prstGeom>
        </p:spPr>
      </p:pic>
      <p:grpSp>
        <p:nvGrpSpPr>
          <p:cNvPr id="41" name="Group 40"/>
          <p:cNvGrpSpPr/>
          <p:nvPr/>
        </p:nvGrpSpPr>
        <p:grpSpPr>
          <a:xfrm>
            <a:off x="2871788" y="171450"/>
            <a:ext cx="8589662" cy="6286500"/>
            <a:chOff x="3762591" y="374318"/>
            <a:chExt cx="7678380" cy="5156005"/>
          </a:xfrm>
        </p:grpSpPr>
        <p:sp>
          <p:nvSpPr>
            <p:cNvPr id="42" name="Oval Callout 41"/>
            <p:cNvSpPr/>
            <p:nvPr/>
          </p:nvSpPr>
          <p:spPr>
            <a:xfrm>
              <a:off x="7612591" y="374318"/>
              <a:ext cx="3828380" cy="2565015"/>
            </a:xfrm>
            <a:prstGeom prst="wedgeEllipseCallout">
              <a:avLst>
                <a:gd name="adj1" fmla="val -46365"/>
                <a:gd name="adj2" fmla="val 55514"/>
              </a:avLst>
            </a:prstGeom>
            <a:solidFill>
              <a:srgbClr val="DAA600"/>
            </a:solidFill>
            <a:ln w="44450">
              <a:gradFill>
                <a:gsLst>
                  <a:gs pos="0">
                    <a:schemeClr val="accent4">
                      <a:lumMod val="75000"/>
                    </a:schemeClr>
                  </a:gs>
                  <a:gs pos="76000">
                    <a:srgbClr val="F6BB00"/>
                  </a:gs>
                  <a:gs pos="43000">
                    <a:srgbClr val="DAA600"/>
                  </a:gs>
                </a:gsLst>
                <a:lin ang="16200000" scaled="0"/>
              </a:gradFill>
            </a:ln>
            <a:scene3d>
              <a:camera prst="orthographicFront"/>
              <a:lightRig rig="threePt" dir="t"/>
            </a:scene3d>
            <a:sp3d contourW="38100">
              <a:bevelT w="146050" h="101600" prst="coolSlant"/>
              <a:bevelB w="0"/>
              <a:contourClr>
                <a:schemeClr val="accent4">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7590971" y="2939333"/>
              <a:ext cx="3846286" cy="259099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3762591" y="2939333"/>
              <a:ext cx="3824666" cy="2590989"/>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TextBox 28"/>
          <p:cNvSpPr txBox="1"/>
          <p:nvPr/>
        </p:nvSpPr>
        <p:spPr>
          <a:xfrm>
            <a:off x="7389582" y="753526"/>
            <a:ext cx="4073793" cy="1938992"/>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Very</a:t>
            </a:r>
          </a:p>
          <a:p>
            <a:r>
              <a:rPr lang="en-US" sz="80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easy!</a:t>
            </a:r>
          </a:p>
        </p:txBody>
      </p:sp>
      <p:sp>
        <p:nvSpPr>
          <p:cNvPr id="20" name="TextBox 19"/>
          <p:cNvSpPr txBox="1"/>
          <p:nvPr/>
        </p:nvSpPr>
        <p:spPr>
          <a:xfrm>
            <a:off x="7659195" y="1115142"/>
            <a:ext cx="3502950" cy="1200329"/>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96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Easy!</a:t>
            </a:r>
          </a:p>
        </p:txBody>
      </p:sp>
      <p:sp>
        <p:nvSpPr>
          <p:cNvPr id="24" name="TextBox 23"/>
          <p:cNvSpPr txBox="1"/>
          <p:nvPr/>
        </p:nvSpPr>
        <p:spPr>
          <a:xfrm>
            <a:off x="7381677" y="944411"/>
            <a:ext cx="4073793" cy="1717073"/>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a:lnSpc>
                <a:spcPct val="65000"/>
              </a:lnSpc>
            </a:pPr>
            <a:r>
              <a:rPr lang="en-US" sz="80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A little</a:t>
            </a:r>
          </a:p>
          <a:p>
            <a:pPr>
              <a:lnSpc>
                <a:spcPct val="65000"/>
              </a:lnSpc>
            </a:pPr>
            <a:r>
              <a:rPr lang="en-US" sz="80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easy!</a:t>
            </a:r>
          </a:p>
        </p:txBody>
      </p:sp>
      <p:sp>
        <p:nvSpPr>
          <p:cNvPr id="25" name="TextBox 24"/>
          <p:cNvSpPr txBox="1"/>
          <p:nvPr/>
        </p:nvSpPr>
        <p:spPr>
          <a:xfrm>
            <a:off x="7373772" y="944411"/>
            <a:ext cx="4073793" cy="1717073"/>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pPr>
              <a:lnSpc>
                <a:spcPct val="65000"/>
              </a:lnSpc>
            </a:pPr>
            <a:r>
              <a:rPr lang="en-US" sz="80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A little</a:t>
            </a:r>
          </a:p>
          <a:p>
            <a:pPr>
              <a:lnSpc>
                <a:spcPct val="65000"/>
              </a:lnSpc>
            </a:pPr>
            <a:r>
              <a:rPr lang="en-US" sz="80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hard!</a:t>
            </a:r>
          </a:p>
        </p:txBody>
      </p:sp>
      <p:sp>
        <p:nvSpPr>
          <p:cNvPr id="27" name="TextBox 26"/>
          <p:cNvSpPr txBox="1"/>
          <p:nvPr/>
        </p:nvSpPr>
        <p:spPr>
          <a:xfrm>
            <a:off x="7397487" y="754648"/>
            <a:ext cx="4073793" cy="1938992"/>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Very</a:t>
            </a:r>
          </a:p>
          <a:p>
            <a:r>
              <a:rPr lang="en-US" sz="80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hard!</a:t>
            </a:r>
          </a:p>
        </p:txBody>
      </p:sp>
      <p:sp>
        <p:nvSpPr>
          <p:cNvPr id="45" name="TextBox 44"/>
          <p:cNvSpPr txBox="1"/>
          <p:nvPr/>
        </p:nvSpPr>
        <p:spPr>
          <a:xfrm>
            <a:off x="7405392" y="745810"/>
            <a:ext cx="4073793" cy="1938992"/>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The points?</a:t>
            </a:r>
          </a:p>
        </p:txBody>
      </p:sp>
    </p:spTree>
    <p:custDataLst>
      <p:tags r:id="rId1"/>
    </p:custDataLst>
    <p:extLst>
      <p:ext uri="{BB962C8B-B14F-4D97-AF65-F5344CB8AC3E}">
        <p14:creationId xmlns:p14="http://schemas.microsoft.com/office/powerpoint/2010/main" val="1082920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circle(out)">
                                      <p:cBhvr>
                                        <p:cTn id="7" dur="1000"/>
                                        <p:tgtEl>
                                          <p:spTgt spid="41"/>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45"/>
                                        </p:tgtEl>
                                        <p:attrNameLst>
                                          <p:attrName>style.visibility</p:attrName>
                                        </p:attrNameLst>
                                      </p:cBhvr>
                                      <p:to>
                                        <p:strVal val="visible"/>
                                      </p:to>
                                    </p:set>
                                    <p:anim calcmode="lin" valueType="num">
                                      <p:cBhvr>
                                        <p:cTn id="10" dur="250" fill="hold"/>
                                        <p:tgtEl>
                                          <p:spTgt spid="45"/>
                                        </p:tgtEl>
                                        <p:attrNameLst>
                                          <p:attrName>ppt_w</p:attrName>
                                        </p:attrNameLst>
                                      </p:cBhvr>
                                      <p:tavLst>
                                        <p:tav tm="0">
                                          <p:val>
                                            <p:fltVal val="0"/>
                                          </p:val>
                                        </p:tav>
                                        <p:tav tm="100000">
                                          <p:val>
                                            <p:strVal val="#ppt_w"/>
                                          </p:val>
                                        </p:tav>
                                      </p:tavLst>
                                    </p:anim>
                                    <p:anim calcmode="lin" valueType="num">
                                      <p:cBhvr>
                                        <p:cTn id="11" dur="250" fill="hold"/>
                                        <p:tgtEl>
                                          <p:spTgt spid="45"/>
                                        </p:tgtEl>
                                        <p:attrNameLst>
                                          <p:attrName>ppt_h</p:attrName>
                                        </p:attrNameLst>
                                      </p:cBhvr>
                                      <p:tavLst>
                                        <p:tav tm="0">
                                          <p:val>
                                            <p:fltVal val="0"/>
                                          </p:val>
                                        </p:tav>
                                        <p:tav tm="100000">
                                          <p:val>
                                            <p:strVal val="#ppt_h"/>
                                          </p:val>
                                        </p:tav>
                                      </p:tavLst>
                                    </p:anim>
                                    <p:animEffect transition="in" filter="fade">
                                      <p:cBhvr>
                                        <p:cTn id="12" dur="250"/>
                                        <p:tgtEl>
                                          <p:spTgt spid="4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63" presetClass="path" presetSubtype="0" accel="50000" decel="50000" fill="hold" nodeType="withEffect">
                                  <p:stCondLst>
                                    <p:cond delay="0"/>
                                  </p:stCondLst>
                                  <p:childTnLst>
                                    <p:animMotion origin="layout" path="M -0.28815 -3.33333E-6 L 6.25E-7 -3.33333E-6 " pathEditMode="relative" rAng="0" ptsTypes="AA">
                                      <p:cBhvr>
                                        <p:cTn id="18" dur="1000" spd="-100000" fill="hold"/>
                                        <p:tgtEl>
                                          <p:spTgt spid="5"/>
                                        </p:tgtEl>
                                        <p:attrNameLst>
                                          <p:attrName>ppt_x</p:attrName>
                                          <p:attrName>ppt_y</p:attrName>
                                        </p:attrNameLst>
                                      </p:cBhvr>
                                      <p:rCtr x="14401" y="0"/>
                                    </p:animMotion>
                                  </p:childTnLst>
                                  <p:subTnLst>
                                    <p:audio>
                                      <p:cMediaNode>
                                        <p:cTn display="0" masterRel="sameClick">
                                          <p:stCondLst>
                                            <p:cond evt="begin" delay="0">
                                              <p:tn val="17"/>
                                            </p:cond>
                                          </p:stCondLst>
                                          <p:endCondLst>
                                            <p:cond evt="onStopAudio" delay="0">
                                              <p:tgtEl>
                                                <p:sldTgt/>
                                              </p:tgtEl>
                                            </p:cond>
                                          </p:endCondLst>
                                        </p:cTn>
                                        <p:tgtEl>
                                          <p:sndTgt r:embed="rId4" name="1point.wav"/>
                                        </p:tgtEl>
                                      </p:cMediaNode>
                                    </p:audio>
                                  </p:subTnLst>
                                </p:cTn>
                              </p:par>
                              <p:par>
                                <p:cTn id="19" presetID="22" presetClass="entr" presetSubtype="2"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right)">
                                      <p:cBhvr>
                                        <p:cTn id="21" dur="1000"/>
                                        <p:tgtEl>
                                          <p:spTgt spid="4"/>
                                        </p:tgtEl>
                                      </p:cBhvr>
                                    </p:animEffect>
                                  </p:childTnLst>
                                </p:cTn>
                              </p:par>
                              <p:par>
                                <p:cTn id="22" presetID="10" presetClass="exit" presetSubtype="0" fill="hold" nodeType="withEffect">
                                  <p:stCondLst>
                                    <p:cond delay="500"/>
                                  </p:stCondLst>
                                  <p:childTnLst>
                                    <p:animEffect transition="out" filter="fade">
                                      <p:cBhvr>
                                        <p:cTn id="23" dur="500"/>
                                        <p:tgtEl>
                                          <p:spTgt spid="46"/>
                                        </p:tgtEl>
                                      </p:cBhvr>
                                    </p:animEffect>
                                    <p:set>
                                      <p:cBhvr>
                                        <p:cTn id="24" dur="1" fill="hold">
                                          <p:stCondLst>
                                            <p:cond delay="499"/>
                                          </p:stCondLst>
                                        </p:cTn>
                                        <p:tgtEl>
                                          <p:spTgt spid="46"/>
                                        </p:tgtEl>
                                        <p:attrNameLst>
                                          <p:attrName>style.visibility</p:attrName>
                                        </p:attrNameLst>
                                      </p:cBhvr>
                                      <p:to>
                                        <p:strVal val="hidden"/>
                                      </p:to>
                                    </p:set>
                                  </p:childTnLst>
                                </p:cTn>
                              </p:par>
                              <p:par>
                                <p:cTn id="25" presetID="53" presetClass="exit" presetSubtype="32" fill="hold" grpId="1" nodeType="withEffect">
                                  <p:stCondLst>
                                    <p:cond delay="500"/>
                                  </p:stCondLst>
                                  <p:childTnLst>
                                    <p:anim calcmode="lin" valueType="num">
                                      <p:cBhvr>
                                        <p:cTn id="26" dur="500"/>
                                        <p:tgtEl>
                                          <p:spTgt spid="45"/>
                                        </p:tgtEl>
                                        <p:attrNameLst>
                                          <p:attrName>ppt_w</p:attrName>
                                        </p:attrNameLst>
                                      </p:cBhvr>
                                      <p:tavLst>
                                        <p:tav tm="0">
                                          <p:val>
                                            <p:strVal val="ppt_w"/>
                                          </p:val>
                                        </p:tav>
                                        <p:tav tm="100000">
                                          <p:val>
                                            <p:fltVal val="0"/>
                                          </p:val>
                                        </p:tav>
                                      </p:tavLst>
                                    </p:anim>
                                    <p:anim calcmode="lin" valueType="num">
                                      <p:cBhvr>
                                        <p:cTn id="27" dur="500"/>
                                        <p:tgtEl>
                                          <p:spTgt spid="45"/>
                                        </p:tgtEl>
                                        <p:attrNameLst>
                                          <p:attrName>ppt_h</p:attrName>
                                        </p:attrNameLst>
                                      </p:cBhvr>
                                      <p:tavLst>
                                        <p:tav tm="0">
                                          <p:val>
                                            <p:strVal val="ppt_h"/>
                                          </p:val>
                                        </p:tav>
                                        <p:tav tm="100000">
                                          <p:val>
                                            <p:fltVal val="0"/>
                                          </p:val>
                                        </p:tav>
                                      </p:tavLst>
                                    </p:anim>
                                    <p:animEffect transition="out" filter="fade">
                                      <p:cBhvr>
                                        <p:cTn id="28" dur="500"/>
                                        <p:tgtEl>
                                          <p:spTgt spid="45"/>
                                        </p:tgtEl>
                                      </p:cBhvr>
                                    </p:animEffect>
                                    <p:set>
                                      <p:cBhvr>
                                        <p:cTn id="29" dur="1" fill="hold">
                                          <p:stCondLst>
                                            <p:cond delay="499"/>
                                          </p:stCondLst>
                                        </p:cTn>
                                        <p:tgtEl>
                                          <p:spTgt spid="45"/>
                                        </p:tgtEl>
                                        <p:attrNameLst>
                                          <p:attrName>style.visibility</p:attrName>
                                        </p:attrNameLst>
                                      </p:cBhvr>
                                      <p:to>
                                        <p:strVal val="hidden"/>
                                      </p:to>
                                    </p:set>
                                  </p:childTnLst>
                                </p:cTn>
                              </p:par>
                              <p:par>
                                <p:cTn id="30" presetID="10" presetClass="entr" presetSubtype="0" fill="hold" nodeType="withEffect">
                                  <p:stCondLst>
                                    <p:cond delay="50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53" presetClass="entr" presetSubtype="16" fill="hold" grpId="0" nodeType="withEffect">
                                  <p:stCondLst>
                                    <p:cond delay="750"/>
                                  </p:stCondLst>
                                  <p:childTnLst>
                                    <p:set>
                                      <p:cBhvr>
                                        <p:cTn id="34" dur="1" fill="hold">
                                          <p:stCondLst>
                                            <p:cond delay="0"/>
                                          </p:stCondLst>
                                        </p:cTn>
                                        <p:tgtEl>
                                          <p:spTgt spid="29"/>
                                        </p:tgtEl>
                                        <p:attrNameLst>
                                          <p:attrName>style.visibility</p:attrName>
                                        </p:attrNameLst>
                                      </p:cBhvr>
                                      <p:to>
                                        <p:strVal val="visible"/>
                                      </p:to>
                                    </p:set>
                                    <p:anim calcmode="lin" valueType="num">
                                      <p:cBhvr>
                                        <p:cTn id="35" dur="250" fill="hold"/>
                                        <p:tgtEl>
                                          <p:spTgt spid="29"/>
                                        </p:tgtEl>
                                        <p:attrNameLst>
                                          <p:attrName>ppt_w</p:attrName>
                                        </p:attrNameLst>
                                      </p:cBhvr>
                                      <p:tavLst>
                                        <p:tav tm="0">
                                          <p:val>
                                            <p:fltVal val="0"/>
                                          </p:val>
                                        </p:tav>
                                        <p:tav tm="100000">
                                          <p:val>
                                            <p:strVal val="#ppt_w"/>
                                          </p:val>
                                        </p:tav>
                                      </p:tavLst>
                                    </p:anim>
                                    <p:anim calcmode="lin" valueType="num">
                                      <p:cBhvr>
                                        <p:cTn id="36" dur="250" fill="hold"/>
                                        <p:tgtEl>
                                          <p:spTgt spid="29"/>
                                        </p:tgtEl>
                                        <p:attrNameLst>
                                          <p:attrName>ppt_h</p:attrName>
                                        </p:attrNameLst>
                                      </p:cBhvr>
                                      <p:tavLst>
                                        <p:tav tm="0">
                                          <p:val>
                                            <p:fltVal val="0"/>
                                          </p:val>
                                        </p:tav>
                                        <p:tav tm="100000">
                                          <p:val>
                                            <p:strVal val="#ppt_h"/>
                                          </p:val>
                                        </p:tav>
                                      </p:tavLst>
                                    </p:anim>
                                    <p:animEffect transition="in" filter="fade">
                                      <p:cBhvr>
                                        <p:cTn id="37" dur="250"/>
                                        <p:tgtEl>
                                          <p:spTgt spid="29"/>
                                        </p:tgtEl>
                                      </p:cBhvr>
                                    </p:animEffect>
                                  </p:childTnLst>
                                  <p:subTnLst>
                                    <p:audio>
                                      <p:cMediaNode>
                                        <p:cTn display="0" masterRel="sameClick">
                                          <p:stCondLst>
                                            <p:cond evt="begin" delay="0">
                                              <p:tn val="33"/>
                                            </p:cond>
                                          </p:stCondLst>
                                          <p:endCondLst>
                                            <p:cond evt="onStopAudio" delay="0">
                                              <p:tgtEl>
                                                <p:sldTgt/>
                                              </p:tgtEl>
                                            </p:cond>
                                          </p:endCondLst>
                                        </p:cTn>
                                        <p:tgtEl>
                                          <p:sndTgt r:embed="rId5" name="mk64_toad06.wav"/>
                                        </p:tgtEl>
                                      </p:cMediaNode>
                                    </p:audio>
                                  </p:sub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childTnLst>
                                </p:cTn>
                              </p:par>
                              <p:par>
                                <p:cTn id="42" presetID="63" presetClass="path" presetSubtype="0" accel="50000" decel="50000" fill="hold" nodeType="withEffect">
                                  <p:stCondLst>
                                    <p:cond delay="0"/>
                                  </p:stCondLst>
                                  <p:childTnLst>
                                    <p:animMotion origin="layout" path="M -0.28815 1.85185E-6 L 6.25E-7 1.85185E-6 " pathEditMode="relative" rAng="0" ptsTypes="AA">
                                      <p:cBhvr>
                                        <p:cTn id="43" dur="1000" spd="-100000" fill="hold"/>
                                        <p:tgtEl>
                                          <p:spTgt spid="11"/>
                                        </p:tgtEl>
                                        <p:attrNameLst>
                                          <p:attrName>ppt_x</p:attrName>
                                          <p:attrName>ppt_y</p:attrName>
                                        </p:attrNameLst>
                                      </p:cBhvr>
                                      <p:rCtr x="14401" y="0"/>
                                    </p:animMotion>
                                  </p:childTnLst>
                                  <p:subTnLst>
                                    <p:audio>
                                      <p:cMediaNode>
                                        <p:cTn display="0" masterRel="sameClick">
                                          <p:stCondLst>
                                            <p:cond evt="begin" delay="0">
                                              <p:tn val="42"/>
                                            </p:cond>
                                          </p:stCondLst>
                                          <p:endCondLst>
                                            <p:cond evt="onStopAudio" delay="0">
                                              <p:tgtEl>
                                                <p:sldTgt/>
                                              </p:tgtEl>
                                            </p:cond>
                                          </p:endCondLst>
                                        </p:cTn>
                                        <p:tgtEl>
                                          <p:sndTgt r:embed="rId6" name="2points.wav"/>
                                        </p:tgtEl>
                                      </p:cMediaNode>
                                    </p:audio>
                                  </p:subTnLst>
                                </p:cTn>
                              </p:par>
                              <p:par>
                                <p:cTn id="44" presetID="22" presetClass="entr" presetSubtype="2"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right)">
                                      <p:cBhvr>
                                        <p:cTn id="46" dur="1000"/>
                                        <p:tgtEl>
                                          <p:spTgt spid="10"/>
                                        </p:tgtEl>
                                      </p:cBhvr>
                                    </p:animEffect>
                                  </p:childTnLst>
                                </p:cTn>
                              </p:par>
                              <p:par>
                                <p:cTn id="47" presetID="53" presetClass="exit" presetSubtype="32" fill="hold" grpId="1" nodeType="withEffect">
                                  <p:stCondLst>
                                    <p:cond delay="250"/>
                                  </p:stCondLst>
                                  <p:childTnLst>
                                    <p:anim calcmode="lin" valueType="num">
                                      <p:cBhvr>
                                        <p:cTn id="48" dur="500"/>
                                        <p:tgtEl>
                                          <p:spTgt spid="29"/>
                                        </p:tgtEl>
                                        <p:attrNameLst>
                                          <p:attrName>ppt_w</p:attrName>
                                        </p:attrNameLst>
                                      </p:cBhvr>
                                      <p:tavLst>
                                        <p:tav tm="0">
                                          <p:val>
                                            <p:strVal val="ppt_w"/>
                                          </p:val>
                                        </p:tav>
                                        <p:tav tm="100000">
                                          <p:val>
                                            <p:fltVal val="0"/>
                                          </p:val>
                                        </p:tav>
                                      </p:tavLst>
                                    </p:anim>
                                    <p:anim calcmode="lin" valueType="num">
                                      <p:cBhvr>
                                        <p:cTn id="49" dur="500"/>
                                        <p:tgtEl>
                                          <p:spTgt spid="29"/>
                                        </p:tgtEl>
                                        <p:attrNameLst>
                                          <p:attrName>ppt_h</p:attrName>
                                        </p:attrNameLst>
                                      </p:cBhvr>
                                      <p:tavLst>
                                        <p:tav tm="0">
                                          <p:val>
                                            <p:strVal val="ppt_h"/>
                                          </p:val>
                                        </p:tav>
                                        <p:tav tm="100000">
                                          <p:val>
                                            <p:fltVal val="0"/>
                                          </p:val>
                                        </p:tav>
                                      </p:tavLst>
                                    </p:anim>
                                    <p:animEffect transition="out" filter="fade">
                                      <p:cBhvr>
                                        <p:cTn id="50" dur="500"/>
                                        <p:tgtEl>
                                          <p:spTgt spid="29"/>
                                        </p:tgtEl>
                                      </p:cBhvr>
                                    </p:animEffect>
                                    <p:set>
                                      <p:cBhvr>
                                        <p:cTn id="51" dur="1" fill="hold">
                                          <p:stCondLst>
                                            <p:cond delay="499"/>
                                          </p:stCondLst>
                                        </p:cTn>
                                        <p:tgtEl>
                                          <p:spTgt spid="29"/>
                                        </p:tgtEl>
                                        <p:attrNameLst>
                                          <p:attrName>style.visibility</p:attrName>
                                        </p:attrNameLst>
                                      </p:cBhvr>
                                      <p:to>
                                        <p:strVal val="hidden"/>
                                      </p:to>
                                    </p:set>
                                  </p:childTnLst>
                                </p:cTn>
                              </p:par>
                              <p:par>
                                <p:cTn id="52" presetID="53" presetClass="entr" presetSubtype="16" fill="hold" grpId="0" nodeType="withEffect">
                                  <p:stCondLst>
                                    <p:cond delay="1000"/>
                                  </p:stCondLst>
                                  <p:childTnLst>
                                    <p:set>
                                      <p:cBhvr>
                                        <p:cTn id="53" dur="1" fill="hold">
                                          <p:stCondLst>
                                            <p:cond delay="0"/>
                                          </p:stCondLst>
                                        </p:cTn>
                                        <p:tgtEl>
                                          <p:spTgt spid="20"/>
                                        </p:tgtEl>
                                        <p:attrNameLst>
                                          <p:attrName>style.visibility</p:attrName>
                                        </p:attrNameLst>
                                      </p:cBhvr>
                                      <p:to>
                                        <p:strVal val="visible"/>
                                      </p:to>
                                    </p:set>
                                    <p:anim calcmode="lin" valueType="num">
                                      <p:cBhvr>
                                        <p:cTn id="54" dur="250" fill="hold"/>
                                        <p:tgtEl>
                                          <p:spTgt spid="20"/>
                                        </p:tgtEl>
                                        <p:attrNameLst>
                                          <p:attrName>ppt_w</p:attrName>
                                        </p:attrNameLst>
                                      </p:cBhvr>
                                      <p:tavLst>
                                        <p:tav tm="0">
                                          <p:val>
                                            <p:fltVal val="0"/>
                                          </p:val>
                                        </p:tav>
                                        <p:tav tm="100000">
                                          <p:val>
                                            <p:strVal val="#ppt_w"/>
                                          </p:val>
                                        </p:tav>
                                      </p:tavLst>
                                    </p:anim>
                                    <p:anim calcmode="lin" valueType="num">
                                      <p:cBhvr>
                                        <p:cTn id="55" dur="250" fill="hold"/>
                                        <p:tgtEl>
                                          <p:spTgt spid="20"/>
                                        </p:tgtEl>
                                        <p:attrNameLst>
                                          <p:attrName>ppt_h</p:attrName>
                                        </p:attrNameLst>
                                      </p:cBhvr>
                                      <p:tavLst>
                                        <p:tav tm="0">
                                          <p:val>
                                            <p:fltVal val="0"/>
                                          </p:val>
                                        </p:tav>
                                        <p:tav tm="100000">
                                          <p:val>
                                            <p:strVal val="#ppt_h"/>
                                          </p:val>
                                        </p:tav>
                                      </p:tavLst>
                                    </p:anim>
                                    <p:animEffect transition="in" filter="fade">
                                      <p:cBhvr>
                                        <p:cTn id="56" dur="250"/>
                                        <p:tgtEl>
                                          <p:spTgt spid="20"/>
                                        </p:tgtEl>
                                      </p:cBhvr>
                                    </p:animEffect>
                                  </p:childTnLst>
                                  <p:subTnLst>
                                    <p:audio>
                                      <p:cMediaNode>
                                        <p:cTn display="0" masterRel="sameClick">
                                          <p:stCondLst>
                                            <p:cond evt="begin" delay="0">
                                              <p:tn val="52"/>
                                            </p:cond>
                                          </p:stCondLst>
                                          <p:endCondLst>
                                            <p:cond evt="onStopAudio" delay="0">
                                              <p:tgtEl>
                                                <p:sldTgt/>
                                              </p:tgtEl>
                                            </p:cond>
                                          </p:endCondLst>
                                        </p:cTn>
                                        <p:tgtEl>
                                          <p:sndTgt r:embed="rId7" name="mk64_toad08.wav"/>
                                        </p:tgtEl>
                                      </p:cMediaNode>
                                    </p:audio>
                                  </p:sub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3"/>
                                        </p:tgtEl>
                                        <p:attrNameLst>
                                          <p:attrName>style.visibility</p:attrName>
                                        </p:attrNameLst>
                                      </p:cBhvr>
                                      <p:to>
                                        <p:strVal val="visible"/>
                                      </p:to>
                                    </p:set>
                                  </p:childTnLst>
                                </p:cTn>
                              </p:par>
                              <p:par>
                                <p:cTn id="61" presetID="63" presetClass="path" presetSubtype="0" accel="50000" decel="50000" fill="hold" nodeType="withEffect">
                                  <p:stCondLst>
                                    <p:cond delay="0"/>
                                  </p:stCondLst>
                                  <p:childTnLst>
                                    <p:animMotion origin="layout" path="M -0.28815 -1.48148E-6 L 6.25E-7 -1.48148E-6 " pathEditMode="relative" rAng="0" ptsTypes="AA">
                                      <p:cBhvr>
                                        <p:cTn id="62" dur="1000" spd="-100000" fill="hold"/>
                                        <p:tgtEl>
                                          <p:spTgt spid="13"/>
                                        </p:tgtEl>
                                        <p:attrNameLst>
                                          <p:attrName>ppt_x</p:attrName>
                                          <p:attrName>ppt_y</p:attrName>
                                        </p:attrNameLst>
                                      </p:cBhvr>
                                      <p:rCtr x="14401" y="0"/>
                                    </p:animMotion>
                                  </p:childTnLst>
                                  <p:subTnLst>
                                    <p:audio>
                                      <p:cMediaNode>
                                        <p:cTn display="0" masterRel="sameClick">
                                          <p:stCondLst>
                                            <p:cond evt="begin" delay="0">
                                              <p:tn val="61"/>
                                            </p:cond>
                                          </p:stCondLst>
                                          <p:endCondLst>
                                            <p:cond evt="onStopAudio" delay="0">
                                              <p:tgtEl>
                                                <p:sldTgt/>
                                              </p:tgtEl>
                                            </p:cond>
                                          </p:endCondLst>
                                        </p:cTn>
                                        <p:tgtEl>
                                          <p:sndTgt r:embed="rId8" name="3points.wav"/>
                                        </p:tgtEl>
                                      </p:cMediaNode>
                                    </p:audio>
                                  </p:subTnLst>
                                </p:cTn>
                              </p:par>
                              <p:par>
                                <p:cTn id="63" presetID="22" presetClass="entr" presetSubtype="2" fill="hold" nodeType="with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right)">
                                      <p:cBhvr>
                                        <p:cTn id="65" dur="1000"/>
                                        <p:tgtEl>
                                          <p:spTgt spid="12"/>
                                        </p:tgtEl>
                                      </p:cBhvr>
                                    </p:animEffect>
                                  </p:childTnLst>
                                </p:cTn>
                              </p:par>
                              <p:par>
                                <p:cTn id="66" presetID="53" presetClass="exit" presetSubtype="32" fill="hold" grpId="1" nodeType="withEffect">
                                  <p:stCondLst>
                                    <p:cond delay="250"/>
                                  </p:stCondLst>
                                  <p:childTnLst>
                                    <p:anim calcmode="lin" valueType="num">
                                      <p:cBhvr>
                                        <p:cTn id="67" dur="500"/>
                                        <p:tgtEl>
                                          <p:spTgt spid="20"/>
                                        </p:tgtEl>
                                        <p:attrNameLst>
                                          <p:attrName>ppt_w</p:attrName>
                                        </p:attrNameLst>
                                      </p:cBhvr>
                                      <p:tavLst>
                                        <p:tav tm="0">
                                          <p:val>
                                            <p:strVal val="ppt_w"/>
                                          </p:val>
                                        </p:tav>
                                        <p:tav tm="100000">
                                          <p:val>
                                            <p:fltVal val="0"/>
                                          </p:val>
                                        </p:tav>
                                      </p:tavLst>
                                    </p:anim>
                                    <p:anim calcmode="lin" valueType="num">
                                      <p:cBhvr>
                                        <p:cTn id="68" dur="500"/>
                                        <p:tgtEl>
                                          <p:spTgt spid="20"/>
                                        </p:tgtEl>
                                        <p:attrNameLst>
                                          <p:attrName>ppt_h</p:attrName>
                                        </p:attrNameLst>
                                      </p:cBhvr>
                                      <p:tavLst>
                                        <p:tav tm="0">
                                          <p:val>
                                            <p:strVal val="ppt_h"/>
                                          </p:val>
                                        </p:tav>
                                        <p:tav tm="100000">
                                          <p:val>
                                            <p:fltVal val="0"/>
                                          </p:val>
                                        </p:tav>
                                      </p:tavLst>
                                    </p:anim>
                                    <p:animEffect transition="out" filter="fade">
                                      <p:cBhvr>
                                        <p:cTn id="69" dur="500"/>
                                        <p:tgtEl>
                                          <p:spTgt spid="20"/>
                                        </p:tgtEl>
                                      </p:cBhvr>
                                    </p:animEffect>
                                    <p:set>
                                      <p:cBhvr>
                                        <p:cTn id="70" dur="1" fill="hold">
                                          <p:stCondLst>
                                            <p:cond delay="499"/>
                                          </p:stCondLst>
                                        </p:cTn>
                                        <p:tgtEl>
                                          <p:spTgt spid="20"/>
                                        </p:tgtEl>
                                        <p:attrNameLst>
                                          <p:attrName>style.visibility</p:attrName>
                                        </p:attrNameLst>
                                      </p:cBhvr>
                                      <p:to>
                                        <p:strVal val="hidden"/>
                                      </p:to>
                                    </p:set>
                                  </p:childTnLst>
                                </p:cTn>
                              </p:par>
                              <p:par>
                                <p:cTn id="71" presetID="53" presetClass="entr" presetSubtype="16" fill="hold" grpId="0" nodeType="withEffect">
                                  <p:stCondLst>
                                    <p:cond delay="1000"/>
                                  </p:stCondLst>
                                  <p:childTnLst>
                                    <p:set>
                                      <p:cBhvr>
                                        <p:cTn id="72" dur="1" fill="hold">
                                          <p:stCondLst>
                                            <p:cond delay="0"/>
                                          </p:stCondLst>
                                        </p:cTn>
                                        <p:tgtEl>
                                          <p:spTgt spid="24"/>
                                        </p:tgtEl>
                                        <p:attrNameLst>
                                          <p:attrName>style.visibility</p:attrName>
                                        </p:attrNameLst>
                                      </p:cBhvr>
                                      <p:to>
                                        <p:strVal val="visible"/>
                                      </p:to>
                                    </p:set>
                                    <p:anim calcmode="lin" valueType="num">
                                      <p:cBhvr>
                                        <p:cTn id="73" dur="250" fill="hold"/>
                                        <p:tgtEl>
                                          <p:spTgt spid="24"/>
                                        </p:tgtEl>
                                        <p:attrNameLst>
                                          <p:attrName>ppt_w</p:attrName>
                                        </p:attrNameLst>
                                      </p:cBhvr>
                                      <p:tavLst>
                                        <p:tav tm="0">
                                          <p:val>
                                            <p:fltVal val="0"/>
                                          </p:val>
                                        </p:tav>
                                        <p:tav tm="100000">
                                          <p:val>
                                            <p:strVal val="#ppt_w"/>
                                          </p:val>
                                        </p:tav>
                                      </p:tavLst>
                                    </p:anim>
                                    <p:anim calcmode="lin" valueType="num">
                                      <p:cBhvr>
                                        <p:cTn id="74" dur="250" fill="hold"/>
                                        <p:tgtEl>
                                          <p:spTgt spid="24"/>
                                        </p:tgtEl>
                                        <p:attrNameLst>
                                          <p:attrName>ppt_h</p:attrName>
                                        </p:attrNameLst>
                                      </p:cBhvr>
                                      <p:tavLst>
                                        <p:tav tm="0">
                                          <p:val>
                                            <p:fltVal val="0"/>
                                          </p:val>
                                        </p:tav>
                                        <p:tav tm="100000">
                                          <p:val>
                                            <p:strVal val="#ppt_h"/>
                                          </p:val>
                                        </p:tav>
                                      </p:tavLst>
                                    </p:anim>
                                    <p:animEffect transition="in" filter="fade">
                                      <p:cBhvr>
                                        <p:cTn id="75" dur="250"/>
                                        <p:tgtEl>
                                          <p:spTgt spid="24"/>
                                        </p:tgtEl>
                                      </p:cBhvr>
                                    </p:animEffect>
                                  </p:childTnLst>
                                  <p:subTnLst>
                                    <p:audio>
                                      <p:cMediaNode>
                                        <p:cTn display="0" masterRel="sameClick">
                                          <p:stCondLst>
                                            <p:cond evt="begin" delay="0">
                                              <p:tn val="71"/>
                                            </p:cond>
                                          </p:stCondLst>
                                          <p:endCondLst>
                                            <p:cond evt="onStopAudio" delay="0">
                                              <p:tgtEl>
                                                <p:sldTgt/>
                                              </p:tgtEl>
                                            </p:cond>
                                          </p:endCondLst>
                                        </p:cTn>
                                        <p:tgtEl>
                                          <p:sndTgt r:embed="rId9" name="mk64_toad01.wav"/>
                                        </p:tgtEl>
                                      </p:cMediaNode>
                                    </p:audio>
                                  </p:subTnLst>
                                </p:cTn>
                              </p:par>
                            </p:childTnLst>
                          </p:cTn>
                        </p:par>
                      </p:childTnLst>
                    </p:cTn>
                  </p:par>
                  <p:par>
                    <p:cTn id="76" fill="hold">
                      <p:stCondLst>
                        <p:cond delay="indefinite"/>
                      </p:stCondLst>
                      <p:childTnLst>
                        <p:par>
                          <p:cTn id="77" fill="hold">
                            <p:stCondLst>
                              <p:cond delay="0"/>
                            </p:stCondLst>
                            <p:childTnLst>
                              <p:par>
                                <p:cTn id="78" presetID="1" presetClass="entr" presetSubtype="0" fill="hold" nodeType="clickEffect">
                                  <p:stCondLst>
                                    <p:cond delay="0"/>
                                  </p:stCondLst>
                                  <p:childTnLst>
                                    <p:set>
                                      <p:cBhvr>
                                        <p:cTn id="79" dur="1" fill="hold">
                                          <p:stCondLst>
                                            <p:cond delay="0"/>
                                          </p:stCondLst>
                                        </p:cTn>
                                        <p:tgtEl>
                                          <p:spTgt spid="15"/>
                                        </p:tgtEl>
                                        <p:attrNameLst>
                                          <p:attrName>style.visibility</p:attrName>
                                        </p:attrNameLst>
                                      </p:cBhvr>
                                      <p:to>
                                        <p:strVal val="visible"/>
                                      </p:to>
                                    </p:set>
                                  </p:childTnLst>
                                </p:cTn>
                              </p:par>
                              <p:par>
                                <p:cTn id="80" presetID="63" presetClass="path" presetSubtype="0" accel="50000" decel="50000" fill="hold" nodeType="withEffect">
                                  <p:stCondLst>
                                    <p:cond delay="0"/>
                                  </p:stCondLst>
                                  <p:childTnLst>
                                    <p:animMotion origin="layout" path="M -0.28815 3.7037E-6 L 6.25E-7 3.7037E-6 " pathEditMode="relative" rAng="0" ptsTypes="AA">
                                      <p:cBhvr>
                                        <p:cTn id="81" dur="1000" spd="-100000" fill="hold"/>
                                        <p:tgtEl>
                                          <p:spTgt spid="15"/>
                                        </p:tgtEl>
                                        <p:attrNameLst>
                                          <p:attrName>ppt_x</p:attrName>
                                          <p:attrName>ppt_y</p:attrName>
                                        </p:attrNameLst>
                                      </p:cBhvr>
                                      <p:rCtr x="14401" y="0"/>
                                    </p:animMotion>
                                  </p:childTnLst>
                                  <p:subTnLst>
                                    <p:audio>
                                      <p:cMediaNode>
                                        <p:cTn display="0" masterRel="sameClick">
                                          <p:stCondLst>
                                            <p:cond evt="begin" delay="0">
                                              <p:tn val="80"/>
                                            </p:cond>
                                          </p:stCondLst>
                                          <p:endCondLst>
                                            <p:cond evt="onStopAudio" delay="0">
                                              <p:tgtEl>
                                                <p:sldTgt/>
                                              </p:tgtEl>
                                            </p:cond>
                                          </p:endCondLst>
                                        </p:cTn>
                                        <p:tgtEl>
                                          <p:sndTgt r:embed="rId10" name="4points.wav"/>
                                        </p:tgtEl>
                                      </p:cMediaNode>
                                    </p:audio>
                                  </p:subTnLst>
                                </p:cTn>
                              </p:par>
                              <p:par>
                                <p:cTn id="82" presetID="22" presetClass="entr" presetSubtype="2" fill="hold" nodeType="with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wipe(right)">
                                      <p:cBhvr>
                                        <p:cTn id="84" dur="1000"/>
                                        <p:tgtEl>
                                          <p:spTgt spid="14"/>
                                        </p:tgtEl>
                                      </p:cBhvr>
                                    </p:animEffect>
                                  </p:childTnLst>
                                </p:cTn>
                              </p:par>
                              <p:par>
                                <p:cTn id="85" presetID="53" presetClass="exit" presetSubtype="32" fill="hold" grpId="1" nodeType="withEffect">
                                  <p:stCondLst>
                                    <p:cond delay="750"/>
                                  </p:stCondLst>
                                  <p:childTnLst>
                                    <p:anim calcmode="lin" valueType="num">
                                      <p:cBhvr>
                                        <p:cTn id="86" dur="500"/>
                                        <p:tgtEl>
                                          <p:spTgt spid="24"/>
                                        </p:tgtEl>
                                        <p:attrNameLst>
                                          <p:attrName>ppt_w</p:attrName>
                                        </p:attrNameLst>
                                      </p:cBhvr>
                                      <p:tavLst>
                                        <p:tav tm="0">
                                          <p:val>
                                            <p:strVal val="ppt_w"/>
                                          </p:val>
                                        </p:tav>
                                        <p:tav tm="100000">
                                          <p:val>
                                            <p:fltVal val="0"/>
                                          </p:val>
                                        </p:tav>
                                      </p:tavLst>
                                    </p:anim>
                                    <p:anim calcmode="lin" valueType="num">
                                      <p:cBhvr>
                                        <p:cTn id="87" dur="500"/>
                                        <p:tgtEl>
                                          <p:spTgt spid="24"/>
                                        </p:tgtEl>
                                        <p:attrNameLst>
                                          <p:attrName>ppt_h</p:attrName>
                                        </p:attrNameLst>
                                      </p:cBhvr>
                                      <p:tavLst>
                                        <p:tav tm="0">
                                          <p:val>
                                            <p:strVal val="ppt_h"/>
                                          </p:val>
                                        </p:tav>
                                        <p:tav tm="100000">
                                          <p:val>
                                            <p:fltVal val="0"/>
                                          </p:val>
                                        </p:tav>
                                      </p:tavLst>
                                    </p:anim>
                                    <p:animEffect transition="out" filter="fade">
                                      <p:cBhvr>
                                        <p:cTn id="88" dur="500"/>
                                        <p:tgtEl>
                                          <p:spTgt spid="24"/>
                                        </p:tgtEl>
                                      </p:cBhvr>
                                    </p:animEffect>
                                    <p:set>
                                      <p:cBhvr>
                                        <p:cTn id="89" dur="1" fill="hold">
                                          <p:stCondLst>
                                            <p:cond delay="499"/>
                                          </p:stCondLst>
                                        </p:cTn>
                                        <p:tgtEl>
                                          <p:spTgt spid="24"/>
                                        </p:tgtEl>
                                        <p:attrNameLst>
                                          <p:attrName>style.visibility</p:attrName>
                                        </p:attrNameLst>
                                      </p:cBhvr>
                                      <p:to>
                                        <p:strVal val="hidden"/>
                                      </p:to>
                                    </p:set>
                                  </p:childTnLst>
                                </p:cTn>
                              </p:par>
                              <p:par>
                                <p:cTn id="90" presetID="53" presetClass="entr" presetSubtype="16" fill="hold" grpId="0" nodeType="withEffect">
                                  <p:stCondLst>
                                    <p:cond delay="1250"/>
                                  </p:stCondLst>
                                  <p:childTnLst>
                                    <p:set>
                                      <p:cBhvr>
                                        <p:cTn id="91" dur="1" fill="hold">
                                          <p:stCondLst>
                                            <p:cond delay="0"/>
                                          </p:stCondLst>
                                        </p:cTn>
                                        <p:tgtEl>
                                          <p:spTgt spid="25"/>
                                        </p:tgtEl>
                                        <p:attrNameLst>
                                          <p:attrName>style.visibility</p:attrName>
                                        </p:attrNameLst>
                                      </p:cBhvr>
                                      <p:to>
                                        <p:strVal val="visible"/>
                                      </p:to>
                                    </p:set>
                                    <p:anim calcmode="lin" valueType="num">
                                      <p:cBhvr>
                                        <p:cTn id="92" dur="250" fill="hold"/>
                                        <p:tgtEl>
                                          <p:spTgt spid="25"/>
                                        </p:tgtEl>
                                        <p:attrNameLst>
                                          <p:attrName>ppt_w</p:attrName>
                                        </p:attrNameLst>
                                      </p:cBhvr>
                                      <p:tavLst>
                                        <p:tav tm="0">
                                          <p:val>
                                            <p:fltVal val="0"/>
                                          </p:val>
                                        </p:tav>
                                        <p:tav tm="100000">
                                          <p:val>
                                            <p:strVal val="#ppt_w"/>
                                          </p:val>
                                        </p:tav>
                                      </p:tavLst>
                                    </p:anim>
                                    <p:anim calcmode="lin" valueType="num">
                                      <p:cBhvr>
                                        <p:cTn id="93" dur="250" fill="hold"/>
                                        <p:tgtEl>
                                          <p:spTgt spid="25"/>
                                        </p:tgtEl>
                                        <p:attrNameLst>
                                          <p:attrName>ppt_h</p:attrName>
                                        </p:attrNameLst>
                                      </p:cBhvr>
                                      <p:tavLst>
                                        <p:tav tm="0">
                                          <p:val>
                                            <p:fltVal val="0"/>
                                          </p:val>
                                        </p:tav>
                                        <p:tav tm="100000">
                                          <p:val>
                                            <p:strVal val="#ppt_h"/>
                                          </p:val>
                                        </p:tav>
                                      </p:tavLst>
                                    </p:anim>
                                    <p:animEffect transition="in" filter="fade">
                                      <p:cBhvr>
                                        <p:cTn id="94" dur="250"/>
                                        <p:tgtEl>
                                          <p:spTgt spid="25"/>
                                        </p:tgtEl>
                                      </p:cBhvr>
                                    </p:animEffect>
                                  </p:childTnLst>
                                  <p:subTnLst>
                                    <p:audio>
                                      <p:cMediaNode>
                                        <p:cTn display="0" masterRel="sameClick">
                                          <p:stCondLst>
                                            <p:cond evt="begin" delay="0">
                                              <p:tn val="90"/>
                                            </p:cond>
                                          </p:stCondLst>
                                          <p:endCondLst>
                                            <p:cond evt="onStopAudio" delay="0">
                                              <p:tgtEl>
                                                <p:sldTgt/>
                                              </p:tgtEl>
                                            </p:cond>
                                          </p:endCondLst>
                                        </p:cTn>
                                        <p:tgtEl>
                                          <p:sndTgt r:embed="rId11" name="mk64_toad04.wav"/>
                                        </p:tgtEl>
                                      </p:cMediaNode>
                                    </p:audio>
                                  </p:subTnLst>
                                </p:cTn>
                              </p:par>
                              <p:par>
                                <p:cTn id="95" presetID="10" presetClass="exit" presetSubtype="0" fill="hold" nodeType="withEffect">
                                  <p:stCondLst>
                                    <p:cond delay="750"/>
                                  </p:stCondLst>
                                  <p:childTnLst>
                                    <p:animEffect transition="out" filter="fade">
                                      <p:cBhvr>
                                        <p:cTn id="96" dur="500"/>
                                        <p:tgtEl>
                                          <p:spTgt spid="18"/>
                                        </p:tgtEl>
                                      </p:cBhvr>
                                    </p:animEffect>
                                    <p:set>
                                      <p:cBhvr>
                                        <p:cTn id="97" dur="1" fill="hold">
                                          <p:stCondLst>
                                            <p:cond delay="499"/>
                                          </p:stCondLst>
                                        </p:cTn>
                                        <p:tgtEl>
                                          <p:spTgt spid="18"/>
                                        </p:tgtEl>
                                        <p:attrNameLst>
                                          <p:attrName>style.visibility</p:attrName>
                                        </p:attrNameLst>
                                      </p:cBhvr>
                                      <p:to>
                                        <p:strVal val="hidden"/>
                                      </p:to>
                                    </p:set>
                                  </p:childTnLst>
                                </p:cTn>
                              </p:par>
                              <p:par>
                                <p:cTn id="98" presetID="10" presetClass="entr" presetSubtype="0" fill="hold" nodeType="withEffect">
                                  <p:stCondLst>
                                    <p:cond delay="750"/>
                                  </p:stCondLst>
                                  <p:childTnLst>
                                    <p:set>
                                      <p:cBhvr>
                                        <p:cTn id="99" dur="1" fill="hold">
                                          <p:stCondLst>
                                            <p:cond delay="0"/>
                                          </p:stCondLst>
                                        </p:cTn>
                                        <p:tgtEl>
                                          <p:spTgt spid="30"/>
                                        </p:tgtEl>
                                        <p:attrNameLst>
                                          <p:attrName>style.visibility</p:attrName>
                                        </p:attrNameLst>
                                      </p:cBhvr>
                                      <p:to>
                                        <p:strVal val="visible"/>
                                      </p:to>
                                    </p:set>
                                    <p:animEffect transition="in" filter="fade">
                                      <p:cBhvr>
                                        <p:cTn id="100" dur="500"/>
                                        <p:tgtEl>
                                          <p:spTgt spid="30"/>
                                        </p:tgtEl>
                                      </p:cBhvr>
                                    </p:animEffect>
                                  </p:childTnLst>
                                </p:cTn>
                              </p:par>
                            </p:childTnLst>
                          </p:cTn>
                        </p:par>
                      </p:childTnLst>
                    </p:cTn>
                  </p:par>
                  <p:par>
                    <p:cTn id="101" fill="hold">
                      <p:stCondLst>
                        <p:cond delay="indefinite"/>
                      </p:stCondLst>
                      <p:childTnLst>
                        <p:par>
                          <p:cTn id="102" fill="hold">
                            <p:stCondLst>
                              <p:cond delay="0"/>
                            </p:stCondLst>
                            <p:childTnLst>
                              <p:par>
                                <p:cTn id="103" presetID="1" presetClass="entr" presetSubtype="0" fill="hold" nodeType="clickEffect">
                                  <p:stCondLst>
                                    <p:cond delay="0"/>
                                  </p:stCondLst>
                                  <p:childTnLst>
                                    <p:set>
                                      <p:cBhvr>
                                        <p:cTn id="104" dur="1" fill="hold">
                                          <p:stCondLst>
                                            <p:cond delay="0"/>
                                          </p:stCondLst>
                                        </p:cTn>
                                        <p:tgtEl>
                                          <p:spTgt spid="17"/>
                                        </p:tgtEl>
                                        <p:attrNameLst>
                                          <p:attrName>style.visibility</p:attrName>
                                        </p:attrNameLst>
                                      </p:cBhvr>
                                      <p:to>
                                        <p:strVal val="visible"/>
                                      </p:to>
                                    </p:set>
                                  </p:childTnLst>
                                </p:cTn>
                              </p:par>
                              <p:par>
                                <p:cTn id="105" presetID="63" presetClass="path" presetSubtype="0" accel="50000" decel="50000" fill="hold" nodeType="withEffect">
                                  <p:stCondLst>
                                    <p:cond delay="0"/>
                                  </p:stCondLst>
                                  <p:childTnLst>
                                    <p:animMotion origin="layout" path="M -0.28815 2.22222E-6 L 6.25E-7 2.22222E-6 " pathEditMode="relative" rAng="0" ptsTypes="AA">
                                      <p:cBhvr>
                                        <p:cTn id="106" dur="1000" spd="-100000" fill="hold"/>
                                        <p:tgtEl>
                                          <p:spTgt spid="17"/>
                                        </p:tgtEl>
                                        <p:attrNameLst>
                                          <p:attrName>ppt_x</p:attrName>
                                          <p:attrName>ppt_y</p:attrName>
                                        </p:attrNameLst>
                                      </p:cBhvr>
                                      <p:rCtr x="14401" y="0"/>
                                    </p:animMotion>
                                  </p:childTnLst>
                                  <p:subTnLst>
                                    <p:audio>
                                      <p:cMediaNode>
                                        <p:cTn display="0" masterRel="sameClick">
                                          <p:stCondLst>
                                            <p:cond evt="begin" delay="0">
                                              <p:tn val="105"/>
                                            </p:cond>
                                          </p:stCondLst>
                                          <p:endCondLst>
                                            <p:cond evt="onStopAudio" delay="0">
                                              <p:tgtEl>
                                                <p:sldTgt/>
                                              </p:tgtEl>
                                            </p:cond>
                                          </p:endCondLst>
                                        </p:cTn>
                                        <p:tgtEl>
                                          <p:sndTgt r:embed="rId12" name="5points.wav"/>
                                        </p:tgtEl>
                                      </p:cMediaNode>
                                    </p:audio>
                                  </p:subTnLst>
                                </p:cTn>
                              </p:par>
                              <p:par>
                                <p:cTn id="107" presetID="22" presetClass="entr" presetSubtype="2" fill="hold" nodeType="withEffect">
                                  <p:stCondLst>
                                    <p:cond delay="0"/>
                                  </p:stCondLst>
                                  <p:childTnLst>
                                    <p:set>
                                      <p:cBhvr>
                                        <p:cTn id="108" dur="1" fill="hold">
                                          <p:stCondLst>
                                            <p:cond delay="0"/>
                                          </p:stCondLst>
                                        </p:cTn>
                                        <p:tgtEl>
                                          <p:spTgt spid="16"/>
                                        </p:tgtEl>
                                        <p:attrNameLst>
                                          <p:attrName>style.visibility</p:attrName>
                                        </p:attrNameLst>
                                      </p:cBhvr>
                                      <p:to>
                                        <p:strVal val="visible"/>
                                      </p:to>
                                    </p:set>
                                    <p:animEffect transition="in" filter="wipe(right)">
                                      <p:cBhvr>
                                        <p:cTn id="109" dur="1000"/>
                                        <p:tgtEl>
                                          <p:spTgt spid="16"/>
                                        </p:tgtEl>
                                      </p:cBhvr>
                                    </p:animEffect>
                                  </p:childTnLst>
                                </p:cTn>
                              </p:par>
                              <p:par>
                                <p:cTn id="110" presetID="53" presetClass="exit" presetSubtype="32" fill="hold" grpId="1" nodeType="withEffect">
                                  <p:stCondLst>
                                    <p:cond delay="1500"/>
                                  </p:stCondLst>
                                  <p:childTnLst>
                                    <p:anim calcmode="lin" valueType="num">
                                      <p:cBhvr>
                                        <p:cTn id="111" dur="500"/>
                                        <p:tgtEl>
                                          <p:spTgt spid="25"/>
                                        </p:tgtEl>
                                        <p:attrNameLst>
                                          <p:attrName>ppt_w</p:attrName>
                                        </p:attrNameLst>
                                      </p:cBhvr>
                                      <p:tavLst>
                                        <p:tav tm="0">
                                          <p:val>
                                            <p:strVal val="ppt_w"/>
                                          </p:val>
                                        </p:tav>
                                        <p:tav tm="100000">
                                          <p:val>
                                            <p:fltVal val="0"/>
                                          </p:val>
                                        </p:tav>
                                      </p:tavLst>
                                    </p:anim>
                                    <p:anim calcmode="lin" valueType="num">
                                      <p:cBhvr>
                                        <p:cTn id="112" dur="500"/>
                                        <p:tgtEl>
                                          <p:spTgt spid="25"/>
                                        </p:tgtEl>
                                        <p:attrNameLst>
                                          <p:attrName>ppt_h</p:attrName>
                                        </p:attrNameLst>
                                      </p:cBhvr>
                                      <p:tavLst>
                                        <p:tav tm="0">
                                          <p:val>
                                            <p:strVal val="ppt_h"/>
                                          </p:val>
                                        </p:tav>
                                        <p:tav tm="100000">
                                          <p:val>
                                            <p:fltVal val="0"/>
                                          </p:val>
                                        </p:tav>
                                      </p:tavLst>
                                    </p:anim>
                                    <p:animEffect transition="out" filter="fade">
                                      <p:cBhvr>
                                        <p:cTn id="113" dur="500"/>
                                        <p:tgtEl>
                                          <p:spTgt spid="25"/>
                                        </p:tgtEl>
                                      </p:cBhvr>
                                    </p:animEffect>
                                    <p:set>
                                      <p:cBhvr>
                                        <p:cTn id="114" dur="1" fill="hold">
                                          <p:stCondLst>
                                            <p:cond delay="499"/>
                                          </p:stCondLst>
                                        </p:cTn>
                                        <p:tgtEl>
                                          <p:spTgt spid="25"/>
                                        </p:tgtEl>
                                        <p:attrNameLst>
                                          <p:attrName>style.visibility</p:attrName>
                                        </p:attrNameLst>
                                      </p:cBhvr>
                                      <p:to>
                                        <p:strVal val="hidden"/>
                                      </p:to>
                                    </p:set>
                                  </p:childTnLst>
                                </p:cTn>
                              </p:par>
                              <p:par>
                                <p:cTn id="115" presetID="53" presetClass="entr" presetSubtype="16" fill="hold" grpId="0" nodeType="withEffect">
                                  <p:stCondLst>
                                    <p:cond delay="1750"/>
                                  </p:stCondLst>
                                  <p:childTnLst>
                                    <p:set>
                                      <p:cBhvr>
                                        <p:cTn id="116" dur="1" fill="hold">
                                          <p:stCondLst>
                                            <p:cond delay="0"/>
                                          </p:stCondLst>
                                        </p:cTn>
                                        <p:tgtEl>
                                          <p:spTgt spid="27"/>
                                        </p:tgtEl>
                                        <p:attrNameLst>
                                          <p:attrName>style.visibility</p:attrName>
                                        </p:attrNameLst>
                                      </p:cBhvr>
                                      <p:to>
                                        <p:strVal val="visible"/>
                                      </p:to>
                                    </p:set>
                                    <p:anim calcmode="lin" valueType="num">
                                      <p:cBhvr>
                                        <p:cTn id="117" dur="250" fill="hold"/>
                                        <p:tgtEl>
                                          <p:spTgt spid="27"/>
                                        </p:tgtEl>
                                        <p:attrNameLst>
                                          <p:attrName>ppt_w</p:attrName>
                                        </p:attrNameLst>
                                      </p:cBhvr>
                                      <p:tavLst>
                                        <p:tav tm="0">
                                          <p:val>
                                            <p:fltVal val="0"/>
                                          </p:val>
                                        </p:tav>
                                        <p:tav tm="100000">
                                          <p:val>
                                            <p:strVal val="#ppt_w"/>
                                          </p:val>
                                        </p:tav>
                                      </p:tavLst>
                                    </p:anim>
                                    <p:anim calcmode="lin" valueType="num">
                                      <p:cBhvr>
                                        <p:cTn id="118" dur="250" fill="hold"/>
                                        <p:tgtEl>
                                          <p:spTgt spid="27"/>
                                        </p:tgtEl>
                                        <p:attrNameLst>
                                          <p:attrName>ppt_h</p:attrName>
                                        </p:attrNameLst>
                                      </p:cBhvr>
                                      <p:tavLst>
                                        <p:tav tm="0">
                                          <p:val>
                                            <p:fltVal val="0"/>
                                          </p:val>
                                        </p:tav>
                                        <p:tav tm="100000">
                                          <p:val>
                                            <p:strVal val="#ppt_h"/>
                                          </p:val>
                                        </p:tav>
                                      </p:tavLst>
                                    </p:anim>
                                    <p:animEffect transition="in" filter="fade">
                                      <p:cBhvr>
                                        <p:cTn id="119" dur="250"/>
                                        <p:tgtEl>
                                          <p:spTgt spid="27"/>
                                        </p:tgtEl>
                                      </p:cBhvr>
                                    </p:animEffect>
                                  </p:childTnLst>
                                  <p:subTnLst>
                                    <p:audio>
                                      <p:cMediaNode>
                                        <p:cTn display="0" masterRel="sameClick">
                                          <p:stCondLst>
                                            <p:cond evt="begin" delay="0">
                                              <p:tn val="115"/>
                                            </p:cond>
                                          </p:stCondLst>
                                          <p:endCondLst>
                                            <p:cond evt="onStopAudio" delay="0">
                                              <p:tgtEl>
                                                <p:sldTgt/>
                                              </p:tgtEl>
                                            </p:cond>
                                          </p:endCondLst>
                                        </p:cTn>
                                        <p:tgtEl>
                                          <p:sndTgt r:embed="rId13" name="mk64_toad05.wav"/>
                                        </p:tgtEl>
                                      </p:cMediaNode>
                                    </p:audio>
                                  </p:subTnLst>
                                </p:cTn>
                              </p:par>
                              <p:par>
                                <p:cTn id="120" presetID="10" presetClass="exit" presetSubtype="0" fill="hold" nodeType="withEffect">
                                  <p:stCondLst>
                                    <p:cond delay="1500"/>
                                  </p:stCondLst>
                                  <p:childTnLst>
                                    <p:animEffect transition="out" filter="fade">
                                      <p:cBhvr>
                                        <p:cTn id="121" dur="500"/>
                                        <p:tgtEl>
                                          <p:spTgt spid="30"/>
                                        </p:tgtEl>
                                      </p:cBhvr>
                                    </p:animEffect>
                                    <p:set>
                                      <p:cBhvr>
                                        <p:cTn id="122" dur="1" fill="hold">
                                          <p:stCondLst>
                                            <p:cond delay="499"/>
                                          </p:stCondLst>
                                        </p:cTn>
                                        <p:tgtEl>
                                          <p:spTgt spid="30"/>
                                        </p:tgtEl>
                                        <p:attrNameLst>
                                          <p:attrName>style.visibility</p:attrName>
                                        </p:attrNameLst>
                                      </p:cBhvr>
                                      <p:to>
                                        <p:strVal val="hidden"/>
                                      </p:to>
                                    </p:set>
                                  </p:childTnLst>
                                </p:cTn>
                              </p:par>
                              <p:par>
                                <p:cTn id="123" presetID="10" presetClass="entr" presetSubtype="0" fill="hold" nodeType="withEffect">
                                  <p:stCondLst>
                                    <p:cond delay="1500"/>
                                  </p:stCondLst>
                                  <p:childTnLst>
                                    <p:set>
                                      <p:cBhvr>
                                        <p:cTn id="124" dur="1" fill="hold">
                                          <p:stCondLst>
                                            <p:cond delay="0"/>
                                          </p:stCondLst>
                                        </p:cTn>
                                        <p:tgtEl>
                                          <p:spTgt spid="31"/>
                                        </p:tgtEl>
                                        <p:attrNameLst>
                                          <p:attrName>style.visibility</p:attrName>
                                        </p:attrNameLst>
                                      </p:cBhvr>
                                      <p:to>
                                        <p:strVal val="visible"/>
                                      </p:to>
                                    </p:set>
                                    <p:animEffect transition="in" filter="fade">
                                      <p:cBhvr>
                                        <p:cTn id="12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P spid="20" grpId="0"/>
      <p:bldP spid="20" grpId="1"/>
      <p:bldP spid="24" grpId="0"/>
      <p:bldP spid="24" grpId="1"/>
      <p:bldP spid="25" grpId="0"/>
      <p:bldP spid="25" grpId="1"/>
      <p:bldP spid="27" grpId="0"/>
      <p:bldP spid="45" grpId="0"/>
      <p:bldP spid="4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02743" y="1700451"/>
            <a:ext cx="2873600" cy="4988536"/>
          </a:xfrm>
          <a:prstGeom prst="rect">
            <a:avLst/>
          </a:prstGeom>
        </p:spPr>
      </p:pic>
      <p:sp>
        <p:nvSpPr>
          <p:cNvPr id="3" name="Oval Callout 2"/>
          <p:cNvSpPr/>
          <p:nvPr/>
        </p:nvSpPr>
        <p:spPr>
          <a:xfrm>
            <a:off x="7178712" y="171450"/>
            <a:ext cx="4282738" cy="3127415"/>
          </a:xfrm>
          <a:prstGeom prst="wedgeEllipseCallout">
            <a:avLst>
              <a:gd name="adj1" fmla="val -46365"/>
              <a:gd name="adj2" fmla="val 55514"/>
            </a:avLst>
          </a:prstGeom>
          <a:solidFill>
            <a:srgbClr val="DAA600"/>
          </a:solidFill>
          <a:ln w="44450">
            <a:gradFill>
              <a:gsLst>
                <a:gs pos="0">
                  <a:schemeClr val="accent4">
                    <a:lumMod val="75000"/>
                  </a:schemeClr>
                </a:gs>
                <a:gs pos="76000">
                  <a:srgbClr val="F6BB00"/>
                </a:gs>
                <a:gs pos="43000">
                  <a:srgbClr val="DAA600"/>
                </a:gs>
              </a:gsLst>
              <a:lin ang="16200000" scaled="0"/>
            </a:gradFill>
          </a:ln>
          <a:scene3d>
            <a:camera prst="orthographicFront"/>
            <a:lightRig rig="threePt" dir="t"/>
          </a:scene3d>
          <a:sp3d contourW="38100">
            <a:bevelT w="146050" h="101600" prst="coolSlant"/>
            <a:bevelB w="0"/>
            <a:contourClr>
              <a:schemeClr val="accent4">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7405392" y="745810"/>
            <a:ext cx="4073793" cy="1938992"/>
          </a:xfrm>
          <a:prstGeom prst="rect">
            <a:avLst/>
          </a:prstGeom>
          <a:noFill/>
        </p:spPr>
        <p:txBody>
          <a:bodyPr wrap="square" rtlCol="0" anchor="ctr">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80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Let’s play!</a:t>
            </a:r>
          </a:p>
        </p:txBody>
      </p:sp>
    </p:spTree>
    <p:custDataLst>
      <p:tags r:id="rId1"/>
    </p:custDataLst>
    <p:extLst>
      <p:ext uri="{BB962C8B-B14F-4D97-AF65-F5344CB8AC3E}">
        <p14:creationId xmlns:p14="http://schemas.microsoft.com/office/powerpoint/2010/main" val="2802679020"/>
      </p:ext>
    </p:extLst>
  </p:cSld>
  <p:clrMapOvr>
    <a:masterClrMapping/>
  </p:clrMapOvr>
  <mc:AlternateContent xmlns:mc="http://schemas.openxmlformats.org/markup-compatibility/2006" xmlns:p14="http://schemas.microsoft.com/office/powerpoint/2010/main">
    <mc:Choice Requires="p14">
      <p:transition spd="med" p14:dur="700" advClick="0" advTm="2500">
        <p:fade/>
        <p:sndAc>
          <p:stSnd>
            <p:snd r:embed="rId3" name="mk64_toad08.wav"/>
          </p:stSnd>
        </p:sndAc>
      </p:transition>
    </mc:Choice>
    <mc:Fallback xmlns="">
      <p:transition spd="med" advClick="0" advTm="2500">
        <p:fade/>
        <p:sndAc>
          <p:stSnd>
            <p:snd r:embed="rId5" name="mk64_toad08.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ext Placeholder 2"/>
          <p:cNvSpPr>
            <a:spLocks noGrp="1"/>
          </p:cNvSpPr>
          <p:nvPr>
            <p:ph type="body" sz="quarter" idx="11"/>
          </p:nvPr>
        </p:nvSpPr>
        <p:spPr/>
        <p:txBody>
          <a:bodyPr/>
          <a:lstStyle/>
          <a:p>
            <a:endParaRPr lang="en-US"/>
          </a:p>
        </p:txBody>
      </p:sp>
      <p:sp>
        <p:nvSpPr>
          <p:cNvPr id="4" name="Text Placeholder 3"/>
          <p:cNvSpPr>
            <a:spLocks noGrp="1"/>
          </p:cNvSpPr>
          <p:nvPr>
            <p:ph type="body" sz="quarter" idx="12"/>
          </p:nvPr>
        </p:nvSpPr>
        <p:spPr/>
        <p:txBody>
          <a:bodyPr/>
          <a:lstStyle/>
          <a:p>
            <a:endParaRPr lang="en-US"/>
          </a:p>
        </p:txBody>
      </p:sp>
      <p:sp>
        <p:nvSpPr>
          <p:cNvPr id="5" name="Text Placeholder 4"/>
          <p:cNvSpPr>
            <a:spLocks noGrp="1"/>
          </p:cNvSpPr>
          <p:nvPr>
            <p:ph type="body" sz="quarter" idx="13"/>
          </p:nvPr>
        </p:nvSpPr>
        <p:spPr/>
        <p:txBody>
          <a:bodyPr/>
          <a:lstStyle/>
          <a:p>
            <a:endParaRPr lang="en-US"/>
          </a:p>
        </p:txBody>
      </p:sp>
      <p:sp>
        <p:nvSpPr>
          <p:cNvPr id="6" name="Text Placeholder 5"/>
          <p:cNvSpPr>
            <a:spLocks noGrp="1"/>
          </p:cNvSpPr>
          <p:nvPr>
            <p:ph type="body" sz="quarter" idx="14"/>
          </p:nvPr>
        </p:nvSpPr>
        <p:spPr/>
        <p:txBody>
          <a:bodyPr/>
          <a:lstStyle/>
          <a:p>
            <a:endParaRPr lang="en-US"/>
          </a:p>
        </p:txBody>
      </p:sp>
      <p:sp>
        <p:nvSpPr>
          <p:cNvPr id="7" name="Text Placeholder 6"/>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34433521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6"/>
          <a:stretch>
            <a:fillRect/>
          </a:stretch>
        </p:blipFill>
        <p:spPr>
          <a:xfrm>
            <a:off x="514834" y="164123"/>
            <a:ext cx="11162332" cy="1569428"/>
          </a:xfrm>
          <a:prstGeom prst="rect">
            <a:avLst/>
          </a:prstGeom>
        </p:spPr>
      </p:pic>
      <p:pic>
        <p:nvPicPr>
          <p:cNvPr id="31" name="Picture 3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68172" y="1363110"/>
            <a:ext cx="7590178" cy="5261304"/>
          </a:xfrm>
          <a:prstGeom prst="rect">
            <a:avLst/>
          </a:prstGeom>
        </p:spPr>
      </p:pic>
      <p:sp>
        <p:nvSpPr>
          <p:cNvPr id="12" name="TextBox 11"/>
          <p:cNvSpPr txBox="1"/>
          <p:nvPr/>
        </p:nvSpPr>
        <p:spPr>
          <a:xfrm>
            <a:off x="1729072" y="439780"/>
            <a:ext cx="8733856" cy="923330"/>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nSpc>
                <a:spcPct val="75000"/>
              </a:lnSpc>
              <a:defRPr sz="8800" b="1">
                <a:ln w="69850" cap="rnd">
                  <a:gradFill>
                    <a:gsLst>
                      <a:gs pos="0">
                        <a:schemeClr val="accent1">
                          <a:lumMod val="5000"/>
                          <a:lumOff val="95000"/>
                        </a:schemeClr>
                      </a:gs>
                      <a:gs pos="44000">
                        <a:schemeClr val="bg1">
                          <a:lumMod val="65000"/>
                        </a:schemeClr>
                      </a:gs>
                      <a:gs pos="29000">
                        <a:schemeClr val="bg1">
                          <a:lumMod val="85000"/>
                        </a:schemeClr>
                      </a:gs>
                    </a:gsLst>
                    <a:lin ang="5400000" scaled="1"/>
                  </a:gradFill>
                  <a:prstDash val="solid"/>
                </a:ln>
                <a:gradFill>
                  <a:gsLst>
                    <a:gs pos="0">
                      <a:schemeClr val="accent1">
                        <a:lumMod val="5000"/>
                        <a:lumOff val="95000"/>
                      </a:schemeClr>
                    </a:gs>
                    <a:gs pos="100000">
                      <a:schemeClr val="bg1">
                        <a:lumMod val="85000"/>
                      </a:schemeClr>
                    </a:gs>
                    <a:gs pos="65000">
                      <a:schemeClr val="bg1">
                        <a:lumMod val="85000"/>
                      </a:schemeClr>
                    </a:gs>
                  </a:gsLst>
                  <a:lin ang="5400000" scaled="1"/>
                </a:gradFill>
                <a:effectLst>
                  <a:outerShdw blurRad="50800" dist="38100" dir="5400000" sx="102000" sy="102000" algn="t" rotWithShape="0">
                    <a:prstClr val="black">
                      <a:alpha val="40000"/>
                    </a:prstClr>
                  </a:outerShdw>
                </a:effectLst>
                <a:latin typeface="SuperMarioBrosWii" panose="02000000000000000000" pitchFamily="50" charset="0"/>
              </a:defRPr>
            </a:lvl1pPr>
          </a:lstStyle>
          <a:p>
            <a:pPr algn="ctr"/>
            <a:r>
              <a:rPr lang="en-US" sz="7200" dirty="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latin typeface="Berlin Sans FB Demi" panose="020E0802020502020306" pitchFamily="34" charset="0"/>
              </a:rPr>
              <a:t>Add up your points!</a:t>
            </a:r>
          </a:p>
        </p:txBody>
      </p:sp>
      <p:grpSp>
        <p:nvGrpSpPr>
          <p:cNvPr id="7" name="Group 6"/>
          <p:cNvGrpSpPr/>
          <p:nvPr/>
        </p:nvGrpSpPr>
        <p:grpSpPr>
          <a:xfrm>
            <a:off x="61566" y="-517510"/>
            <a:ext cx="1813439" cy="2646878"/>
            <a:chOff x="61566" y="-517510"/>
            <a:chExt cx="1813439" cy="2646878"/>
          </a:xfrm>
        </p:grpSpPr>
        <p:pic>
          <p:nvPicPr>
            <p:cNvPr id="8" name="Picture 7">
              <a:hlinkClick r:id="" action="ppaction://customshow?id=7"/>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1566" y="45409"/>
              <a:ext cx="1813439" cy="1688141"/>
            </a:xfrm>
            <a:prstGeom prst="rect">
              <a:avLst/>
            </a:prstGeom>
          </p:spPr>
        </p:pic>
        <p:sp>
          <p:nvSpPr>
            <p:cNvPr id="9" name="TextBox 8">
              <a:hlinkClick r:id="" action="ppaction://customshow?id=7"/>
            </p:cNvPr>
            <p:cNvSpPr txBox="1"/>
            <p:nvPr/>
          </p:nvSpPr>
          <p:spPr>
            <a:xfrm>
              <a:off x="857630" y="-517510"/>
              <a:ext cx="939420" cy="2646878"/>
            </a:xfrm>
            <a:prstGeom prst="rect">
              <a:avLst/>
            </a:prstGeom>
            <a:noFill/>
            <a:effectLst>
              <a:outerShdw blurRad="50800" dist="127000" dir="2400000" algn="tr" rotWithShape="0">
                <a:prstClr val="black">
                  <a:alpha val="40000"/>
                </a:prstClr>
              </a:outerShdw>
            </a:effectLst>
            <a:scene3d>
              <a:camera prst="perspectiveRight" fov="3300000">
                <a:rot lat="960000" lon="19799999" rev="0"/>
              </a:camera>
              <a:lightRig rig="harsh" dir="t"/>
            </a:scene3d>
            <a:sp3d>
              <a:bevelT w="139700" prst="cross"/>
            </a:sp3d>
          </p:spPr>
          <p:txBody>
            <a:bodyPr wrap="square" rtlCol="0">
              <a:spAutoFit/>
              <a:sp3d extrusionH="31750" prstMaterial="translucentPowder">
                <a:bevelT w="38100" h="12700" prst="coolSlant"/>
                <a:bevelB w="0" h="50800"/>
                <a:extrusionClr>
                  <a:schemeClr val="bg1">
                    <a:lumMod val="95000"/>
                  </a:schemeClr>
                </a:extrusionClr>
                <a:contourClr>
                  <a:schemeClr val="bg1">
                    <a:lumMod val="65000"/>
                  </a:schemeClr>
                </a:contourClr>
              </a:sp3d>
            </a:bodyPr>
            <a:lstStyle>
              <a:defPPr>
                <a:defRPr lang="en-US"/>
              </a:defPPr>
              <a:lvl1pPr>
                <a:defRPr sz="12000" b="1">
                  <a:ln w="63500" cap="rnd">
                    <a:gradFill>
                      <a:gsLst>
                        <a:gs pos="0">
                          <a:schemeClr val="accent1">
                            <a:lumMod val="5000"/>
                            <a:lumOff val="95000"/>
                          </a:schemeClr>
                        </a:gs>
                        <a:gs pos="74000">
                          <a:schemeClr val="bg1">
                            <a:lumMod val="65000"/>
                          </a:schemeClr>
                        </a:gs>
                        <a:gs pos="83000">
                          <a:schemeClr val="bg1">
                            <a:lumMod val="85000"/>
                          </a:schemeClr>
                        </a:gs>
                        <a:gs pos="100000">
                          <a:schemeClr val="bg1">
                            <a:lumMod val="95000"/>
                          </a:schemeClr>
                        </a:gs>
                      </a:gsLst>
                      <a:lin ang="5400000" scaled="1"/>
                    </a:gradFill>
                    <a:prstDash val="solid"/>
                  </a:ln>
                  <a:solidFill>
                    <a:schemeClr val="bg1"/>
                  </a:solidFill>
                  <a:effectLst>
                    <a:outerShdw blurRad="60007" dist="190500" dir="15540000" sy="30000" kx="-1800000" algn="bl" rotWithShape="0">
                      <a:prstClr val="black">
                        <a:alpha val="32000"/>
                      </a:prstClr>
                    </a:outerShdw>
                  </a:effectLst>
                  <a:latin typeface="SuperMarioBrosWii" panose="02000000000000000000" pitchFamily="50" charset="0"/>
                </a:defRPr>
              </a:lvl1pPr>
            </a:lstStyle>
            <a:p>
              <a:pPr algn="ctr"/>
              <a:r>
                <a:rPr lang="en-US" sz="16600" b="0" spc="600" dirty="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12700" dir="4800000" rotWithShape="0">
                      <a:schemeClr val="tx1">
                        <a:alpha val="6000"/>
                      </a:schemeClr>
                    </a:outerShdw>
                  </a:effectLst>
                  <a:latin typeface="Super Mario Bros Alphabet" pitchFamily="2" charset="-127"/>
                  <a:ea typeface="Super Mario Bros Alphabet" pitchFamily="2" charset="-127"/>
                </a:rPr>
                <a:t>+</a:t>
              </a:r>
            </a:p>
          </p:txBody>
        </p:sp>
      </p:grpSp>
      <p:pic>
        <p:nvPicPr>
          <p:cNvPr id="10" name="Picture 9"/>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368206" y="2645978"/>
            <a:ext cx="2033643" cy="3839996"/>
          </a:xfrm>
          <a:prstGeom prst="rect">
            <a:avLst/>
          </a:prstGeom>
        </p:spPr>
      </p:pic>
      <p:pic>
        <p:nvPicPr>
          <p:cNvPr id="6" name="Picture 5"/>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13237474" y="-746252"/>
            <a:ext cx="2616126" cy="2864087"/>
          </a:xfrm>
          <a:prstGeom prst="rect">
            <a:avLst/>
          </a:prstGeom>
        </p:spPr>
      </p:pic>
      <p:pic>
        <p:nvPicPr>
          <p:cNvPr id="14" name="Picture 13"/>
          <p:cNvPicPr>
            <a:picLocks noChangeAspect="1"/>
          </p:cNvPicPr>
          <p:nvPr/>
        </p:nvPicPr>
        <p:blipFill rotWithShape="1">
          <a:blip r:embed="rId11" cstate="email">
            <a:extLst>
              <a:ext uri="{28A0092B-C50C-407E-A947-70E740481C1C}">
                <a14:useLocalDpi xmlns:a14="http://schemas.microsoft.com/office/drawing/2010/main"/>
              </a:ext>
            </a:extLst>
          </a:blip>
          <a:srcRect l="-7728"/>
          <a:stretch/>
        </p:blipFill>
        <p:spPr>
          <a:xfrm>
            <a:off x="7021893" y="2229317"/>
            <a:ext cx="1048682" cy="1189550"/>
          </a:xfrm>
          <a:prstGeom prst="rect">
            <a:avLst/>
          </a:prstGeom>
        </p:spPr>
      </p:pic>
      <p:pic>
        <p:nvPicPr>
          <p:cNvPr id="4" name="Picture 3"/>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rot="5400000">
            <a:off x="6957149" y="2991490"/>
            <a:ext cx="969348" cy="377985"/>
          </a:xfrm>
          <a:prstGeom prst="rect">
            <a:avLst/>
          </a:prstGeom>
        </p:spPr>
      </p:pic>
      <p:grpSp>
        <p:nvGrpSpPr>
          <p:cNvPr id="32" name="Group 31"/>
          <p:cNvGrpSpPr/>
          <p:nvPr/>
        </p:nvGrpSpPr>
        <p:grpSpPr>
          <a:xfrm>
            <a:off x="10316995" y="-390510"/>
            <a:ext cx="1813439" cy="2215991"/>
            <a:chOff x="61566" y="-390510"/>
            <a:chExt cx="1813439" cy="2215991"/>
          </a:xfrm>
        </p:grpSpPr>
        <p:pic>
          <p:nvPicPr>
            <p:cNvPr id="33" name="Picture 32">
              <a:hlinkClick r:id="" action="ppaction://customshow?id=1&amp;return=true"/>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1566" y="45409"/>
              <a:ext cx="1813439" cy="1688141"/>
            </a:xfrm>
            <a:prstGeom prst="rect">
              <a:avLst/>
            </a:prstGeom>
          </p:spPr>
        </p:pic>
        <p:sp>
          <p:nvSpPr>
            <p:cNvPr id="34" name="TextBox 33">
              <a:hlinkClick r:id="" action="ppaction://customshow?id=1&amp;return=true"/>
            </p:cNvPr>
            <p:cNvSpPr txBox="1"/>
            <p:nvPr/>
          </p:nvSpPr>
          <p:spPr>
            <a:xfrm>
              <a:off x="857630" y="-390510"/>
              <a:ext cx="939420" cy="2215991"/>
            </a:xfrm>
            <a:prstGeom prst="rect">
              <a:avLst/>
            </a:prstGeom>
            <a:noFill/>
            <a:effectLst>
              <a:outerShdw blurRad="50800" dist="127000" dir="2400000" algn="tr" rotWithShape="0">
                <a:prstClr val="black">
                  <a:alpha val="40000"/>
                </a:prstClr>
              </a:outerShdw>
            </a:effectLst>
            <a:scene3d>
              <a:camera prst="perspectiveRight" fov="3300000">
                <a:rot lat="960000" lon="19799999" rev="0"/>
              </a:camera>
              <a:lightRig rig="harsh" dir="t"/>
            </a:scene3d>
            <a:sp3d>
              <a:bevelT w="139700" prst="cross"/>
            </a:sp3d>
          </p:spPr>
          <p:txBody>
            <a:bodyPr wrap="square" rtlCol="0">
              <a:spAutoFit/>
              <a:sp3d extrusionH="31750" prstMaterial="translucentPowder">
                <a:bevelT w="38100" h="12700" prst="coolSlant"/>
                <a:bevelB w="0" h="50800"/>
                <a:extrusionClr>
                  <a:schemeClr val="bg1">
                    <a:lumMod val="95000"/>
                  </a:schemeClr>
                </a:extrusionClr>
                <a:contourClr>
                  <a:schemeClr val="bg1">
                    <a:lumMod val="65000"/>
                  </a:schemeClr>
                </a:contourClr>
              </a:sp3d>
            </a:bodyPr>
            <a:lstStyle>
              <a:defPPr>
                <a:defRPr lang="en-US"/>
              </a:defPPr>
              <a:lvl1pPr>
                <a:defRPr sz="12000" b="1">
                  <a:ln w="63500" cap="rnd">
                    <a:gradFill>
                      <a:gsLst>
                        <a:gs pos="0">
                          <a:schemeClr val="accent1">
                            <a:lumMod val="5000"/>
                            <a:lumOff val="95000"/>
                          </a:schemeClr>
                        </a:gs>
                        <a:gs pos="74000">
                          <a:schemeClr val="bg1">
                            <a:lumMod val="65000"/>
                          </a:schemeClr>
                        </a:gs>
                        <a:gs pos="83000">
                          <a:schemeClr val="bg1">
                            <a:lumMod val="85000"/>
                          </a:schemeClr>
                        </a:gs>
                        <a:gs pos="100000">
                          <a:schemeClr val="bg1">
                            <a:lumMod val="95000"/>
                          </a:schemeClr>
                        </a:gs>
                      </a:gsLst>
                      <a:lin ang="5400000" scaled="1"/>
                    </a:gradFill>
                    <a:prstDash val="solid"/>
                  </a:ln>
                  <a:solidFill>
                    <a:schemeClr val="bg1"/>
                  </a:solidFill>
                  <a:effectLst>
                    <a:outerShdw blurRad="60007" dist="190500" dir="15540000" sy="30000" kx="-1800000" algn="bl" rotWithShape="0">
                      <a:prstClr val="black">
                        <a:alpha val="32000"/>
                      </a:prstClr>
                    </a:outerShdw>
                  </a:effectLst>
                  <a:latin typeface="SuperMarioBrosWii" panose="02000000000000000000" pitchFamily="50" charset="0"/>
                </a:defRPr>
              </a:lvl1pPr>
            </a:lstStyle>
            <a:p>
              <a:pPr algn="ctr"/>
              <a:r>
                <a:rPr lang="en-US" sz="13800" b="0" spc="600" dirty="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12700" dir="4800000" rotWithShape="0">
                      <a:schemeClr val="tx1">
                        <a:alpha val="6000"/>
                      </a:schemeClr>
                    </a:outerShdw>
                  </a:effectLst>
                  <a:latin typeface="Super Mario Bros Alphabet" pitchFamily="2" charset="-127"/>
                  <a:ea typeface="Super Mario Bros Alphabet" pitchFamily="2" charset="-127"/>
                </a:rPr>
                <a:t>=</a:t>
              </a:r>
            </a:p>
          </p:txBody>
        </p:sp>
      </p:grpSp>
    </p:spTree>
    <p:custDataLst>
      <p:tags r:id="rId1"/>
    </p:custDataLst>
    <p:extLst>
      <p:ext uri="{BB962C8B-B14F-4D97-AF65-F5344CB8AC3E}">
        <p14:creationId xmlns:p14="http://schemas.microsoft.com/office/powerpoint/2010/main" val="207559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path" presetSubtype="0" fill="hold" nodeType="withEffect" p14:presetBounceEnd="80000">
                                      <p:stCondLst>
                                        <p:cond delay="0"/>
                                      </p:stCondLst>
                                      <p:childTnLst>
                                        <p:animMotion origin="layout" path="M -0.35404 0.39884 L -0.25234 0.45949 C -0.23125 0.47315 -0.19948 0.48056 -0.16602 0.48056 C -0.12813 0.48056 -0.09766 0.47315 -0.07656 0.45949 L 0.02526 0.39884 " pathEditMode="fixed" rAng="0" ptsTypes="AAAAA" p14:bounceEnd="80000">
                                          <p:cBhvr>
                                            <p:cTn id="6" dur="1500" spd="-100000" fill="hold"/>
                                            <p:tgtEl>
                                              <p:spTgt spid="6"/>
                                            </p:tgtEl>
                                            <p:attrNameLst>
                                              <p:attrName>ppt_x</p:attrName>
                                              <p:attrName>ppt_y</p:attrName>
                                            </p:attrNameLst>
                                          </p:cBhvr>
                                          <p:rCtr x="18958" y="4074"/>
                                        </p:animMotion>
                                      </p:childTnLst>
                                      <p:subTnLst>
                                        <p:audio>
                                          <p:cMediaNode>
                                            <p:cTn display="0" masterRel="sameClick">
                                              <p:stCondLst>
                                                <p:cond evt="begin" delay="0">
                                                  <p:tn val="5"/>
                                                </p:cond>
                                              </p:stCondLst>
                                              <p:endCondLst>
                                                <p:cond evt="onStopAudio" delay="0">
                                                  <p:tgtEl>
                                                    <p:sldTgt/>
                                                  </p:tgtEl>
                                                </p:cond>
                                              </p:endCondLst>
                                            </p:cTn>
                                            <p:tgtEl>
                                              <p:sndTgt r:embed="rId4" name="coin toss.wav"/>
                                            </p:tgtEl>
                                          </p:cMediaNode>
                                        </p:audio>
                                      </p:subTnLst>
                                    </p:cTn>
                                  </p:par>
                                  <p:par>
                                    <p:cTn id="7" presetID="1" presetClass="entr" presetSubtype="0" fill="hold" nodeType="withEffect">
                                      <p:stCondLst>
                                        <p:cond delay="250"/>
                                      </p:stCondLst>
                                      <p:childTnLst>
                                        <p:set>
                                          <p:cBhvr>
                                            <p:cTn id="8" dur="1" fill="hold">
                                              <p:stCondLst>
                                                <p:cond delay="0"/>
                                              </p:stCondLst>
                                            </p:cTn>
                                            <p:tgtEl>
                                              <p:spTgt spid="14"/>
                                            </p:tgtEl>
                                            <p:attrNameLst>
                                              <p:attrName>style.visibility</p:attrName>
                                            </p:attrNameLst>
                                          </p:cBhvr>
                                          <p:to>
                                            <p:strVal val="visible"/>
                                          </p:to>
                                        </p:set>
                                      </p:childTnLst>
                                    </p:cTn>
                                  </p:par>
                                  <p:par>
                                    <p:cTn id="9" presetID="37" presetClass="path" presetSubtype="0" fill="hold" nodeType="withEffect" p14:presetBounceEnd="26667">
                                      <p:stCondLst>
                                        <p:cond delay="250"/>
                                      </p:stCondLst>
                                      <p:childTnLst>
                                        <p:animMotion origin="layout" path="M -0.0082 -0.00139 L 0.02852 -0.07801 C 0.03633 -0.09514 0.04779 -0.1044 0.06003 -0.1044 C 0.0737 -0.1044 0.08477 -0.09514 0.09245 -0.07801 L 0.12956 -0.00139 " pathEditMode="fixed" rAng="0" ptsTypes="AAAAA" p14:bounceEnd="26667">
                                          <p:cBhvr>
                                            <p:cTn id="10" dur="750" spd="-100000" fill="hold"/>
                                            <p:tgtEl>
                                              <p:spTgt spid="14"/>
                                            </p:tgtEl>
                                            <p:attrNameLst>
                                              <p:attrName>ppt_x</p:attrName>
                                              <p:attrName>ppt_y</p:attrName>
                                            </p:attrNameLst>
                                          </p:cBhvr>
                                          <p:rCtr x="6888" y="-5162"/>
                                        </p:animMotion>
                                      </p:childTnLst>
                                    </p:cTn>
                                  </p:par>
                                  <p:par>
                                    <p:cTn id="11" presetID="8" presetClass="emph" presetSubtype="0" fill="hold" nodeType="withEffect">
                                      <p:stCondLst>
                                        <p:cond delay="250"/>
                                      </p:stCondLst>
                                      <p:childTnLst>
                                        <p:animRot by="-10800000">
                                          <p:cBhvr>
                                            <p:cTn id="12" dur="500" fill="hold"/>
                                            <p:tgtEl>
                                              <p:spTgt spid="14"/>
                                            </p:tgtEl>
                                            <p:attrNameLst>
                                              <p:attrName>r</p:attrName>
                                            </p:attrNameLst>
                                          </p:cBhvr>
                                        </p:animRot>
                                      </p:childTnLst>
                                    </p:cTn>
                                  </p:par>
                                  <p:par>
                                    <p:cTn id="13" presetID="10" presetClass="exit" presetSubtype="0" fill="hold" nodeType="withEffect">
                                      <p:stCondLst>
                                        <p:cond delay="1000"/>
                                      </p:stCondLst>
                                      <p:childTnLst>
                                        <p:animEffect transition="out" filter="fade">
                                          <p:cBhvr>
                                            <p:cTn id="14" dur="250"/>
                                            <p:tgtEl>
                                              <p:spTgt spid="14"/>
                                            </p:tgtEl>
                                          </p:cBhvr>
                                        </p:animEffect>
                                        <p:set>
                                          <p:cBhvr>
                                            <p:cTn id="15" dur="1" fill="hold">
                                              <p:stCondLst>
                                                <p:cond delay="249"/>
                                              </p:stCondLst>
                                            </p:cTn>
                                            <p:tgtEl>
                                              <p:spTgt spid="14"/>
                                            </p:tgtEl>
                                            <p:attrNameLst>
                                              <p:attrName>style.visibility</p:attrName>
                                            </p:attrNameLst>
                                          </p:cBhvr>
                                          <p:to>
                                            <p:strVal val="hidden"/>
                                          </p:to>
                                        </p:set>
                                      </p:childTnLst>
                                    </p:cTn>
                                  </p:par>
                                  <p:par>
                                    <p:cTn id="16" presetID="10" presetClass="entr" presetSubtype="0" fill="hold" nodeType="withEffect">
                                      <p:stCondLst>
                                        <p:cond delay="90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250"/>
                                            <p:tgtEl>
                                              <p:spTgt spid="4"/>
                                            </p:tgtEl>
                                          </p:cBhvr>
                                        </p:animEffect>
                                      </p:childTnLst>
                                    </p:cTn>
                                  </p:par>
                                  <p:par>
                                    <p:cTn id="19" presetID="8" presetClass="emph" presetSubtype="0" fill="hold" nodeType="withEffect">
                                      <p:stCondLst>
                                        <p:cond delay="500"/>
                                      </p:stCondLst>
                                      <p:childTnLst>
                                        <p:animRot by="-5400000">
                                          <p:cBhvr>
                                            <p:cTn id="20" dur="500" fill="hold"/>
                                            <p:tgtEl>
                                              <p:spTgt spid="4"/>
                                            </p:tgtEl>
                                            <p:attrNameLst>
                                              <p:attrName>r</p:attrName>
                                            </p:attrNameLst>
                                          </p:cBhvr>
                                        </p:animRot>
                                      </p:childTnLst>
                                    </p:cTn>
                                  </p:par>
                                  <p:par>
                                    <p:cTn id="21" presetID="47" presetClass="entr" presetSubtype="0" fill="hold" grpId="0" nodeType="withEffect">
                                      <p:stCondLst>
                                        <p:cond delay="10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anim calcmode="lin" valueType="num">
                                          <p:cBhvr>
                                            <p:cTn id="24" dur="250" fill="hold"/>
                                            <p:tgtEl>
                                              <p:spTgt spid="12"/>
                                            </p:tgtEl>
                                            <p:attrNameLst>
                                              <p:attrName>ppt_x</p:attrName>
                                            </p:attrNameLst>
                                          </p:cBhvr>
                                          <p:tavLst>
                                            <p:tav tm="0">
                                              <p:val>
                                                <p:strVal val="#ppt_x"/>
                                              </p:val>
                                            </p:tav>
                                            <p:tav tm="100000">
                                              <p:val>
                                                <p:strVal val="#ppt_x"/>
                                              </p:val>
                                            </p:tav>
                                          </p:tavLst>
                                        </p:anim>
                                        <p:anim calcmode="lin" valueType="num">
                                          <p:cBhvr>
                                            <p:cTn id="25" dur="250" fill="hold"/>
                                            <p:tgtEl>
                                              <p:spTgt spid="12"/>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5" name="nsmbwiiCoinBattleCoinsCounting.wav"/>
                                            </p:tgtEl>
                                          </p:cMediaNode>
                                        </p:audio>
                                      </p:subTnLst>
                                    </p:cTn>
                                  </p:par>
                                  <p:par>
                                    <p:cTn id="26" presetID="53" presetClass="entr" presetSubtype="16" fill="hold" nodeType="withEffect">
                                      <p:stCondLst>
                                        <p:cond delay="10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32" presetClass="emph" presetSubtype="0" fill="hold" nodeType="withEffect">
                                      <p:stCondLst>
                                        <p:cond delay="1000"/>
                                      </p:stCondLst>
                                      <p:childTnLst>
                                        <p:animRot by="120000">
                                          <p:cBhvr>
                                            <p:cTn id="32" dur="1" fill="hold">
                                              <p:stCondLst>
                                                <p:cond delay="0"/>
                                              </p:stCondLst>
                                            </p:cTn>
                                            <p:tgtEl>
                                              <p:spTgt spid="7"/>
                                            </p:tgtEl>
                                            <p:attrNameLst>
                                              <p:attrName>r</p:attrName>
                                            </p:attrNameLst>
                                          </p:cBhvr>
                                        </p:animRot>
                                        <p:animRot by="-240000">
                                          <p:cBhvr>
                                            <p:cTn id="33" dur="2" fill="hold">
                                              <p:stCondLst>
                                                <p:cond delay="50"/>
                                              </p:stCondLst>
                                            </p:cTn>
                                            <p:tgtEl>
                                              <p:spTgt spid="7"/>
                                            </p:tgtEl>
                                            <p:attrNameLst>
                                              <p:attrName>r</p:attrName>
                                            </p:attrNameLst>
                                          </p:cBhvr>
                                        </p:animRot>
                                        <p:animRot by="240000">
                                          <p:cBhvr>
                                            <p:cTn id="34" dur="2" fill="hold">
                                              <p:stCondLst>
                                                <p:cond delay="100"/>
                                              </p:stCondLst>
                                            </p:cTn>
                                            <p:tgtEl>
                                              <p:spTgt spid="7"/>
                                            </p:tgtEl>
                                            <p:attrNameLst>
                                              <p:attrName>r</p:attrName>
                                            </p:attrNameLst>
                                          </p:cBhvr>
                                        </p:animRot>
                                        <p:animRot by="-240000">
                                          <p:cBhvr>
                                            <p:cTn id="35" dur="2" fill="hold">
                                              <p:stCondLst>
                                                <p:cond delay="150"/>
                                              </p:stCondLst>
                                            </p:cTn>
                                            <p:tgtEl>
                                              <p:spTgt spid="7"/>
                                            </p:tgtEl>
                                            <p:attrNameLst>
                                              <p:attrName>r</p:attrName>
                                            </p:attrNameLst>
                                          </p:cBhvr>
                                        </p:animRot>
                                        <p:animRot by="120000">
                                          <p:cBhvr>
                                            <p:cTn id="36" dur="2" fill="hold">
                                              <p:stCondLst>
                                                <p:cond delay="249"/>
                                              </p:stCondLst>
                                            </p:cTn>
                                            <p:tgtEl>
                                              <p:spTgt spid="7"/>
                                            </p:tgtEl>
                                            <p:attrNameLst>
                                              <p:attrName>r</p:attrName>
                                            </p:attrNameLst>
                                          </p:cBhvr>
                                        </p:animRot>
                                      </p:childTnLst>
                                    </p:cTn>
                                  </p:par>
                                  <p:par>
                                    <p:cTn id="37" presetID="32" presetClass="emph" presetSubtype="0" fill="hold" nodeType="withEffect">
                                      <p:stCondLst>
                                        <p:cond delay="1250"/>
                                      </p:stCondLst>
                                      <p:childTnLst>
                                        <p:animRot by="120000">
                                          <p:cBhvr>
                                            <p:cTn id="38" dur="25" fill="hold">
                                              <p:stCondLst>
                                                <p:cond delay="0"/>
                                              </p:stCondLst>
                                            </p:cTn>
                                            <p:tgtEl>
                                              <p:spTgt spid="7"/>
                                            </p:tgtEl>
                                            <p:attrNameLst>
                                              <p:attrName>r</p:attrName>
                                            </p:attrNameLst>
                                          </p:cBhvr>
                                        </p:animRot>
                                        <p:animRot by="-240000">
                                          <p:cBhvr>
                                            <p:cTn id="39" dur="50" fill="hold">
                                              <p:stCondLst>
                                                <p:cond delay="50"/>
                                              </p:stCondLst>
                                            </p:cTn>
                                            <p:tgtEl>
                                              <p:spTgt spid="7"/>
                                            </p:tgtEl>
                                            <p:attrNameLst>
                                              <p:attrName>r</p:attrName>
                                            </p:attrNameLst>
                                          </p:cBhvr>
                                        </p:animRot>
                                        <p:animRot by="240000">
                                          <p:cBhvr>
                                            <p:cTn id="40" dur="50" fill="hold">
                                              <p:stCondLst>
                                                <p:cond delay="100"/>
                                              </p:stCondLst>
                                            </p:cTn>
                                            <p:tgtEl>
                                              <p:spTgt spid="7"/>
                                            </p:tgtEl>
                                            <p:attrNameLst>
                                              <p:attrName>r</p:attrName>
                                            </p:attrNameLst>
                                          </p:cBhvr>
                                        </p:animRot>
                                        <p:animRot by="-240000">
                                          <p:cBhvr>
                                            <p:cTn id="41" dur="50" fill="hold">
                                              <p:stCondLst>
                                                <p:cond delay="150"/>
                                              </p:stCondLst>
                                            </p:cTn>
                                            <p:tgtEl>
                                              <p:spTgt spid="7"/>
                                            </p:tgtEl>
                                            <p:attrNameLst>
                                              <p:attrName>r</p:attrName>
                                            </p:attrNameLst>
                                          </p:cBhvr>
                                        </p:animRot>
                                        <p:animRot by="120000">
                                          <p:cBhvr>
                                            <p:cTn id="42" dur="50" fill="hold">
                                              <p:stCondLst>
                                                <p:cond delay="200"/>
                                              </p:stCondLst>
                                            </p:cTn>
                                            <p:tgtEl>
                                              <p:spTgt spid="7"/>
                                            </p:tgtEl>
                                            <p:attrNameLst>
                                              <p:attrName>r</p:attrName>
                                            </p:attrNameLst>
                                          </p:cBhvr>
                                        </p:animRot>
                                      </p:childTnLst>
                                    </p:cTn>
                                  </p:par>
                                  <p:par>
                                    <p:cTn id="43" presetID="32" presetClass="emph" presetSubtype="0" fill="hold" nodeType="withEffect">
                                      <p:stCondLst>
                                        <p:cond delay="1000"/>
                                      </p:stCondLst>
                                      <p:childTnLst>
                                        <p:animRot by="120000">
                                          <p:cBhvr>
                                            <p:cTn id="44" dur="1" fill="hold">
                                              <p:stCondLst>
                                                <p:cond delay="0"/>
                                              </p:stCondLst>
                                            </p:cTn>
                                            <p:tgtEl>
                                              <p:spTgt spid="32"/>
                                            </p:tgtEl>
                                            <p:attrNameLst>
                                              <p:attrName>r</p:attrName>
                                            </p:attrNameLst>
                                          </p:cBhvr>
                                        </p:animRot>
                                        <p:animRot by="-240000">
                                          <p:cBhvr>
                                            <p:cTn id="45" dur="2" fill="hold">
                                              <p:stCondLst>
                                                <p:cond delay="50"/>
                                              </p:stCondLst>
                                            </p:cTn>
                                            <p:tgtEl>
                                              <p:spTgt spid="32"/>
                                            </p:tgtEl>
                                            <p:attrNameLst>
                                              <p:attrName>r</p:attrName>
                                            </p:attrNameLst>
                                          </p:cBhvr>
                                        </p:animRot>
                                        <p:animRot by="240000">
                                          <p:cBhvr>
                                            <p:cTn id="46" dur="2" fill="hold">
                                              <p:stCondLst>
                                                <p:cond delay="100"/>
                                              </p:stCondLst>
                                            </p:cTn>
                                            <p:tgtEl>
                                              <p:spTgt spid="32"/>
                                            </p:tgtEl>
                                            <p:attrNameLst>
                                              <p:attrName>r</p:attrName>
                                            </p:attrNameLst>
                                          </p:cBhvr>
                                        </p:animRot>
                                        <p:animRot by="-240000">
                                          <p:cBhvr>
                                            <p:cTn id="47" dur="2" fill="hold">
                                              <p:stCondLst>
                                                <p:cond delay="150"/>
                                              </p:stCondLst>
                                            </p:cTn>
                                            <p:tgtEl>
                                              <p:spTgt spid="32"/>
                                            </p:tgtEl>
                                            <p:attrNameLst>
                                              <p:attrName>r</p:attrName>
                                            </p:attrNameLst>
                                          </p:cBhvr>
                                        </p:animRot>
                                        <p:animRot by="120000">
                                          <p:cBhvr>
                                            <p:cTn id="48" dur="2" fill="hold">
                                              <p:stCondLst>
                                                <p:cond delay="249"/>
                                              </p:stCondLst>
                                            </p:cTn>
                                            <p:tgtEl>
                                              <p:spTgt spid="32"/>
                                            </p:tgtEl>
                                            <p:attrNameLst>
                                              <p:attrName>r</p:attrName>
                                            </p:attrNameLst>
                                          </p:cBhvr>
                                        </p:animRot>
                                      </p:childTnLst>
                                    </p:cTn>
                                  </p:par>
                                  <p:par>
                                    <p:cTn id="49" presetID="32" presetClass="emph" presetSubtype="0" fill="hold" nodeType="withEffect">
                                      <p:stCondLst>
                                        <p:cond delay="1250"/>
                                      </p:stCondLst>
                                      <p:childTnLst>
                                        <p:animRot by="120000">
                                          <p:cBhvr>
                                            <p:cTn id="50" dur="25" fill="hold">
                                              <p:stCondLst>
                                                <p:cond delay="0"/>
                                              </p:stCondLst>
                                            </p:cTn>
                                            <p:tgtEl>
                                              <p:spTgt spid="32"/>
                                            </p:tgtEl>
                                            <p:attrNameLst>
                                              <p:attrName>r</p:attrName>
                                            </p:attrNameLst>
                                          </p:cBhvr>
                                        </p:animRot>
                                        <p:animRot by="-240000">
                                          <p:cBhvr>
                                            <p:cTn id="51" dur="50" fill="hold">
                                              <p:stCondLst>
                                                <p:cond delay="50"/>
                                              </p:stCondLst>
                                            </p:cTn>
                                            <p:tgtEl>
                                              <p:spTgt spid="32"/>
                                            </p:tgtEl>
                                            <p:attrNameLst>
                                              <p:attrName>r</p:attrName>
                                            </p:attrNameLst>
                                          </p:cBhvr>
                                        </p:animRot>
                                        <p:animRot by="240000">
                                          <p:cBhvr>
                                            <p:cTn id="52" dur="50" fill="hold">
                                              <p:stCondLst>
                                                <p:cond delay="100"/>
                                              </p:stCondLst>
                                            </p:cTn>
                                            <p:tgtEl>
                                              <p:spTgt spid="32"/>
                                            </p:tgtEl>
                                            <p:attrNameLst>
                                              <p:attrName>r</p:attrName>
                                            </p:attrNameLst>
                                          </p:cBhvr>
                                        </p:animRot>
                                        <p:animRot by="-240000">
                                          <p:cBhvr>
                                            <p:cTn id="53" dur="50" fill="hold">
                                              <p:stCondLst>
                                                <p:cond delay="150"/>
                                              </p:stCondLst>
                                            </p:cTn>
                                            <p:tgtEl>
                                              <p:spTgt spid="32"/>
                                            </p:tgtEl>
                                            <p:attrNameLst>
                                              <p:attrName>r</p:attrName>
                                            </p:attrNameLst>
                                          </p:cBhvr>
                                        </p:animRot>
                                        <p:animRot by="120000">
                                          <p:cBhvr>
                                            <p:cTn id="54" dur="50" fill="hold">
                                              <p:stCondLst>
                                                <p:cond delay="200"/>
                                              </p:stCondLst>
                                            </p:cTn>
                                            <p:tgtEl>
                                              <p:spTgt spid="32"/>
                                            </p:tgtEl>
                                            <p:attrNameLst>
                                              <p:attrName>r</p:attrName>
                                            </p:attrNameLst>
                                          </p:cBhvr>
                                        </p:animRot>
                                      </p:childTnLst>
                                    </p:cTn>
                                  </p:par>
                                </p:childTnLst>
                              </p:cTn>
                            </p:par>
                            <p:par>
                              <p:cTn id="55" fill="hold">
                                <p:stCondLst>
                                  <p:cond delay="1500"/>
                                </p:stCondLst>
                                <p:childTnLst>
                                  <p:par>
                                    <p:cTn id="56" presetID="32" presetClass="emph" presetSubtype="0" repeatCount="indefinite" fill="hold" nodeType="afterEffect">
                                      <p:stCondLst>
                                        <p:cond delay="0"/>
                                      </p:stCondLst>
                                      <p:childTnLst>
                                        <p:animRot by="120000">
                                          <p:cBhvr>
                                            <p:cTn id="57" dur="500" fill="hold">
                                              <p:stCondLst>
                                                <p:cond delay="0"/>
                                              </p:stCondLst>
                                            </p:cTn>
                                            <p:tgtEl>
                                              <p:spTgt spid="6"/>
                                            </p:tgtEl>
                                            <p:attrNameLst>
                                              <p:attrName>r</p:attrName>
                                            </p:attrNameLst>
                                          </p:cBhvr>
                                        </p:animRot>
                                        <p:animRot by="-240000">
                                          <p:cBhvr>
                                            <p:cTn id="58" dur="1000" fill="hold">
                                              <p:stCondLst>
                                                <p:cond delay="1000"/>
                                              </p:stCondLst>
                                            </p:cTn>
                                            <p:tgtEl>
                                              <p:spTgt spid="6"/>
                                            </p:tgtEl>
                                            <p:attrNameLst>
                                              <p:attrName>r</p:attrName>
                                            </p:attrNameLst>
                                          </p:cBhvr>
                                        </p:animRot>
                                        <p:animRot by="240000">
                                          <p:cBhvr>
                                            <p:cTn id="59" dur="1000" fill="hold">
                                              <p:stCondLst>
                                                <p:cond delay="2000"/>
                                              </p:stCondLst>
                                            </p:cTn>
                                            <p:tgtEl>
                                              <p:spTgt spid="6"/>
                                            </p:tgtEl>
                                            <p:attrNameLst>
                                              <p:attrName>r</p:attrName>
                                            </p:attrNameLst>
                                          </p:cBhvr>
                                        </p:animRot>
                                        <p:animRot by="-240000">
                                          <p:cBhvr>
                                            <p:cTn id="60" dur="1000" fill="hold">
                                              <p:stCondLst>
                                                <p:cond delay="3000"/>
                                              </p:stCondLst>
                                            </p:cTn>
                                            <p:tgtEl>
                                              <p:spTgt spid="6"/>
                                            </p:tgtEl>
                                            <p:attrNameLst>
                                              <p:attrName>r</p:attrName>
                                            </p:attrNameLst>
                                          </p:cBhvr>
                                        </p:animRot>
                                        <p:animRot by="120000">
                                          <p:cBhvr>
                                            <p:cTn id="61" dur="1000" fill="hold">
                                              <p:stCondLst>
                                                <p:cond delay="40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path" presetSubtype="0" fill="hold" nodeType="withEffect">
                                      <p:stCondLst>
                                        <p:cond delay="0"/>
                                      </p:stCondLst>
                                      <p:childTnLst>
                                        <p:animMotion origin="layout" path="M -0.35404 0.39884 L -0.25234 0.45949 C -0.23125 0.47315 -0.19948 0.48056 -0.16602 0.48056 C -0.12813 0.48056 -0.09766 0.47315 -0.07656 0.45949 L 0.02526 0.39884 " pathEditMode="fixed" rAng="0" ptsTypes="AAAAA">
                                          <p:cBhvr>
                                            <p:cTn id="6" dur="1500" spd="-100000" fill="hold"/>
                                            <p:tgtEl>
                                              <p:spTgt spid="6"/>
                                            </p:tgtEl>
                                            <p:attrNameLst>
                                              <p:attrName>ppt_x</p:attrName>
                                              <p:attrName>ppt_y</p:attrName>
                                            </p:attrNameLst>
                                          </p:cBhvr>
                                          <p:rCtr x="18958" y="4074"/>
                                        </p:animMotion>
                                      </p:childTnLst>
                                      <p:subTnLst>
                                        <p:audio>
                                          <p:cMediaNode>
                                            <p:cTn display="0" masterRel="sameClick">
                                              <p:stCondLst>
                                                <p:cond evt="begin" delay="0">
                                                  <p:tn val="5"/>
                                                </p:cond>
                                              </p:stCondLst>
                                              <p:endCondLst>
                                                <p:cond evt="onStopAudio" delay="0">
                                                  <p:tgtEl>
                                                    <p:sldTgt/>
                                                  </p:tgtEl>
                                                </p:cond>
                                              </p:endCondLst>
                                            </p:cTn>
                                            <p:tgtEl>
                                              <p:sndTgt r:embed="rId13" name="coin toss.wav"/>
                                            </p:tgtEl>
                                          </p:cMediaNode>
                                        </p:audio>
                                      </p:subTnLst>
                                    </p:cTn>
                                  </p:par>
                                  <p:par>
                                    <p:cTn id="7" presetID="1" presetClass="entr" presetSubtype="0" fill="hold" nodeType="withEffect">
                                      <p:stCondLst>
                                        <p:cond delay="250"/>
                                      </p:stCondLst>
                                      <p:childTnLst>
                                        <p:set>
                                          <p:cBhvr>
                                            <p:cTn id="8" dur="1" fill="hold">
                                              <p:stCondLst>
                                                <p:cond delay="0"/>
                                              </p:stCondLst>
                                            </p:cTn>
                                            <p:tgtEl>
                                              <p:spTgt spid="14"/>
                                            </p:tgtEl>
                                            <p:attrNameLst>
                                              <p:attrName>style.visibility</p:attrName>
                                            </p:attrNameLst>
                                          </p:cBhvr>
                                          <p:to>
                                            <p:strVal val="visible"/>
                                          </p:to>
                                        </p:set>
                                      </p:childTnLst>
                                    </p:cTn>
                                  </p:par>
                                  <p:par>
                                    <p:cTn id="9" presetID="37" presetClass="path" presetSubtype="0" fill="hold" nodeType="withEffect">
                                      <p:stCondLst>
                                        <p:cond delay="250"/>
                                      </p:stCondLst>
                                      <p:childTnLst>
                                        <p:animMotion origin="layout" path="M -0.0082 -0.00139 L 0.02852 -0.07801 C 0.03633 -0.09514 0.04779 -0.1044 0.06003 -0.1044 C 0.0737 -0.1044 0.08477 -0.09514 0.09245 -0.07801 L 0.12956 -0.00139 " pathEditMode="fixed" rAng="0" ptsTypes="AAAAA">
                                          <p:cBhvr>
                                            <p:cTn id="10" dur="750" spd="-100000" fill="hold"/>
                                            <p:tgtEl>
                                              <p:spTgt spid="14"/>
                                            </p:tgtEl>
                                            <p:attrNameLst>
                                              <p:attrName>ppt_x</p:attrName>
                                              <p:attrName>ppt_y</p:attrName>
                                            </p:attrNameLst>
                                          </p:cBhvr>
                                          <p:rCtr x="6888" y="-5162"/>
                                        </p:animMotion>
                                      </p:childTnLst>
                                    </p:cTn>
                                  </p:par>
                                  <p:par>
                                    <p:cTn id="11" presetID="8" presetClass="emph" presetSubtype="0" fill="hold" nodeType="withEffect">
                                      <p:stCondLst>
                                        <p:cond delay="250"/>
                                      </p:stCondLst>
                                      <p:childTnLst>
                                        <p:animRot by="-10800000">
                                          <p:cBhvr>
                                            <p:cTn id="12" dur="500" fill="hold"/>
                                            <p:tgtEl>
                                              <p:spTgt spid="14"/>
                                            </p:tgtEl>
                                            <p:attrNameLst>
                                              <p:attrName>r</p:attrName>
                                            </p:attrNameLst>
                                          </p:cBhvr>
                                        </p:animRot>
                                      </p:childTnLst>
                                    </p:cTn>
                                  </p:par>
                                  <p:par>
                                    <p:cTn id="13" presetID="10" presetClass="exit" presetSubtype="0" fill="hold" nodeType="withEffect">
                                      <p:stCondLst>
                                        <p:cond delay="1000"/>
                                      </p:stCondLst>
                                      <p:childTnLst>
                                        <p:animEffect transition="out" filter="fade">
                                          <p:cBhvr>
                                            <p:cTn id="14" dur="250"/>
                                            <p:tgtEl>
                                              <p:spTgt spid="14"/>
                                            </p:tgtEl>
                                          </p:cBhvr>
                                        </p:animEffect>
                                        <p:set>
                                          <p:cBhvr>
                                            <p:cTn id="15" dur="1" fill="hold">
                                              <p:stCondLst>
                                                <p:cond delay="249"/>
                                              </p:stCondLst>
                                            </p:cTn>
                                            <p:tgtEl>
                                              <p:spTgt spid="14"/>
                                            </p:tgtEl>
                                            <p:attrNameLst>
                                              <p:attrName>style.visibility</p:attrName>
                                            </p:attrNameLst>
                                          </p:cBhvr>
                                          <p:to>
                                            <p:strVal val="hidden"/>
                                          </p:to>
                                        </p:set>
                                      </p:childTnLst>
                                    </p:cTn>
                                  </p:par>
                                  <p:par>
                                    <p:cTn id="16" presetID="10" presetClass="entr" presetSubtype="0" fill="hold" nodeType="withEffect">
                                      <p:stCondLst>
                                        <p:cond delay="90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250"/>
                                            <p:tgtEl>
                                              <p:spTgt spid="4"/>
                                            </p:tgtEl>
                                          </p:cBhvr>
                                        </p:animEffect>
                                      </p:childTnLst>
                                    </p:cTn>
                                  </p:par>
                                  <p:par>
                                    <p:cTn id="19" presetID="8" presetClass="emph" presetSubtype="0" fill="hold" nodeType="withEffect">
                                      <p:stCondLst>
                                        <p:cond delay="500"/>
                                      </p:stCondLst>
                                      <p:childTnLst>
                                        <p:animRot by="-5400000">
                                          <p:cBhvr>
                                            <p:cTn id="20" dur="500" fill="hold"/>
                                            <p:tgtEl>
                                              <p:spTgt spid="4"/>
                                            </p:tgtEl>
                                            <p:attrNameLst>
                                              <p:attrName>r</p:attrName>
                                            </p:attrNameLst>
                                          </p:cBhvr>
                                        </p:animRot>
                                      </p:childTnLst>
                                    </p:cTn>
                                  </p:par>
                                  <p:par>
                                    <p:cTn id="21" presetID="47" presetClass="entr" presetSubtype="0" fill="hold" grpId="0" nodeType="withEffect">
                                      <p:stCondLst>
                                        <p:cond delay="10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anim calcmode="lin" valueType="num">
                                          <p:cBhvr>
                                            <p:cTn id="24" dur="250" fill="hold"/>
                                            <p:tgtEl>
                                              <p:spTgt spid="12"/>
                                            </p:tgtEl>
                                            <p:attrNameLst>
                                              <p:attrName>ppt_x</p:attrName>
                                            </p:attrNameLst>
                                          </p:cBhvr>
                                          <p:tavLst>
                                            <p:tav tm="0">
                                              <p:val>
                                                <p:strVal val="#ppt_x"/>
                                              </p:val>
                                            </p:tav>
                                            <p:tav tm="100000">
                                              <p:val>
                                                <p:strVal val="#ppt_x"/>
                                              </p:val>
                                            </p:tav>
                                          </p:tavLst>
                                        </p:anim>
                                        <p:anim calcmode="lin" valueType="num">
                                          <p:cBhvr>
                                            <p:cTn id="25" dur="250" fill="hold"/>
                                            <p:tgtEl>
                                              <p:spTgt spid="12"/>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14" name="nsmbwiiCoinBattleCoinsCounting.wav"/>
                                            </p:tgtEl>
                                          </p:cMediaNode>
                                        </p:audio>
                                      </p:subTnLst>
                                    </p:cTn>
                                  </p:par>
                                  <p:par>
                                    <p:cTn id="26" presetID="53" presetClass="entr" presetSubtype="16" fill="hold" nodeType="withEffect">
                                      <p:stCondLst>
                                        <p:cond delay="10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32" presetClass="emph" presetSubtype="0" fill="hold" nodeType="withEffect">
                                      <p:stCondLst>
                                        <p:cond delay="1000"/>
                                      </p:stCondLst>
                                      <p:childTnLst>
                                        <p:animRot by="120000">
                                          <p:cBhvr>
                                            <p:cTn id="32" dur="1" fill="hold">
                                              <p:stCondLst>
                                                <p:cond delay="0"/>
                                              </p:stCondLst>
                                            </p:cTn>
                                            <p:tgtEl>
                                              <p:spTgt spid="7"/>
                                            </p:tgtEl>
                                            <p:attrNameLst>
                                              <p:attrName>r</p:attrName>
                                            </p:attrNameLst>
                                          </p:cBhvr>
                                        </p:animRot>
                                        <p:animRot by="-240000">
                                          <p:cBhvr>
                                            <p:cTn id="33" dur="2" fill="hold">
                                              <p:stCondLst>
                                                <p:cond delay="50"/>
                                              </p:stCondLst>
                                            </p:cTn>
                                            <p:tgtEl>
                                              <p:spTgt spid="7"/>
                                            </p:tgtEl>
                                            <p:attrNameLst>
                                              <p:attrName>r</p:attrName>
                                            </p:attrNameLst>
                                          </p:cBhvr>
                                        </p:animRot>
                                        <p:animRot by="240000">
                                          <p:cBhvr>
                                            <p:cTn id="34" dur="2" fill="hold">
                                              <p:stCondLst>
                                                <p:cond delay="100"/>
                                              </p:stCondLst>
                                            </p:cTn>
                                            <p:tgtEl>
                                              <p:spTgt spid="7"/>
                                            </p:tgtEl>
                                            <p:attrNameLst>
                                              <p:attrName>r</p:attrName>
                                            </p:attrNameLst>
                                          </p:cBhvr>
                                        </p:animRot>
                                        <p:animRot by="-240000">
                                          <p:cBhvr>
                                            <p:cTn id="35" dur="2" fill="hold">
                                              <p:stCondLst>
                                                <p:cond delay="150"/>
                                              </p:stCondLst>
                                            </p:cTn>
                                            <p:tgtEl>
                                              <p:spTgt spid="7"/>
                                            </p:tgtEl>
                                            <p:attrNameLst>
                                              <p:attrName>r</p:attrName>
                                            </p:attrNameLst>
                                          </p:cBhvr>
                                        </p:animRot>
                                        <p:animRot by="120000">
                                          <p:cBhvr>
                                            <p:cTn id="36" dur="2" fill="hold">
                                              <p:stCondLst>
                                                <p:cond delay="249"/>
                                              </p:stCondLst>
                                            </p:cTn>
                                            <p:tgtEl>
                                              <p:spTgt spid="7"/>
                                            </p:tgtEl>
                                            <p:attrNameLst>
                                              <p:attrName>r</p:attrName>
                                            </p:attrNameLst>
                                          </p:cBhvr>
                                        </p:animRot>
                                      </p:childTnLst>
                                    </p:cTn>
                                  </p:par>
                                  <p:par>
                                    <p:cTn id="37" presetID="32" presetClass="emph" presetSubtype="0" fill="hold" nodeType="withEffect">
                                      <p:stCondLst>
                                        <p:cond delay="1250"/>
                                      </p:stCondLst>
                                      <p:childTnLst>
                                        <p:animRot by="120000">
                                          <p:cBhvr>
                                            <p:cTn id="38" dur="25" fill="hold">
                                              <p:stCondLst>
                                                <p:cond delay="0"/>
                                              </p:stCondLst>
                                            </p:cTn>
                                            <p:tgtEl>
                                              <p:spTgt spid="7"/>
                                            </p:tgtEl>
                                            <p:attrNameLst>
                                              <p:attrName>r</p:attrName>
                                            </p:attrNameLst>
                                          </p:cBhvr>
                                        </p:animRot>
                                        <p:animRot by="-240000">
                                          <p:cBhvr>
                                            <p:cTn id="39" dur="50" fill="hold">
                                              <p:stCondLst>
                                                <p:cond delay="50"/>
                                              </p:stCondLst>
                                            </p:cTn>
                                            <p:tgtEl>
                                              <p:spTgt spid="7"/>
                                            </p:tgtEl>
                                            <p:attrNameLst>
                                              <p:attrName>r</p:attrName>
                                            </p:attrNameLst>
                                          </p:cBhvr>
                                        </p:animRot>
                                        <p:animRot by="240000">
                                          <p:cBhvr>
                                            <p:cTn id="40" dur="50" fill="hold">
                                              <p:stCondLst>
                                                <p:cond delay="100"/>
                                              </p:stCondLst>
                                            </p:cTn>
                                            <p:tgtEl>
                                              <p:spTgt spid="7"/>
                                            </p:tgtEl>
                                            <p:attrNameLst>
                                              <p:attrName>r</p:attrName>
                                            </p:attrNameLst>
                                          </p:cBhvr>
                                        </p:animRot>
                                        <p:animRot by="-240000">
                                          <p:cBhvr>
                                            <p:cTn id="41" dur="50" fill="hold">
                                              <p:stCondLst>
                                                <p:cond delay="150"/>
                                              </p:stCondLst>
                                            </p:cTn>
                                            <p:tgtEl>
                                              <p:spTgt spid="7"/>
                                            </p:tgtEl>
                                            <p:attrNameLst>
                                              <p:attrName>r</p:attrName>
                                            </p:attrNameLst>
                                          </p:cBhvr>
                                        </p:animRot>
                                        <p:animRot by="120000">
                                          <p:cBhvr>
                                            <p:cTn id="42" dur="50" fill="hold">
                                              <p:stCondLst>
                                                <p:cond delay="200"/>
                                              </p:stCondLst>
                                            </p:cTn>
                                            <p:tgtEl>
                                              <p:spTgt spid="7"/>
                                            </p:tgtEl>
                                            <p:attrNameLst>
                                              <p:attrName>r</p:attrName>
                                            </p:attrNameLst>
                                          </p:cBhvr>
                                        </p:animRot>
                                      </p:childTnLst>
                                    </p:cTn>
                                  </p:par>
                                  <p:par>
                                    <p:cTn id="43" presetID="32" presetClass="emph" presetSubtype="0" fill="hold" nodeType="withEffect">
                                      <p:stCondLst>
                                        <p:cond delay="1000"/>
                                      </p:stCondLst>
                                      <p:childTnLst>
                                        <p:animRot by="120000">
                                          <p:cBhvr>
                                            <p:cTn id="44" dur="1" fill="hold">
                                              <p:stCondLst>
                                                <p:cond delay="0"/>
                                              </p:stCondLst>
                                            </p:cTn>
                                            <p:tgtEl>
                                              <p:spTgt spid="32"/>
                                            </p:tgtEl>
                                            <p:attrNameLst>
                                              <p:attrName>r</p:attrName>
                                            </p:attrNameLst>
                                          </p:cBhvr>
                                        </p:animRot>
                                        <p:animRot by="-240000">
                                          <p:cBhvr>
                                            <p:cTn id="45" dur="2" fill="hold">
                                              <p:stCondLst>
                                                <p:cond delay="50"/>
                                              </p:stCondLst>
                                            </p:cTn>
                                            <p:tgtEl>
                                              <p:spTgt spid="32"/>
                                            </p:tgtEl>
                                            <p:attrNameLst>
                                              <p:attrName>r</p:attrName>
                                            </p:attrNameLst>
                                          </p:cBhvr>
                                        </p:animRot>
                                        <p:animRot by="240000">
                                          <p:cBhvr>
                                            <p:cTn id="46" dur="2" fill="hold">
                                              <p:stCondLst>
                                                <p:cond delay="100"/>
                                              </p:stCondLst>
                                            </p:cTn>
                                            <p:tgtEl>
                                              <p:spTgt spid="32"/>
                                            </p:tgtEl>
                                            <p:attrNameLst>
                                              <p:attrName>r</p:attrName>
                                            </p:attrNameLst>
                                          </p:cBhvr>
                                        </p:animRot>
                                        <p:animRot by="-240000">
                                          <p:cBhvr>
                                            <p:cTn id="47" dur="2" fill="hold">
                                              <p:stCondLst>
                                                <p:cond delay="150"/>
                                              </p:stCondLst>
                                            </p:cTn>
                                            <p:tgtEl>
                                              <p:spTgt spid="32"/>
                                            </p:tgtEl>
                                            <p:attrNameLst>
                                              <p:attrName>r</p:attrName>
                                            </p:attrNameLst>
                                          </p:cBhvr>
                                        </p:animRot>
                                        <p:animRot by="120000">
                                          <p:cBhvr>
                                            <p:cTn id="48" dur="2" fill="hold">
                                              <p:stCondLst>
                                                <p:cond delay="249"/>
                                              </p:stCondLst>
                                            </p:cTn>
                                            <p:tgtEl>
                                              <p:spTgt spid="32"/>
                                            </p:tgtEl>
                                            <p:attrNameLst>
                                              <p:attrName>r</p:attrName>
                                            </p:attrNameLst>
                                          </p:cBhvr>
                                        </p:animRot>
                                      </p:childTnLst>
                                    </p:cTn>
                                  </p:par>
                                  <p:par>
                                    <p:cTn id="49" presetID="32" presetClass="emph" presetSubtype="0" fill="hold" nodeType="withEffect">
                                      <p:stCondLst>
                                        <p:cond delay="1250"/>
                                      </p:stCondLst>
                                      <p:childTnLst>
                                        <p:animRot by="120000">
                                          <p:cBhvr>
                                            <p:cTn id="50" dur="25" fill="hold">
                                              <p:stCondLst>
                                                <p:cond delay="0"/>
                                              </p:stCondLst>
                                            </p:cTn>
                                            <p:tgtEl>
                                              <p:spTgt spid="32"/>
                                            </p:tgtEl>
                                            <p:attrNameLst>
                                              <p:attrName>r</p:attrName>
                                            </p:attrNameLst>
                                          </p:cBhvr>
                                        </p:animRot>
                                        <p:animRot by="-240000">
                                          <p:cBhvr>
                                            <p:cTn id="51" dur="50" fill="hold">
                                              <p:stCondLst>
                                                <p:cond delay="50"/>
                                              </p:stCondLst>
                                            </p:cTn>
                                            <p:tgtEl>
                                              <p:spTgt spid="32"/>
                                            </p:tgtEl>
                                            <p:attrNameLst>
                                              <p:attrName>r</p:attrName>
                                            </p:attrNameLst>
                                          </p:cBhvr>
                                        </p:animRot>
                                        <p:animRot by="240000">
                                          <p:cBhvr>
                                            <p:cTn id="52" dur="50" fill="hold">
                                              <p:stCondLst>
                                                <p:cond delay="100"/>
                                              </p:stCondLst>
                                            </p:cTn>
                                            <p:tgtEl>
                                              <p:spTgt spid="32"/>
                                            </p:tgtEl>
                                            <p:attrNameLst>
                                              <p:attrName>r</p:attrName>
                                            </p:attrNameLst>
                                          </p:cBhvr>
                                        </p:animRot>
                                        <p:animRot by="-240000">
                                          <p:cBhvr>
                                            <p:cTn id="53" dur="50" fill="hold">
                                              <p:stCondLst>
                                                <p:cond delay="150"/>
                                              </p:stCondLst>
                                            </p:cTn>
                                            <p:tgtEl>
                                              <p:spTgt spid="32"/>
                                            </p:tgtEl>
                                            <p:attrNameLst>
                                              <p:attrName>r</p:attrName>
                                            </p:attrNameLst>
                                          </p:cBhvr>
                                        </p:animRot>
                                        <p:animRot by="120000">
                                          <p:cBhvr>
                                            <p:cTn id="54" dur="50" fill="hold">
                                              <p:stCondLst>
                                                <p:cond delay="200"/>
                                              </p:stCondLst>
                                            </p:cTn>
                                            <p:tgtEl>
                                              <p:spTgt spid="32"/>
                                            </p:tgtEl>
                                            <p:attrNameLst>
                                              <p:attrName>r</p:attrName>
                                            </p:attrNameLst>
                                          </p:cBhvr>
                                        </p:animRot>
                                      </p:childTnLst>
                                    </p:cTn>
                                  </p:par>
                                </p:childTnLst>
                              </p:cTn>
                            </p:par>
                            <p:par>
                              <p:cTn id="55" fill="hold">
                                <p:stCondLst>
                                  <p:cond delay="1500"/>
                                </p:stCondLst>
                                <p:childTnLst>
                                  <p:par>
                                    <p:cTn id="56" presetID="32" presetClass="emph" presetSubtype="0" repeatCount="indefinite" fill="hold" nodeType="afterEffect">
                                      <p:stCondLst>
                                        <p:cond delay="0"/>
                                      </p:stCondLst>
                                      <p:childTnLst>
                                        <p:animRot by="120000">
                                          <p:cBhvr>
                                            <p:cTn id="57" dur="500" fill="hold">
                                              <p:stCondLst>
                                                <p:cond delay="0"/>
                                              </p:stCondLst>
                                            </p:cTn>
                                            <p:tgtEl>
                                              <p:spTgt spid="6"/>
                                            </p:tgtEl>
                                            <p:attrNameLst>
                                              <p:attrName>r</p:attrName>
                                            </p:attrNameLst>
                                          </p:cBhvr>
                                        </p:animRot>
                                        <p:animRot by="-240000">
                                          <p:cBhvr>
                                            <p:cTn id="58" dur="1000" fill="hold">
                                              <p:stCondLst>
                                                <p:cond delay="1000"/>
                                              </p:stCondLst>
                                            </p:cTn>
                                            <p:tgtEl>
                                              <p:spTgt spid="6"/>
                                            </p:tgtEl>
                                            <p:attrNameLst>
                                              <p:attrName>r</p:attrName>
                                            </p:attrNameLst>
                                          </p:cBhvr>
                                        </p:animRot>
                                        <p:animRot by="240000">
                                          <p:cBhvr>
                                            <p:cTn id="59" dur="1000" fill="hold">
                                              <p:stCondLst>
                                                <p:cond delay="2000"/>
                                              </p:stCondLst>
                                            </p:cTn>
                                            <p:tgtEl>
                                              <p:spTgt spid="6"/>
                                            </p:tgtEl>
                                            <p:attrNameLst>
                                              <p:attrName>r</p:attrName>
                                            </p:attrNameLst>
                                          </p:cBhvr>
                                        </p:animRot>
                                        <p:animRot by="-240000">
                                          <p:cBhvr>
                                            <p:cTn id="60" dur="1000" fill="hold">
                                              <p:stCondLst>
                                                <p:cond delay="3000"/>
                                              </p:stCondLst>
                                            </p:cTn>
                                            <p:tgtEl>
                                              <p:spTgt spid="6"/>
                                            </p:tgtEl>
                                            <p:attrNameLst>
                                              <p:attrName>r</p:attrName>
                                            </p:attrNameLst>
                                          </p:cBhvr>
                                        </p:animRot>
                                        <p:animRot by="120000">
                                          <p:cBhvr>
                                            <p:cTn id="61" dur="1000" fill="hold">
                                              <p:stCondLst>
                                                <p:cond delay="40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7"/>
          <a:stretch>
            <a:fillRect/>
          </a:stretch>
        </p:blipFill>
        <p:spPr>
          <a:xfrm>
            <a:off x="-258478" y="-115313"/>
            <a:ext cx="12708956" cy="2325113"/>
          </a:xfrm>
          <a:prstGeom prst="rect">
            <a:avLst/>
          </a:prstGeom>
        </p:spPr>
      </p:pic>
      <p:sp>
        <p:nvSpPr>
          <p:cNvPr id="3" name="Question"/>
          <p:cNvSpPr txBox="1"/>
          <p:nvPr/>
        </p:nvSpPr>
        <p:spPr>
          <a:xfrm>
            <a:off x="492370" y="439780"/>
            <a:ext cx="11207262" cy="1419619"/>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nSpc>
                <a:spcPct val="75000"/>
              </a:lnSpc>
              <a:defRPr sz="8800" b="1">
                <a:ln w="69850" cap="rnd">
                  <a:gradFill>
                    <a:gsLst>
                      <a:gs pos="0">
                        <a:schemeClr val="accent1">
                          <a:lumMod val="5000"/>
                          <a:lumOff val="95000"/>
                        </a:schemeClr>
                      </a:gs>
                      <a:gs pos="44000">
                        <a:schemeClr val="bg1">
                          <a:lumMod val="65000"/>
                        </a:schemeClr>
                      </a:gs>
                      <a:gs pos="29000">
                        <a:schemeClr val="bg1">
                          <a:lumMod val="85000"/>
                        </a:schemeClr>
                      </a:gs>
                    </a:gsLst>
                    <a:lin ang="5400000" scaled="1"/>
                  </a:gradFill>
                  <a:prstDash val="solid"/>
                </a:ln>
                <a:gradFill>
                  <a:gsLst>
                    <a:gs pos="0">
                      <a:schemeClr val="accent1">
                        <a:lumMod val="5000"/>
                        <a:lumOff val="95000"/>
                      </a:schemeClr>
                    </a:gs>
                    <a:gs pos="100000">
                      <a:schemeClr val="bg1">
                        <a:lumMod val="85000"/>
                      </a:schemeClr>
                    </a:gs>
                    <a:gs pos="65000">
                      <a:schemeClr val="bg1">
                        <a:lumMod val="85000"/>
                      </a:schemeClr>
                    </a:gs>
                  </a:gsLst>
                  <a:lin ang="5400000" scaled="1"/>
                </a:gradFill>
                <a:effectLst>
                  <a:outerShdw blurRad="50800" dist="38100" dir="5400000" sx="102000" sy="102000" algn="t" rotWithShape="0">
                    <a:prstClr val="black">
                      <a:alpha val="40000"/>
                    </a:prstClr>
                  </a:outerShdw>
                </a:effectLst>
                <a:latin typeface="SuperMarioBrosWii" panose="02000000000000000000" pitchFamily="50" charset="0"/>
              </a:defRPr>
            </a:lvl1pPr>
          </a:lstStyle>
          <a:p>
            <a:pPr algn="ctr"/>
            <a:r>
              <a:rPr lang="en-US" sz="11500" dirty="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latin typeface="Berlin Sans FB Demi" panose="020E0802020502020306" pitchFamily="34" charset="0"/>
              </a:rPr>
              <a:t>Congratulations!</a:t>
            </a:r>
          </a:p>
        </p:txBody>
      </p:sp>
      <p:pic>
        <p:nvPicPr>
          <p:cNvPr id="5" name="Bell"/>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20700000" flipH="1">
            <a:off x="3400196" y="1531579"/>
            <a:ext cx="4390992" cy="4924478"/>
          </a:xfrm>
          <a:prstGeom prst="rect">
            <a:avLst/>
          </a:prstGeom>
          <a:effectLst>
            <a:glow rad="685800">
              <a:srgbClr val="FFEA28">
                <a:alpha val="40000"/>
              </a:srgbClr>
            </a:glow>
          </a:effectLst>
        </p:spPr>
      </p:pic>
      <p:pic>
        <p:nvPicPr>
          <p:cNvPr id="4" name="mk64_mario_a1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765175" y="-770514"/>
            <a:ext cx="609600" cy="609600"/>
          </a:xfrm>
          <a:prstGeom prst="rect">
            <a:avLst/>
          </a:prstGeom>
        </p:spPr>
      </p:pic>
    </p:spTree>
    <p:custDataLst>
      <p:tags r:id="rId1"/>
    </p:custDataLst>
    <p:extLst>
      <p:ext uri="{BB962C8B-B14F-4D97-AF65-F5344CB8AC3E}">
        <p14:creationId xmlns:p14="http://schemas.microsoft.com/office/powerpoint/2010/main" val="303136110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Effect transition="in" filter="fade">
                                      <p:cBhvr>
                                        <p:cTn id="9" dur="2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200" fill="hold">
                                          <p:stCondLst>
                                            <p:cond delay="0"/>
                                          </p:stCondLst>
                                        </p:cTn>
                                        <p:tgtEl>
                                          <p:spTgt spid="5"/>
                                        </p:tgtEl>
                                        <p:attrNameLst>
                                          <p:attrName>r</p:attrName>
                                        </p:attrNameLst>
                                      </p:cBhvr>
                                    </p:animRot>
                                    <p:animRot by="-240000">
                                      <p:cBhvr>
                                        <p:cTn id="14" dur="400" fill="hold">
                                          <p:stCondLst>
                                            <p:cond delay="400"/>
                                          </p:stCondLst>
                                        </p:cTn>
                                        <p:tgtEl>
                                          <p:spTgt spid="5"/>
                                        </p:tgtEl>
                                        <p:attrNameLst>
                                          <p:attrName>r</p:attrName>
                                        </p:attrNameLst>
                                      </p:cBhvr>
                                    </p:animRot>
                                    <p:animRot by="240000">
                                      <p:cBhvr>
                                        <p:cTn id="15" dur="400" fill="hold">
                                          <p:stCondLst>
                                            <p:cond delay="800"/>
                                          </p:stCondLst>
                                        </p:cTn>
                                        <p:tgtEl>
                                          <p:spTgt spid="5"/>
                                        </p:tgtEl>
                                        <p:attrNameLst>
                                          <p:attrName>r</p:attrName>
                                        </p:attrNameLst>
                                      </p:cBhvr>
                                    </p:animRot>
                                    <p:animRot by="-240000">
                                      <p:cBhvr>
                                        <p:cTn id="16" dur="400" fill="hold">
                                          <p:stCondLst>
                                            <p:cond delay="1200"/>
                                          </p:stCondLst>
                                        </p:cTn>
                                        <p:tgtEl>
                                          <p:spTgt spid="5"/>
                                        </p:tgtEl>
                                        <p:attrNameLst>
                                          <p:attrName>r</p:attrName>
                                        </p:attrNameLst>
                                      </p:cBhvr>
                                    </p:animRot>
                                    <p:animRot by="120000">
                                      <p:cBhvr>
                                        <p:cTn id="17" dur="400" fill="hold">
                                          <p:stCondLst>
                                            <p:cond delay="1600"/>
                                          </p:stCondLst>
                                        </p:cTn>
                                        <p:tgtEl>
                                          <p:spTgt spid="5"/>
                                        </p:tgtEl>
                                        <p:attrNameLst>
                                          <p:attrName>r</p:attrName>
                                        </p:attrNameLst>
                                      </p:cBhvr>
                                    </p:animRot>
                                  </p:childTnLst>
                                  <p:subTnLst>
                                    <p:audio>
                                      <p:cMediaNode>
                                        <p:cTn display="0" masterRel="sameClick">
                                          <p:stCondLst>
                                            <p:cond evt="begin" delay="0">
                                              <p:tn val="12"/>
                                            </p:cond>
                                          </p:stCondLst>
                                          <p:endCondLst>
                                            <p:cond evt="onStopAudio" delay="0">
                                              <p:tgtEl>
                                                <p:sldTgt/>
                                              </p:tgtEl>
                                            </p:cond>
                                          </p:endCondLst>
                                        </p:cTn>
                                        <p:tgtEl>
                                          <p:sndTgt r:embed="rId6" name="bell01.wav"/>
                                        </p:tgtEl>
                                      </p:cMediaNode>
                                    </p:audio>
                                  </p:subTnLst>
                                </p:cTn>
                              </p:par>
                            </p:childTnLst>
                          </p:cTn>
                        </p:par>
                        <p:par>
                          <p:cTn id="18" fill="hold">
                            <p:stCondLst>
                              <p:cond delay="2000"/>
                            </p:stCondLst>
                            <p:childTnLst>
                              <p:par>
                                <p:cTn id="19" presetID="47" presetClass="entr" presetSubtype="0" fill="hold" grpId="1"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250"/>
                                        <p:tgtEl>
                                          <p:spTgt spid="3"/>
                                        </p:tgtEl>
                                      </p:cBhvr>
                                    </p:animEffect>
                                    <p:anim calcmode="lin" valueType="num">
                                      <p:cBhvr>
                                        <p:cTn id="22" dur="250" fill="hold"/>
                                        <p:tgtEl>
                                          <p:spTgt spid="3"/>
                                        </p:tgtEl>
                                        <p:attrNameLst>
                                          <p:attrName>ppt_x</p:attrName>
                                        </p:attrNameLst>
                                      </p:cBhvr>
                                      <p:tavLst>
                                        <p:tav tm="0">
                                          <p:val>
                                            <p:strVal val="#ppt_x"/>
                                          </p:val>
                                        </p:tav>
                                        <p:tav tm="100000">
                                          <p:val>
                                            <p:strVal val="#ppt_x"/>
                                          </p:val>
                                        </p:tav>
                                      </p:tavLst>
                                    </p:anim>
                                    <p:anim calcmode="lin" valueType="num">
                                      <p:cBhvr>
                                        <p:cTn id="23" dur="250" fill="hold"/>
                                        <p:tgtEl>
                                          <p:spTgt spid="3"/>
                                        </p:tgtEl>
                                        <p:attrNameLst>
                                          <p:attrName>ppt_y</p:attrName>
                                        </p:attrNameLst>
                                      </p:cBhvr>
                                      <p:tavLst>
                                        <p:tav tm="0">
                                          <p:val>
                                            <p:strVal val="#ppt_y-.1"/>
                                          </p:val>
                                        </p:tav>
                                        <p:tav tm="100000">
                                          <p:val>
                                            <p:strVal val="#ppt_y"/>
                                          </p:val>
                                        </p:tav>
                                      </p:tavLst>
                                    </p:anim>
                                  </p:childTnLst>
                                </p:cTn>
                              </p:par>
                              <p:par>
                                <p:cTn id="24" presetID="53" presetClass="entr" presetSubtype="16"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par>
                                <p:cTn id="29" presetID="1" presetClass="mediacall" presetSubtype="0" fill="hold" nodeType="withEffect">
                                  <p:stCondLst>
                                    <p:cond delay="0"/>
                                  </p:stCondLst>
                                  <p:childTnLst>
                                    <p:cmd type="call" cmd="playFrom(0.0)">
                                      <p:cBhvr>
                                        <p:cTn id="30" dur="174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5"/>
                    </p:tgtEl>
                  </p:cond>
                </p:stCondLst>
                <p:endSync evt="end" delay="0">
                  <p:rtn val="all"/>
                </p:endSync>
                <p:childTnLst>
                  <p:par>
                    <p:cTn id="32" fill="hold">
                      <p:stCondLst>
                        <p:cond delay="0"/>
                      </p:stCondLst>
                      <p:childTnLst>
                        <p:par>
                          <p:cTn id="33" fill="hold">
                            <p:stCondLst>
                              <p:cond delay="0"/>
                            </p:stCondLst>
                            <p:childTnLst>
                              <p:par>
                                <p:cTn id="34" presetID="32" presetClass="emph" presetSubtype="0" fill="hold" nodeType="clickEffect">
                                  <p:stCondLst>
                                    <p:cond delay="0"/>
                                  </p:stCondLst>
                                  <p:childTnLst>
                                    <p:animRot by="120000">
                                      <p:cBhvr>
                                        <p:cTn id="35" dur="200" fill="hold">
                                          <p:stCondLst>
                                            <p:cond delay="0"/>
                                          </p:stCondLst>
                                        </p:cTn>
                                        <p:tgtEl>
                                          <p:spTgt spid="5"/>
                                        </p:tgtEl>
                                        <p:attrNameLst>
                                          <p:attrName>r</p:attrName>
                                        </p:attrNameLst>
                                      </p:cBhvr>
                                    </p:animRot>
                                    <p:animRot by="-240000">
                                      <p:cBhvr>
                                        <p:cTn id="36" dur="400" fill="hold">
                                          <p:stCondLst>
                                            <p:cond delay="400"/>
                                          </p:stCondLst>
                                        </p:cTn>
                                        <p:tgtEl>
                                          <p:spTgt spid="5"/>
                                        </p:tgtEl>
                                        <p:attrNameLst>
                                          <p:attrName>r</p:attrName>
                                        </p:attrNameLst>
                                      </p:cBhvr>
                                    </p:animRot>
                                    <p:animRot by="240000">
                                      <p:cBhvr>
                                        <p:cTn id="37" dur="400" fill="hold">
                                          <p:stCondLst>
                                            <p:cond delay="800"/>
                                          </p:stCondLst>
                                        </p:cTn>
                                        <p:tgtEl>
                                          <p:spTgt spid="5"/>
                                        </p:tgtEl>
                                        <p:attrNameLst>
                                          <p:attrName>r</p:attrName>
                                        </p:attrNameLst>
                                      </p:cBhvr>
                                    </p:animRot>
                                    <p:animRot by="-240000">
                                      <p:cBhvr>
                                        <p:cTn id="38" dur="400" fill="hold">
                                          <p:stCondLst>
                                            <p:cond delay="1200"/>
                                          </p:stCondLst>
                                        </p:cTn>
                                        <p:tgtEl>
                                          <p:spTgt spid="5"/>
                                        </p:tgtEl>
                                        <p:attrNameLst>
                                          <p:attrName>r</p:attrName>
                                        </p:attrNameLst>
                                      </p:cBhvr>
                                    </p:animRot>
                                    <p:animRot by="120000">
                                      <p:cBhvr>
                                        <p:cTn id="39" dur="400" fill="hold">
                                          <p:stCondLst>
                                            <p:cond delay="1600"/>
                                          </p:stCondLst>
                                        </p:cTn>
                                        <p:tgtEl>
                                          <p:spTgt spid="5"/>
                                        </p:tgtEl>
                                        <p:attrNameLst>
                                          <p:attrName>r</p:attrName>
                                        </p:attrNameLst>
                                      </p:cBhvr>
                                    </p:animRot>
                                  </p:childTnLst>
                                  <p:subTnLst>
                                    <p:audio>
                                      <p:cMediaNode>
                                        <p:cTn display="0" masterRel="sameClick">
                                          <p:stCondLst>
                                            <p:cond evt="begin" delay="0">
                                              <p:tn val="34"/>
                                            </p:cond>
                                          </p:stCondLst>
                                          <p:endCondLst>
                                            <p:cond evt="onStopAudio" delay="0">
                                              <p:tgtEl>
                                                <p:sldTgt/>
                                              </p:tgtEl>
                                            </p:cond>
                                          </p:endCondLst>
                                        </p:cTn>
                                        <p:tgtEl>
                                          <p:sndTgt r:embed="rId6" name="bell01.wav"/>
                                        </p:tgtEl>
                                      </p:cMediaNode>
                                    </p:audio>
                                  </p:subTnLst>
                                </p:cTn>
                              </p:par>
                            </p:childTnLst>
                          </p:cTn>
                        </p:par>
                        <p:par>
                          <p:cTn id="40" fill="hold">
                            <p:stCondLst>
                              <p:cond delay="2000"/>
                            </p:stCondLst>
                            <p:childTnLst>
                              <p:par>
                                <p:cTn id="41" presetID="47" presetClass="entr" presetSubtype="0"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250"/>
                                        <p:tgtEl>
                                          <p:spTgt spid="3"/>
                                        </p:tgtEl>
                                      </p:cBhvr>
                                    </p:animEffect>
                                    <p:anim calcmode="lin" valueType="num">
                                      <p:cBhvr>
                                        <p:cTn id="44" dur="250" fill="hold"/>
                                        <p:tgtEl>
                                          <p:spTgt spid="3"/>
                                        </p:tgtEl>
                                        <p:attrNameLst>
                                          <p:attrName>ppt_x</p:attrName>
                                        </p:attrNameLst>
                                      </p:cBhvr>
                                      <p:tavLst>
                                        <p:tav tm="0">
                                          <p:val>
                                            <p:strVal val="#ppt_x"/>
                                          </p:val>
                                        </p:tav>
                                        <p:tav tm="100000">
                                          <p:val>
                                            <p:strVal val="#ppt_x"/>
                                          </p:val>
                                        </p:tav>
                                      </p:tavLst>
                                    </p:anim>
                                    <p:anim calcmode="lin" valueType="num">
                                      <p:cBhvr>
                                        <p:cTn id="45" dur="250" fill="hold"/>
                                        <p:tgtEl>
                                          <p:spTgt spid="3"/>
                                        </p:tgtEl>
                                        <p:attrNameLst>
                                          <p:attrName>ppt_y</p:attrName>
                                        </p:attrNameLst>
                                      </p:cBhvr>
                                      <p:tavLst>
                                        <p:tav tm="0">
                                          <p:val>
                                            <p:strVal val="#ppt_y-.1"/>
                                          </p:val>
                                        </p:tav>
                                        <p:tav tm="100000">
                                          <p:val>
                                            <p:strVal val="#ppt_y"/>
                                          </p:val>
                                        </p:tav>
                                      </p:tavLst>
                                    </p:anim>
                                  </p:childTnLst>
                                </p:cTn>
                              </p:par>
                              <p:par>
                                <p:cTn id="46" presetID="53" presetClass="entr" presetSubtype="16" fill="hold" nodeType="withEffect">
                                  <p:stCondLst>
                                    <p:cond delay="0"/>
                                  </p:stCondLst>
                                  <p:childTnLst>
                                    <p:set>
                                      <p:cBhvr>
                                        <p:cTn id="47" dur="1" fill="hold">
                                          <p:stCondLst>
                                            <p:cond delay="0"/>
                                          </p:stCondLst>
                                        </p:cTn>
                                        <p:tgtEl>
                                          <p:spTgt spid="2"/>
                                        </p:tgtEl>
                                        <p:attrNameLst>
                                          <p:attrName>style.visibility</p:attrName>
                                        </p:attrNameLst>
                                      </p:cBhvr>
                                      <p:to>
                                        <p:strVal val="visible"/>
                                      </p:to>
                                    </p:set>
                                    <p:anim calcmode="lin" valueType="num">
                                      <p:cBhvr>
                                        <p:cTn id="48" dur="500" fill="hold"/>
                                        <p:tgtEl>
                                          <p:spTgt spid="2"/>
                                        </p:tgtEl>
                                        <p:attrNameLst>
                                          <p:attrName>ppt_w</p:attrName>
                                        </p:attrNameLst>
                                      </p:cBhvr>
                                      <p:tavLst>
                                        <p:tav tm="0">
                                          <p:val>
                                            <p:fltVal val="0"/>
                                          </p:val>
                                        </p:tav>
                                        <p:tav tm="100000">
                                          <p:val>
                                            <p:strVal val="#ppt_w"/>
                                          </p:val>
                                        </p:tav>
                                      </p:tavLst>
                                    </p:anim>
                                    <p:anim calcmode="lin" valueType="num">
                                      <p:cBhvr>
                                        <p:cTn id="49" dur="500" fill="hold"/>
                                        <p:tgtEl>
                                          <p:spTgt spid="2"/>
                                        </p:tgtEl>
                                        <p:attrNameLst>
                                          <p:attrName>ppt_h</p:attrName>
                                        </p:attrNameLst>
                                      </p:cBhvr>
                                      <p:tavLst>
                                        <p:tav tm="0">
                                          <p:val>
                                            <p:fltVal val="0"/>
                                          </p:val>
                                        </p:tav>
                                        <p:tav tm="100000">
                                          <p:val>
                                            <p:strVal val="#ppt_h"/>
                                          </p:val>
                                        </p:tav>
                                      </p:tavLst>
                                    </p:anim>
                                    <p:animEffect transition="in" filter="fade">
                                      <p:cBhvr>
                                        <p:cTn id="50" dur="500"/>
                                        <p:tgtEl>
                                          <p:spTgt spid="2"/>
                                        </p:tgtEl>
                                      </p:cBhvr>
                                    </p:animEffect>
                                  </p:childTnLst>
                                </p:cTn>
                              </p:par>
                              <p:par>
                                <p:cTn id="51" presetID="1" presetClass="mediacall" presetSubtype="0" fill="hold" nodeType="withEffect">
                                  <p:stCondLst>
                                    <p:cond delay="0"/>
                                  </p:stCondLst>
                                  <p:childTnLst>
                                    <p:cmd type="call" cmd="playFrom(0.0)">
                                      <p:cBhvr>
                                        <p:cTn id="52" dur="1741" fill="hold"/>
                                        <p:tgtEl>
                                          <p:spTgt spid="4"/>
                                        </p:tgtEl>
                                      </p:cBhvr>
                                    </p:cmd>
                                  </p:childTnLst>
                                </p:cTn>
                              </p:par>
                            </p:childTnLst>
                          </p:cTn>
                        </p:par>
                      </p:childTnLst>
                    </p:cTn>
                  </p:par>
                </p:childTnLst>
              </p:cTn>
              <p:nextCondLst>
                <p:cond evt="onClick" delay="0">
                  <p:tgtEl>
                    <p:spTgt spid="5"/>
                  </p:tgtEl>
                </p:cond>
              </p:nextCondLst>
            </p:seq>
            <p:audio>
              <p:cMediaNode vol="80000">
                <p:cTn id="53" fill="hold" display="0">
                  <p:stCondLst>
                    <p:cond delay="indefinite"/>
                  </p:stCondLst>
                  <p:endCondLst>
                    <p:cond evt="onStopAudio" delay="0">
                      <p:tgtEl>
                        <p:sldTgt/>
                      </p:tgtEl>
                    </p:cond>
                  </p:endCondLst>
                </p:cTn>
                <p:tgtEl>
                  <p:spTgt spid="4"/>
                </p:tgtEl>
              </p:cMediaNode>
            </p:audio>
          </p:childTnLst>
        </p:cTn>
      </p:par>
    </p:tnLst>
    <p:bldLst>
      <p:bldP spid="3" grpId="0"/>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M_Pipe"/>
          <p:cNvGrpSpPr/>
          <p:nvPr/>
        </p:nvGrpSpPr>
        <p:grpSpPr>
          <a:xfrm>
            <a:off x="394117" y="4368800"/>
            <a:ext cx="1988115" cy="3575526"/>
            <a:chOff x="394117" y="4368800"/>
            <a:chExt cx="1988115" cy="3575526"/>
          </a:xfrm>
        </p:grpSpPr>
        <p:pic>
          <p:nvPicPr>
            <p:cNvPr id="5" name="Picture 4"/>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394117" y="4368800"/>
              <a:ext cx="1988115" cy="3575526"/>
            </a:xfrm>
            <a:prstGeom prst="rect">
              <a:avLst/>
            </a:prstGeom>
          </p:spPr>
        </p:pic>
        <p:sp>
          <p:nvSpPr>
            <p:cNvPr id="12" name="TextBox 11"/>
            <p:cNvSpPr txBox="1"/>
            <p:nvPr/>
          </p:nvSpPr>
          <p:spPr>
            <a:xfrm>
              <a:off x="1015657" y="5528936"/>
              <a:ext cx="745034" cy="1592744"/>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rgbClr val="CDB919"/>
                </a:extrusionClr>
                <a:contourClr>
                  <a:srgbClr val="CDB919"/>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12000" dirty="0">
                  <a:ln w="69850" cap="rnd">
                    <a:gradFill>
                      <a:gsLst>
                        <a:gs pos="0">
                          <a:schemeClr val="accent4">
                            <a:lumMod val="20000"/>
                            <a:lumOff val="80000"/>
                          </a:schemeClr>
                        </a:gs>
                        <a:gs pos="25000">
                          <a:srgbClr val="E1CC1A"/>
                        </a:gs>
                        <a:gs pos="71000">
                          <a:srgbClr val="CDB919"/>
                        </a:gs>
                        <a:gs pos="100000">
                          <a:srgbClr val="8A7A11"/>
                        </a:gs>
                      </a:gsLst>
                      <a:lin ang="5400000" scaled="1"/>
                    </a:gradFill>
                    <a:prstDash val="solid"/>
                  </a:ln>
                  <a:gradFill>
                    <a:gsLst>
                      <a:gs pos="0">
                        <a:srgbClr val="A49118"/>
                      </a:gs>
                      <a:gs pos="30000">
                        <a:srgbClr val="CDB919"/>
                      </a:gs>
                      <a:gs pos="71000">
                        <a:srgbClr val="A49118"/>
                      </a:gs>
                    </a:gsLst>
                    <a:lin ang="5400000" scaled="0"/>
                  </a:gradFill>
                  <a:latin typeface="SuperMarioBrosWii" panose="02000000000000000000" pitchFamily="50" charset="0"/>
                  <a:ea typeface="Super Mario Bros Alphabet" pitchFamily="2" charset="-127"/>
                </a:rPr>
                <a:t>M</a:t>
              </a:r>
            </a:p>
          </p:txBody>
        </p:sp>
      </p:grpSp>
      <p:grpSp>
        <p:nvGrpSpPr>
          <p:cNvPr id="19" name="A_Pipe"/>
          <p:cNvGrpSpPr/>
          <p:nvPr/>
        </p:nvGrpSpPr>
        <p:grpSpPr>
          <a:xfrm>
            <a:off x="2748030" y="4368800"/>
            <a:ext cx="1988115" cy="3575526"/>
            <a:chOff x="2748030" y="4368800"/>
            <a:chExt cx="1988115" cy="3575526"/>
          </a:xfrm>
        </p:grpSpPr>
        <p:pic>
          <p:nvPicPr>
            <p:cNvPr id="6" name="Picture 5"/>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2748030" y="4368800"/>
              <a:ext cx="1988115" cy="3575526"/>
            </a:xfrm>
            <a:prstGeom prst="rect">
              <a:avLst/>
            </a:prstGeom>
          </p:spPr>
        </p:pic>
        <p:sp>
          <p:nvSpPr>
            <p:cNvPr id="15" name="TextBox 14"/>
            <p:cNvSpPr txBox="1"/>
            <p:nvPr/>
          </p:nvSpPr>
          <p:spPr>
            <a:xfrm>
              <a:off x="3369570" y="5528936"/>
              <a:ext cx="745034" cy="1592744"/>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rgbClr val="CDB919"/>
                </a:extrusionClr>
                <a:contourClr>
                  <a:srgbClr val="CDB919"/>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12000" dirty="0">
                  <a:ln w="69850" cap="rnd">
                    <a:gradFill>
                      <a:gsLst>
                        <a:gs pos="0">
                          <a:schemeClr val="accent4">
                            <a:lumMod val="20000"/>
                            <a:lumOff val="80000"/>
                          </a:schemeClr>
                        </a:gs>
                        <a:gs pos="25000">
                          <a:srgbClr val="E1CC1A"/>
                        </a:gs>
                        <a:gs pos="71000">
                          <a:srgbClr val="CDB919"/>
                        </a:gs>
                        <a:gs pos="100000">
                          <a:srgbClr val="8A7A11"/>
                        </a:gs>
                      </a:gsLst>
                      <a:lin ang="5400000" scaled="1"/>
                    </a:gradFill>
                    <a:prstDash val="solid"/>
                  </a:ln>
                  <a:gradFill>
                    <a:gsLst>
                      <a:gs pos="0">
                        <a:srgbClr val="A49118"/>
                      </a:gs>
                      <a:gs pos="30000">
                        <a:srgbClr val="CDB919"/>
                      </a:gs>
                      <a:gs pos="71000">
                        <a:srgbClr val="A49118"/>
                      </a:gs>
                    </a:gsLst>
                    <a:lin ang="5400000" scaled="0"/>
                  </a:gradFill>
                  <a:latin typeface="SuperMarioBrosWii" panose="02000000000000000000" pitchFamily="50" charset="0"/>
                  <a:ea typeface="Super Mario Bros Alphabet" pitchFamily="2" charset="-127"/>
                </a:rPr>
                <a:t>A</a:t>
              </a:r>
            </a:p>
          </p:txBody>
        </p:sp>
      </p:grpSp>
      <p:grpSp>
        <p:nvGrpSpPr>
          <p:cNvPr id="20" name="R_Pipe"/>
          <p:cNvGrpSpPr/>
          <p:nvPr/>
        </p:nvGrpSpPr>
        <p:grpSpPr>
          <a:xfrm>
            <a:off x="5101943" y="4368800"/>
            <a:ext cx="1988115" cy="3575526"/>
            <a:chOff x="5101943" y="4368800"/>
            <a:chExt cx="1988115" cy="3575526"/>
          </a:xfrm>
        </p:grpSpPr>
        <p:pic>
          <p:nvPicPr>
            <p:cNvPr id="8" name="Picture 7"/>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5101943" y="4368800"/>
              <a:ext cx="1988115" cy="3575526"/>
            </a:xfrm>
            <a:prstGeom prst="rect">
              <a:avLst/>
            </a:prstGeom>
          </p:spPr>
        </p:pic>
        <p:sp>
          <p:nvSpPr>
            <p:cNvPr id="16" name="TextBox 15"/>
            <p:cNvSpPr txBox="1"/>
            <p:nvPr/>
          </p:nvSpPr>
          <p:spPr>
            <a:xfrm>
              <a:off x="5723483" y="5528936"/>
              <a:ext cx="717074" cy="1477328"/>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rgbClr val="CDB919"/>
                </a:extrusionClr>
                <a:contourClr>
                  <a:srgbClr val="CDB919"/>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12000" dirty="0">
                  <a:ln w="69850" cap="rnd">
                    <a:gradFill>
                      <a:gsLst>
                        <a:gs pos="0">
                          <a:schemeClr val="accent4">
                            <a:lumMod val="20000"/>
                            <a:lumOff val="80000"/>
                          </a:schemeClr>
                        </a:gs>
                        <a:gs pos="25000">
                          <a:srgbClr val="E1CC1A"/>
                        </a:gs>
                        <a:gs pos="71000">
                          <a:srgbClr val="CDB919"/>
                        </a:gs>
                        <a:gs pos="100000">
                          <a:srgbClr val="8A7A11"/>
                        </a:gs>
                      </a:gsLst>
                      <a:lin ang="5400000" scaled="1"/>
                    </a:gradFill>
                    <a:prstDash val="solid"/>
                  </a:ln>
                  <a:gradFill>
                    <a:gsLst>
                      <a:gs pos="0">
                        <a:srgbClr val="A49118"/>
                      </a:gs>
                      <a:gs pos="30000">
                        <a:srgbClr val="CDB919"/>
                      </a:gs>
                      <a:gs pos="71000">
                        <a:srgbClr val="A49118"/>
                      </a:gs>
                    </a:gsLst>
                    <a:lin ang="5400000" scaled="0"/>
                  </a:gradFill>
                  <a:latin typeface="SuperMarioBrosWii" panose="02000000000000000000" pitchFamily="50" charset="0"/>
                  <a:ea typeface="Super Mario Bros Alphabet" pitchFamily="2" charset="-127"/>
                </a:rPr>
                <a:t>R</a:t>
              </a:r>
            </a:p>
          </p:txBody>
        </p:sp>
      </p:grpSp>
      <p:grpSp>
        <p:nvGrpSpPr>
          <p:cNvPr id="21" name="I_Pipe"/>
          <p:cNvGrpSpPr/>
          <p:nvPr/>
        </p:nvGrpSpPr>
        <p:grpSpPr>
          <a:xfrm>
            <a:off x="7455856" y="4368800"/>
            <a:ext cx="1988115" cy="3575526"/>
            <a:chOff x="7455856" y="4368800"/>
            <a:chExt cx="1988115" cy="3575526"/>
          </a:xfrm>
        </p:grpSpPr>
        <p:pic>
          <p:nvPicPr>
            <p:cNvPr id="9" name="Picture 8"/>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7455856" y="4368800"/>
              <a:ext cx="1988115" cy="3575526"/>
            </a:xfrm>
            <a:prstGeom prst="rect">
              <a:avLst/>
            </a:prstGeom>
          </p:spPr>
        </p:pic>
        <p:sp>
          <p:nvSpPr>
            <p:cNvPr id="17" name="TextBox 16"/>
            <p:cNvSpPr txBox="1"/>
            <p:nvPr/>
          </p:nvSpPr>
          <p:spPr>
            <a:xfrm>
              <a:off x="8077396" y="5528936"/>
              <a:ext cx="745034" cy="1592744"/>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rgbClr val="CDB919"/>
                </a:extrusionClr>
                <a:contourClr>
                  <a:srgbClr val="CDB919"/>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12000" dirty="0" err="1">
                  <a:ln w="69850" cap="rnd">
                    <a:gradFill>
                      <a:gsLst>
                        <a:gs pos="0">
                          <a:schemeClr val="accent4">
                            <a:lumMod val="20000"/>
                            <a:lumOff val="80000"/>
                          </a:schemeClr>
                        </a:gs>
                        <a:gs pos="25000">
                          <a:srgbClr val="E1CC1A"/>
                        </a:gs>
                        <a:gs pos="71000">
                          <a:srgbClr val="CDB919"/>
                        </a:gs>
                        <a:gs pos="100000">
                          <a:srgbClr val="8A7A11"/>
                        </a:gs>
                      </a:gsLst>
                      <a:lin ang="5400000" scaled="1"/>
                    </a:gradFill>
                    <a:prstDash val="solid"/>
                  </a:ln>
                  <a:gradFill>
                    <a:gsLst>
                      <a:gs pos="0">
                        <a:srgbClr val="A49118"/>
                      </a:gs>
                      <a:gs pos="30000">
                        <a:srgbClr val="CDB919"/>
                      </a:gs>
                      <a:gs pos="71000">
                        <a:srgbClr val="A49118"/>
                      </a:gs>
                    </a:gsLst>
                    <a:lin ang="5400000" scaled="0"/>
                  </a:gradFill>
                  <a:latin typeface="SuperMarioBrosWii" panose="02000000000000000000" pitchFamily="50" charset="0"/>
                  <a:ea typeface="Super Mario Bros Alphabet" pitchFamily="2" charset="-127"/>
                </a:rPr>
                <a:t>i</a:t>
              </a:r>
              <a:endParaRPr lang="en-US" sz="12000" dirty="0">
                <a:ln w="69850" cap="rnd">
                  <a:gradFill>
                    <a:gsLst>
                      <a:gs pos="0">
                        <a:schemeClr val="accent4">
                          <a:lumMod val="20000"/>
                          <a:lumOff val="80000"/>
                        </a:schemeClr>
                      </a:gs>
                      <a:gs pos="25000">
                        <a:srgbClr val="E1CC1A"/>
                      </a:gs>
                      <a:gs pos="71000">
                        <a:srgbClr val="CDB919"/>
                      </a:gs>
                      <a:gs pos="100000">
                        <a:srgbClr val="8A7A11"/>
                      </a:gs>
                    </a:gsLst>
                    <a:lin ang="5400000" scaled="1"/>
                  </a:gradFill>
                  <a:prstDash val="solid"/>
                </a:ln>
                <a:gradFill>
                  <a:gsLst>
                    <a:gs pos="0">
                      <a:srgbClr val="A49118"/>
                    </a:gs>
                    <a:gs pos="30000">
                      <a:srgbClr val="CDB919"/>
                    </a:gs>
                    <a:gs pos="71000">
                      <a:srgbClr val="A49118"/>
                    </a:gs>
                  </a:gsLst>
                  <a:lin ang="5400000" scaled="0"/>
                </a:gradFill>
                <a:latin typeface="SuperMarioBrosWii" panose="02000000000000000000" pitchFamily="50" charset="0"/>
                <a:ea typeface="Super Mario Bros Alphabet" pitchFamily="2" charset="-127"/>
              </a:endParaRPr>
            </a:p>
          </p:txBody>
        </p:sp>
      </p:grpSp>
      <p:grpSp>
        <p:nvGrpSpPr>
          <p:cNvPr id="22" name="O_Pipe"/>
          <p:cNvGrpSpPr/>
          <p:nvPr/>
        </p:nvGrpSpPr>
        <p:grpSpPr>
          <a:xfrm>
            <a:off x="9809769" y="4368800"/>
            <a:ext cx="1988115" cy="3575526"/>
            <a:chOff x="9809769" y="4368800"/>
            <a:chExt cx="1988115" cy="3575526"/>
          </a:xfrm>
        </p:grpSpPr>
        <p:pic>
          <p:nvPicPr>
            <p:cNvPr id="10" name="Picture 9"/>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9809769" y="4368800"/>
              <a:ext cx="1988115" cy="3575526"/>
            </a:xfrm>
            <a:prstGeom prst="rect">
              <a:avLst/>
            </a:prstGeom>
          </p:spPr>
        </p:pic>
        <p:sp>
          <p:nvSpPr>
            <p:cNvPr id="18" name="TextBox 17"/>
            <p:cNvSpPr txBox="1"/>
            <p:nvPr/>
          </p:nvSpPr>
          <p:spPr>
            <a:xfrm>
              <a:off x="10431309" y="5528936"/>
              <a:ext cx="745034" cy="1592744"/>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rgbClr val="CDB919"/>
                </a:extrusionClr>
                <a:contourClr>
                  <a:srgbClr val="CDB919"/>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12000" dirty="0">
                  <a:ln w="69850" cap="rnd">
                    <a:gradFill>
                      <a:gsLst>
                        <a:gs pos="0">
                          <a:schemeClr val="accent4">
                            <a:lumMod val="20000"/>
                            <a:lumOff val="80000"/>
                          </a:schemeClr>
                        </a:gs>
                        <a:gs pos="25000">
                          <a:srgbClr val="E1CC1A"/>
                        </a:gs>
                        <a:gs pos="71000">
                          <a:srgbClr val="CDB919"/>
                        </a:gs>
                        <a:gs pos="100000">
                          <a:srgbClr val="8A7A11"/>
                        </a:gs>
                      </a:gsLst>
                      <a:lin ang="5400000" scaled="1"/>
                    </a:gradFill>
                    <a:prstDash val="solid"/>
                  </a:ln>
                  <a:gradFill>
                    <a:gsLst>
                      <a:gs pos="0">
                        <a:srgbClr val="A49118"/>
                      </a:gs>
                      <a:gs pos="30000">
                        <a:srgbClr val="CDB919"/>
                      </a:gs>
                      <a:gs pos="71000">
                        <a:srgbClr val="A49118"/>
                      </a:gs>
                    </a:gsLst>
                    <a:lin ang="5400000" scaled="0"/>
                  </a:gradFill>
                  <a:latin typeface="SuperMarioBrosWii" panose="02000000000000000000" pitchFamily="50" charset="0"/>
                  <a:ea typeface="Super Mario Bros Alphabet" pitchFamily="2" charset="-127"/>
                </a:rPr>
                <a:t>O</a:t>
              </a:r>
            </a:p>
          </p:txBody>
        </p:sp>
      </p:grpSp>
      <p:pic>
        <p:nvPicPr>
          <p:cNvPr id="23" name="General_Question_Appears">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3"/>
          <a:stretch>
            <a:fillRect/>
          </a:stretch>
        </p:blipFill>
        <p:spPr>
          <a:xfrm>
            <a:off x="1083374" y="-873084"/>
            <a:ext cx="609600" cy="609600"/>
          </a:xfrm>
          <a:prstGeom prst="rect">
            <a:avLst/>
          </a:prstGeom>
        </p:spPr>
      </p:pic>
      <p:pic>
        <p:nvPicPr>
          <p:cNvPr id="24" name="peach9">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3"/>
          <a:stretch>
            <a:fillRect/>
          </a:stretch>
        </p:blipFill>
        <p:spPr>
          <a:xfrm>
            <a:off x="4948238" y="-920750"/>
            <a:ext cx="609600" cy="609600"/>
          </a:xfrm>
          <a:prstGeom prst="rect">
            <a:avLst/>
          </a:prstGeom>
        </p:spPr>
      </p:pic>
      <p:pic>
        <p:nvPicPr>
          <p:cNvPr id="25" name="Glow"/>
          <p:cNvPicPr>
            <a:picLocks noChangeAspect="1"/>
          </p:cNvPicPr>
          <p:nvPr/>
        </p:nvPicPr>
        <p:blipFill>
          <a:blip r:embed="rId14"/>
          <a:stretch>
            <a:fillRect/>
          </a:stretch>
        </p:blipFill>
        <p:spPr>
          <a:xfrm>
            <a:off x="-258478" y="-115313"/>
            <a:ext cx="12708956" cy="2325113"/>
          </a:xfrm>
          <a:prstGeom prst="rect">
            <a:avLst/>
          </a:prstGeom>
        </p:spPr>
      </p:pic>
      <p:sp>
        <p:nvSpPr>
          <p:cNvPr id="26" name="Are you sure?"/>
          <p:cNvSpPr txBox="1"/>
          <p:nvPr/>
        </p:nvSpPr>
        <p:spPr>
          <a:xfrm>
            <a:off x="3219451" y="439780"/>
            <a:ext cx="5753100" cy="923330"/>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nSpc>
                <a:spcPct val="75000"/>
              </a:lnSpc>
              <a:defRPr sz="8800" b="1">
                <a:ln w="69850" cap="rnd">
                  <a:gradFill>
                    <a:gsLst>
                      <a:gs pos="0">
                        <a:schemeClr val="accent1">
                          <a:lumMod val="5000"/>
                          <a:lumOff val="95000"/>
                        </a:schemeClr>
                      </a:gs>
                      <a:gs pos="44000">
                        <a:schemeClr val="bg1">
                          <a:lumMod val="65000"/>
                        </a:schemeClr>
                      </a:gs>
                      <a:gs pos="29000">
                        <a:schemeClr val="bg1">
                          <a:lumMod val="85000"/>
                        </a:schemeClr>
                      </a:gs>
                    </a:gsLst>
                    <a:lin ang="5400000" scaled="1"/>
                  </a:gradFill>
                  <a:prstDash val="solid"/>
                </a:ln>
                <a:gradFill>
                  <a:gsLst>
                    <a:gs pos="0">
                      <a:schemeClr val="accent1">
                        <a:lumMod val="5000"/>
                        <a:lumOff val="95000"/>
                      </a:schemeClr>
                    </a:gs>
                    <a:gs pos="100000">
                      <a:schemeClr val="bg1">
                        <a:lumMod val="85000"/>
                      </a:schemeClr>
                    </a:gs>
                    <a:gs pos="65000">
                      <a:schemeClr val="bg1">
                        <a:lumMod val="85000"/>
                      </a:schemeClr>
                    </a:gs>
                  </a:gsLst>
                  <a:lin ang="5400000" scaled="1"/>
                </a:gradFill>
                <a:effectLst>
                  <a:outerShdw blurRad="50800" dist="38100" dir="5400000" sx="102000" sy="102000" algn="t" rotWithShape="0">
                    <a:prstClr val="black">
                      <a:alpha val="40000"/>
                    </a:prstClr>
                  </a:outerShdw>
                </a:effectLst>
                <a:latin typeface="SuperMarioBrosWii" panose="02000000000000000000" pitchFamily="50" charset="0"/>
              </a:defRPr>
            </a:lvl1pPr>
          </a:lstStyle>
          <a:p>
            <a:pPr algn="ctr"/>
            <a:r>
              <a:rPr lang="en-US" sz="7200" dirty="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latin typeface="Berlin Sans FB Demi" panose="020E0802020502020306" pitchFamily="34" charset="0"/>
              </a:rPr>
              <a:t>Are you sure?</a:t>
            </a:r>
          </a:p>
        </p:txBody>
      </p:sp>
      <p:sp>
        <p:nvSpPr>
          <p:cNvPr id="28" name="A_Yes">
            <a:hlinkClick r:id="" action="ppaction://customshow?id=3&amp;return=true"/>
          </p:cNvPr>
          <p:cNvSpPr txBox="1"/>
          <p:nvPr/>
        </p:nvSpPr>
        <p:spPr>
          <a:xfrm>
            <a:off x="1669978" y="1488806"/>
            <a:ext cx="3033390" cy="646331"/>
          </a:xfrm>
          <a:prstGeom prst="rect">
            <a:avLst/>
          </a:prstGeom>
          <a:noFill/>
        </p:spPr>
        <p:txBody>
          <a:bodyPr wrap="square" rtlCol="0">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8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Yes, I am.</a:t>
            </a:r>
          </a:p>
        </p:txBody>
      </p:sp>
      <p:sp>
        <p:nvSpPr>
          <p:cNvPr id="29" name="A_No"/>
          <p:cNvSpPr txBox="1"/>
          <p:nvPr/>
        </p:nvSpPr>
        <p:spPr>
          <a:xfrm>
            <a:off x="7057281" y="1488806"/>
            <a:ext cx="3464742" cy="646331"/>
          </a:xfrm>
          <a:prstGeom prst="rect">
            <a:avLst/>
          </a:prstGeom>
          <a:noFill/>
        </p:spPr>
        <p:txBody>
          <a:bodyPr wrap="square" rtlCol="0">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8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No, I’m not.</a:t>
            </a:r>
          </a:p>
        </p:txBody>
      </p:sp>
      <p:sp>
        <p:nvSpPr>
          <p:cNvPr id="33" name="R_Yes">
            <a:hlinkClick r:id="" action="ppaction://customshow?id=4&amp;return=true"/>
          </p:cNvPr>
          <p:cNvSpPr txBox="1"/>
          <p:nvPr/>
        </p:nvSpPr>
        <p:spPr>
          <a:xfrm>
            <a:off x="1669978" y="1488806"/>
            <a:ext cx="3033390" cy="646331"/>
          </a:xfrm>
          <a:prstGeom prst="rect">
            <a:avLst/>
          </a:prstGeom>
          <a:noFill/>
        </p:spPr>
        <p:txBody>
          <a:bodyPr wrap="square" rtlCol="0">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8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Yes, I am.</a:t>
            </a:r>
          </a:p>
        </p:txBody>
      </p:sp>
      <p:sp>
        <p:nvSpPr>
          <p:cNvPr id="34" name="R_No"/>
          <p:cNvSpPr txBox="1"/>
          <p:nvPr/>
        </p:nvSpPr>
        <p:spPr>
          <a:xfrm>
            <a:off x="7057281" y="1488806"/>
            <a:ext cx="3464742" cy="646331"/>
          </a:xfrm>
          <a:prstGeom prst="rect">
            <a:avLst/>
          </a:prstGeom>
          <a:noFill/>
        </p:spPr>
        <p:txBody>
          <a:bodyPr wrap="square" rtlCol="0">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8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No, I’m not.</a:t>
            </a:r>
          </a:p>
        </p:txBody>
      </p:sp>
      <p:sp>
        <p:nvSpPr>
          <p:cNvPr id="35" name="I_Yes">
            <a:hlinkClick r:id="" action="ppaction://customshow?id=5&amp;return=true"/>
          </p:cNvPr>
          <p:cNvSpPr txBox="1"/>
          <p:nvPr/>
        </p:nvSpPr>
        <p:spPr>
          <a:xfrm>
            <a:off x="1669978" y="1488806"/>
            <a:ext cx="3033390" cy="646331"/>
          </a:xfrm>
          <a:prstGeom prst="rect">
            <a:avLst/>
          </a:prstGeom>
          <a:noFill/>
        </p:spPr>
        <p:txBody>
          <a:bodyPr wrap="square" rtlCol="0">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8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Yes, I am.</a:t>
            </a:r>
          </a:p>
        </p:txBody>
      </p:sp>
      <p:sp>
        <p:nvSpPr>
          <p:cNvPr id="36" name="I_No"/>
          <p:cNvSpPr txBox="1"/>
          <p:nvPr/>
        </p:nvSpPr>
        <p:spPr>
          <a:xfrm>
            <a:off x="7057281" y="1488806"/>
            <a:ext cx="3464742" cy="646331"/>
          </a:xfrm>
          <a:prstGeom prst="rect">
            <a:avLst/>
          </a:prstGeom>
          <a:noFill/>
        </p:spPr>
        <p:txBody>
          <a:bodyPr wrap="square" rtlCol="0">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8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No, I’m not.</a:t>
            </a:r>
          </a:p>
        </p:txBody>
      </p:sp>
      <p:sp>
        <p:nvSpPr>
          <p:cNvPr id="37" name="O_Yes">
            <a:hlinkClick r:id="" action="ppaction://customshow?id=6&amp;return=true"/>
          </p:cNvPr>
          <p:cNvSpPr txBox="1"/>
          <p:nvPr/>
        </p:nvSpPr>
        <p:spPr>
          <a:xfrm>
            <a:off x="1669978" y="1488806"/>
            <a:ext cx="3033390" cy="646331"/>
          </a:xfrm>
          <a:prstGeom prst="rect">
            <a:avLst/>
          </a:prstGeom>
          <a:noFill/>
        </p:spPr>
        <p:txBody>
          <a:bodyPr wrap="square" rtlCol="0">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8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Yes, I am.</a:t>
            </a:r>
          </a:p>
        </p:txBody>
      </p:sp>
      <p:sp>
        <p:nvSpPr>
          <p:cNvPr id="38" name="O_No"/>
          <p:cNvSpPr txBox="1"/>
          <p:nvPr/>
        </p:nvSpPr>
        <p:spPr>
          <a:xfrm>
            <a:off x="7057281" y="1488806"/>
            <a:ext cx="3464742" cy="646331"/>
          </a:xfrm>
          <a:prstGeom prst="rect">
            <a:avLst/>
          </a:prstGeom>
          <a:noFill/>
        </p:spPr>
        <p:txBody>
          <a:bodyPr wrap="square" rtlCol="0">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8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No, I’m not.</a:t>
            </a:r>
          </a:p>
        </p:txBody>
      </p:sp>
      <p:sp>
        <p:nvSpPr>
          <p:cNvPr id="39" name="M_Yes">
            <a:hlinkClick r:id="" action="ppaction://customshow?id=2&amp;return=true"/>
          </p:cNvPr>
          <p:cNvSpPr txBox="1"/>
          <p:nvPr/>
        </p:nvSpPr>
        <p:spPr>
          <a:xfrm>
            <a:off x="1669978" y="1488806"/>
            <a:ext cx="3033390" cy="646331"/>
          </a:xfrm>
          <a:prstGeom prst="rect">
            <a:avLst/>
          </a:prstGeom>
          <a:noFill/>
        </p:spPr>
        <p:txBody>
          <a:bodyPr wrap="square" rtlCol="0">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8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Yes, I am.</a:t>
            </a:r>
          </a:p>
        </p:txBody>
      </p:sp>
      <p:sp>
        <p:nvSpPr>
          <p:cNvPr id="40" name="M_No"/>
          <p:cNvSpPr txBox="1"/>
          <p:nvPr/>
        </p:nvSpPr>
        <p:spPr>
          <a:xfrm>
            <a:off x="7057281" y="1488806"/>
            <a:ext cx="3464742" cy="646331"/>
          </a:xfrm>
          <a:prstGeom prst="rect">
            <a:avLst/>
          </a:prstGeom>
          <a:noFill/>
        </p:spPr>
        <p:txBody>
          <a:bodyPr wrap="square" rtlCol="0">
            <a:spAutoFit/>
            <a:scene3d>
              <a:camera prst="perspectiveLeft" fov="0">
                <a:rot lat="0" lon="0" rev="0"/>
              </a:camera>
              <a:lightRig rig="threePt" dir="t"/>
            </a:scene3d>
            <a:sp3d extrusionH="57150" contourW="26670">
              <a:bevelT w="44450" h="38100" prst="cross"/>
              <a:extrusionClr>
                <a:schemeClr val="accent4">
                  <a:lumMod val="75000"/>
                </a:schemeClr>
              </a:extrusionClr>
              <a:contourClr>
                <a:schemeClr val="accent4">
                  <a:lumMod val="50000"/>
                </a:schemeClr>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4800" dirty="0">
                <a:ln w="50800" cap="rnd">
                  <a:gradFill>
                    <a:gsLst>
                      <a:gs pos="0">
                        <a:schemeClr val="accent4">
                          <a:lumMod val="40000"/>
                          <a:lumOff val="60000"/>
                        </a:schemeClr>
                      </a:gs>
                      <a:gs pos="71000">
                        <a:schemeClr val="accent4">
                          <a:lumMod val="75000"/>
                        </a:schemeClr>
                      </a:gs>
                      <a:gs pos="100000">
                        <a:schemeClr val="accent4">
                          <a:lumMod val="75000"/>
                        </a:schemeClr>
                      </a:gs>
                    </a:gsLst>
                    <a:lin ang="5400000" scaled="1"/>
                  </a:gradFill>
                  <a:prstDash val="solid"/>
                </a:ln>
              </a:rPr>
              <a:t>No, I’m not.</a:t>
            </a:r>
          </a:p>
        </p:txBody>
      </p:sp>
      <p:pic>
        <p:nvPicPr>
          <p:cNvPr id="41" name="Glow"/>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1040545" y="2541094"/>
            <a:ext cx="10135798" cy="1508358"/>
          </a:xfrm>
          <a:prstGeom prst="rect">
            <a:avLst/>
          </a:prstGeom>
        </p:spPr>
      </p:pic>
      <p:sp>
        <p:nvSpPr>
          <p:cNvPr id="42" name="Pick a Letter"/>
          <p:cNvSpPr txBox="1"/>
          <p:nvPr/>
        </p:nvSpPr>
        <p:spPr>
          <a:xfrm>
            <a:off x="3231895" y="2941237"/>
            <a:ext cx="5753100" cy="923330"/>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chemeClr val="accent4">
                  <a:lumMod val="75000"/>
                </a:schemeClr>
              </a:extrusionClr>
              <a:contourClr>
                <a:schemeClr val="accent4">
                  <a:lumMod val="50000"/>
                </a:schemeClr>
              </a:contourClr>
            </a:sp3d>
          </a:bodyPr>
          <a:lstStyle>
            <a:defPPr>
              <a:defRPr lang="en-US"/>
            </a:defPPr>
            <a:lvl1pPr>
              <a:lnSpc>
                <a:spcPct val="75000"/>
              </a:lnSpc>
              <a:defRPr sz="8800" b="1">
                <a:ln w="69850" cap="rnd">
                  <a:gradFill>
                    <a:gsLst>
                      <a:gs pos="0">
                        <a:schemeClr val="accent1">
                          <a:lumMod val="5000"/>
                          <a:lumOff val="95000"/>
                        </a:schemeClr>
                      </a:gs>
                      <a:gs pos="44000">
                        <a:schemeClr val="bg1">
                          <a:lumMod val="65000"/>
                        </a:schemeClr>
                      </a:gs>
                      <a:gs pos="29000">
                        <a:schemeClr val="bg1">
                          <a:lumMod val="85000"/>
                        </a:schemeClr>
                      </a:gs>
                    </a:gsLst>
                    <a:lin ang="5400000" scaled="1"/>
                  </a:gradFill>
                  <a:prstDash val="solid"/>
                </a:ln>
                <a:gradFill>
                  <a:gsLst>
                    <a:gs pos="0">
                      <a:schemeClr val="accent1">
                        <a:lumMod val="5000"/>
                        <a:lumOff val="95000"/>
                      </a:schemeClr>
                    </a:gs>
                    <a:gs pos="100000">
                      <a:schemeClr val="bg1">
                        <a:lumMod val="85000"/>
                      </a:schemeClr>
                    </a:gs>
                    <a:gs pos="65000">
                      <a:schemeClr val="bg1">
                        <a:lumMod val="85000"/>
                      </a:schemeClr>
                    </a:gs>
                  </a:gsLst>
                  <a:lin ang="5400000" scaled="1"/>
                </a:gradFill>
                <a:effectLst>
                  <a:outerShdw blurRad="50800" dist="38100" dir="5400000" sx="102000" sy="102000" algn="t" rotWithShape="0">
                    <a:prstClr val="black">
                      <a:alpha val="40000"/>
                    </a:prstClr>
                  </a:outerShdw>
                </a:effectLst>
                <a:latin typeface="SuperMarioBrosWii" panose="02000000000000000000" pitchFamily="50" charset="0"/>
              </a:defRPr>
            </a:lvl1pPr>
          </a:lstStyle>
          <a:p>
            <a:pPr algn="ctr"/>
            <a:r>
              <a:rPr lang="en-US" sz="7200" dirty="0">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latin typeface="Berlin Sans FB Demi" panose="020E0802020502020306" pitchFamily="34" charset="0"/>
              </a:rPr>
              <a:t>Pick a letter.</a:t>
            </a:r>
          </a:p>
        </p:txBody>
      </p:sp>
      <p:pic>
        <p:nvPicPr>
          <p:cNvPr id="44" name="General_Timer.wav">
            <a:hlinkClick r:id="" action="ppaction://media"/>
          </p:cNvPr>
          <p:cNvPicPr>
            <a:picLocks noChangeAspect="1"/>
          </p:cNvPicPr>
          <p:nvPr>
            <a:audioFile r:link="rId7"/>
            <p:extLst>
              <p:ext uri="{DAA4B4D4-6D71-4841-9C94-3DE7FCFB9230}">
                <p14:media xmlns:p14="http://schemas.microsoft.com/office/powerpoint/2010/main" r:embed="rId6"/>
              </p:ext>
            </p:extLst>
          </p:nvPr>
        </p:nvPicPr>
        <p:blipFill>
          <a:blip r:embed="rId16" cstate="print"/>
          <a:stretch>
            <a:fillRect/>
          </a:stretch>
        </p:blipFill>
        <p:spPr>
          <a:xfrm>
            <a:off x="11522463" y="39189"/>
            <a:ext cx="630348" cy="798443"/>
          </a:xfrm>
          <a:prstGeom prst="rect">
            <a:avLst/>
          </a:prstGeom>
        </p:spPr>
      </p:pic>
      <p:grpSp>
        <p:nvGrpSpPr>
          <p:cNvPr id="43" name="Group 42"/>
          <p:cNvGrpSpPr/>
          <p:nvPr/>
        </p:nvGrpSpPr>
        <p:grpSpPr>
          <a:xfrm>
            <a:off x="61566" y="45409"/>
            <a:ext cx="1813439" cy="1688141"/>
            <a:chOff x="61566" y="45409"/>
            <a:chExt cx="1813439" cy="1688141"/>
          </a:xfrm>
        </p:grpSpPr>
        <p:pic>
          <p:nvPicPr>
            <p:cNvPr id="45" name="Picture 44">
              <a:hlinkClick r:id="" action="ppaction://customshow?id=7"/>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61566" y="45409"/>
              <a:ext cx="1813439" cy="1688141"/>
            </a:xfrm>
            <a:prstGeom prst="rect">
              <a:avLst/>
            </a:prstGeom>
          </p:spPr>
        </p:pic>
        <p:sp>
          <p:nvSpPr>
            <p:cNvPr id="46" name="TextBox 45">
              <a:hlinkClick r:id="" action="ppaction://customshow?id=7"/>
            </p:cNvPr>
            <p:cNvSpPr txBox="1"/>
            <p:nvPr/>
          </p:nvSpPr>
          <p:spPr>
            <a:xfrm>
              <a:off x="857630" y="48394"/>
              <a:ext cx="939420" cy="1569660"/>
            </a:xfrm>
            <a:prstGeom prst="rect">
              <a:avLst/>
            </a:prstGeom>
            <a:noFill/>
            <a:effectLst>
              <a:outerShdw blurRad="50800" dist="127000" dir="2400000" algn="tr" rotWithShape="0">
                <a:schemeClr val="tx1">
                  <a:lumMod val="50000"/>
                  <a:lumOff val="50000"/>
                  <a:alpha val="90000"/>
                </a:schemeClr>
              </a:outerShdw>
            </a:effectLst>
            <a:scene3d>
              <a:camera prst="perspectiveRight" fov="3300000">
                <a:rot lat="960000" lon="19799999" rev="0"/>
              </a:camera>
              <a:lightRig rig="harsh" dir="t"/>
            </a:scene3d>
            <a:sp3d>
              <a:bevelT w="139700" prst="cross"/>
            </a:sp3d>
          </p:spPr>
          <p:txBody>
            <a:bodyPr wrap="square" rtlCol="0" anchor="ctr" anchorCtr="0">
              <a:spAutoFit/>
              <a:sp3d extrusionH="31750" prstMaterial="translucentPowder">
                <a:bevelT w="38100" h="12700" prst="coolSlant"/>
                <a:bevelB w="0" h="50800"/>
                <a:extrusionClr>
                  <a:schemeClr val="bg1">
                    <a:lumMod val="95000"/>
                  </a:schemeClr>
                </a:extrusionClr>
                <a:contourClr>
                  <a:schemeClr val="bg1">
                    <a:lumMod val="65000"/>
                  </a:schemeClr>
                </a:contourClr>
              </a:sp3d>
            </a:bodyPr>
            <a:lstStyle>
              <a:defPPr>
                <a:defRPr lang="en-US"/>
              </a:defPPr>
              <a:lvl1pPr>
                <a:defRPr sz="12000" b="1">
                  <a:ln w="63500" cap="rnd">
                    <a:gradFill>
                      <a:gsLst>
                        <a:gs pos="0">
                          <a:schemeClr val="accent1">
                            <a:lumMod val="5000"/>
                            <a:lumOff val="95000"/>
                          </a:schemeClr>
                        </a:gs>
                        <a:gs pos="74000">
                          <a:schemeClr val="bg1">
                            <a:lumMod val="65000"/>
                          </a:schemeClr>
                        </a:gs>
                        <a:gs pos="83000">
                          <a:schemeClr val="bg1">
                            <a:lumMod val="85000"/>
                          </a:schemeClr>
                        </a:gs>
                        <a:gs pos="100000">
                          <a:schemeClr val="bg1">
                            <a:lumMod val="95000"/>
                          </a:schemeClr>
                        </a:gs>
                      </a:gsLst>
                      <a:lin ang="5400000" scaled="1"/>
                    </a:gradFill>
                    <a:prstDash val="solid"/>
                  </a:ln>
                  <a:solidFill>
                    <a:schemeClr val="bg1"/>
                  </a:solidFill>
                  <a:effectLst>
                    <a:outerShdw blurRad="60007" dist="190500" dir="15540000" sy="30000" kx="-1800000" algn="bl" rotWithShape="0">
                      <a:prstClr val="black">
                        <a:alpha val="32000"/>
                      </a:prstClr>
                    </a:outerShdw>
                  </a:effectLst>
                  <a:latin typeface="SuperMarioBrosWii" panose="02000000000000000000" pitchFamily="50" charset="0"/>
                </a:defRPr>
              </a:lvl1pPr>
            </a:lstStyle>
            <a:p>
              <a:pPr algn="ctr"/>
              <a:r>
                <a:rPr lang="en-US" sz="9600" b="0" spc="600" dirty="0">
                  <a:ln w="63500" cap="rnd">
                    <a:noFill/>
                    <a:prstDash val="solid"/>
                  </a:ln>
                  <a:gradFill>
                    <a:gsLst>
                      <a:gs pos="0">
                        <a:schemeClr val="accent1">
                          <a:lumMod val="5000"/>
                          <a:lumOff val="95000"/>
                        </a:schemeClr>
                      </a:gs>
                      <a:gs pos="79000">
                        <a:schemeClr val="bg1">
                          <a:lumMod val="95000"/>
                        </a:schemeClr>
                      </a:gs>
                      <a:gs pos="100000">
                        <a:schemeClr val="bg1">
                          <a:lumMod val="85000"/>
                        </a:schemeClr>
                      </a:gs>
                    </a:gsLst>
                    <a:lin ang="5400000" scaled="1"/>
                  </a:gradFill>
                  <a:effectLst>
                    <a:outerShdw dist="12700" dir="4800000" rotWithShape="0">
                      <a:schemeClr val="tx1">
                        <a:alpha val="6000"/>
                      </a:schemeClr>
                    </a:outerShdw>
                  </a:effectLst>
                  <a:latin typeface="Super Mario Bros Alphabet" pitchFamily="2" charset="-127"/>
                  <a:ea typeface="Super Mario Bros Alphabet" pitchFamily="2" charset="-127"/>
                </a:rPr>
                <a:t>B</a:t>
              </a:r>
            </a:p>
          </p:txBody>
        </p:sp>
      </p:grpSp>
    </p:spTree>
    <p:custDataLst>
      <p:tags r:id="rId1"/>
    </p:custDataLst>
    <p:extLst>
      <p:ext uri="{BB962C8B-B14F-4D97-AF65-F5344CB8AC3E}">
        <p14:creationId xmlns:p14="http://schemas.microsoft.com/office/powerpoint/2010/main" val="979021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70000">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70000">
                                          <p:cBhvr additive="base">
                                            <p:cTn id="7" dur="2000" fill="hold"/>
                                            <p:tgtEl>
                                              <p:spTgt spid="13"/>
                                            </p:tgtEl>
                                            <p:attrNameLst>
                                              <p:attrName>ppt_x</p:attrName>
                                            </p:attrNameLst>
                                          </p:cBhvr>
                                          <p:tavLst>
                                            <p:tav tm="0">
                                              <p:val>
                                                <p:strVal val="#ppt_x"/>
                                              </p:val>
                                            </p:tav>
                                            <p:tav tm="100000">
                                              <p:val>
                                                <p:strVal val="#ppt_x"/>
                                              </p:val>
                                            </p:tav>
                                          </p:tavLst>
                                        </p:anim>
                                        <p:anim calcmode="lin" valueType="num" p14:bounceEnd="70000">
                                          <p:cBhvr additive="base">
                                            <p:cTn id="8" dur="2000" fill="hold"/>
                                            <p:tgtEl>
                                              <p:spTgt spid="13"/>
                                            </p:tgtEl>
                                            <p:attrNameLst>
                                              <p:attrName>ppt_y</p:attrName>
                                            </p:attrNameLst>
                                          </p:cBhvr>
                                          <p:tavLst>
                                            <p:tav tm="0">
                                              <p:val>
                                                <p:strVal val="1+#ppt_h/2"/>
                                              </p:val>
                                            </p:tav>
                                            <p:tav tm="100000">
                                              <p:val>
                                                <p:strVal val="#ppt_y"/>
                                              </p:val>
                                            </p:tav>
                                          </p:tavLst>
                                        </p:anim>
                                      </p:childTnLst>
                                    </p:cTn>
                                  </p:par>
                                  <p:par>
                                    <p:cTn id="9" presetID="1" presetClass="mediacall" presetSubtype="0" fill="hold" nodeType="withEffect">
                                      <p:stCondLst>
                                        <p:cond delay="0"/>
                                      </p:stCondLst>
                                      <p:childTnLst>
                                        <p:cmd type="call" cmd="playFrom(0.0)">
                                          <p:cBhvr>
                                            <p:cTn id="10" dur="719" fill="hold"/>
                                            <p:tgtEl>
                                              <p:spTgt spid="23"/>
                                            </p:tgtEl>
                                          </p:cBhvr>
                                        </p:cmd>
                                      </p:childTnLst>
                                    </p:cTn>
                                  </p:par>
                                  <p:par>
                                    <p:cTn id="11" presetID="2" presetClass="entr" presetSubtype="4" fill="hold" nodeType="withEffect" p14:presetBounceEnd="70000">
                                      <p:stCondLst>
                                        <p:cond delay="1250"/>
                                      </p:stCondLst>
                                      <p:childTnLst>
                                        <p:set>
                                          <p:cBhvr>
                                            <p:cTn id="12" dur="1" fill="hold">
                                              <p:stCondLst>
                                                <p:cond delay="0"/>
                                              </p:stCondLst>
                                            </p:cTn>
                                            <p:tgtEl>
                                              <p:spTgt spid="19"/>
                                            </p:tgtEl>
                                            <p:attrNameLst>
                                              <p:attrName>style.visibility</p:attrName>
                                            </p:attrNameLst>
                                          </p:cBhvr>
                                          <p:to>
                                            <p:strVal val="visible"/>
                                          </p:to>
                                        </p:set>
                                        <p:anim calcmode="lin" valueType="num" p14:bounceEnd="70000">
                                          <p:cBhvr additive="base">
                                            <p:cTn id="13" dur="2000" fill="hold"/>
                                            <p:tgtEl>
                                              <p:spTgt spid="19"/>
                                            </p:tgtEl>
                                            <p:attrNameLst>
                                              <p:attrName>ppt_x</p:attrName>
                                            </p:attrNameLst>
                                          </p:cBhvr>
                                          <p:tavLst>
                                            <p:tav tm="0">
                                              <p:val>
                                                <p:strVal val="#ppt_x"/>
                                              </p:val>
                                            </p:tav>
                                            <p:tav tm="100000">
                                              <p:val>
                                                <p:strVal val="#ppt_x"/>
                                              </p:val>
                                            </p:tav>
                                          </p:tavLst>
                                        </p:anim>
                                        <p:anim calcmode="lin" valueType="num" p14:bounceEnd="70000">
                                          <p:cBhvr additive="base">
                                            <p:cTn id="14" dur="2000" fill="hold"/>
                                            <p:tgtEl>
                                              <p:spTgt spid="19"/>
                                            </p:tgtEl>
                                            <p:attrNameLst>
                                              <p:attrName>ppt_y</p:attrName>
                                            </p:attrNameLst>
                                          </p:cBhvr>
                                          <p:tavLst>
                                            <p:tav tm="0">
                                              <p:val>
                                                <p:strVal val="1+#ppt_h/2"/>
                                              </p:val>
                                            </p:tav>
                                            <p:tav tm="100000">
                                              <p:val>
                                                <p:strVal val="#ppt_y"/>
                                              </p:val>
                                            </p:tav>
                                          </p:tavLst>
                                        </p:anim>
                                      </p:childTnLst>
                                    </p:cTn>
                                  </p:par>
                                  <p:par>
                                    <p:cTn id="15" presetID="1" presetClass="mediacall" presetSubtype="0" fill="hold" nodeType="withEffect">
                                      <p:stCondLst>
                                        <p:cond delay="1250"/>
                                      </p:stCondLst>
                                      <p:childTnLst>
                                        <p:cmd type="call" cmd="playFrom(0.0)">
                                          <p:cBhvr>
                                            <p:cTn id="16" dur="719" fill="hold"/>
                                            <p:tgtEl>
                                              <p:spTgt spid="23"/>
                                            </p:tgtEl>
                                          </p:cBhvr>
                                        </p:cmd>
                                      </p:childTnLst>
                                    </p:cTn>
                                  </p:par>
                                  <p:par>
                                    <p:cTn id="17" presetID="2" presetClass="entr" presetSubtype="4" fill="hold" nodeType="withEffect" p14:presetBounceEnd="70000">
                                      <p:stCondLst>
                                        <p:cond delay="1500"/>
                                      </p:stCondLst>
                                      <p:childTnLst>
                                        <p:set>
                                          <p:cBhvr>
                                            <p:cTn id="18" dur="1" fill="hold">
                                              <p:stCondLst>
                                                <p:cond delay="0"/>
                                              </p:stCondLst>
                                            </p:cTn>
                                            <p:tgtEl>
                                              <p:spTgt spid="20"/>
                                            </p:tgtEl>
                                            <p:attrNameLst>
                                              <p:attrName>style.visibility</p:attrName>
                                            </p:attrNameLst>
                                          </p:cBhvr>
                                          <p:to>
                                            <p:strVal val="visible"/>
                                          </p:to>
                                        </p:set>
                                        <p:anim calcmode="lin" valueType="num" p14:bounceEnd="70000">
                                          <p:cBhvr additive="base">
                                            <p:cTn id="19" dur="2000" fill="hold"/>
                                            <p:tgtEl>
                                              <p:spTgt spid="20"/>
                                            </p:tgtEl>
                                            <p:attrNameLst>
                                              <p:attrName>ppt_x</p:attrName>
                                            </p:attrNameLst>
                                          </p:cBhvr>
                                          <p:tavLst>
                                            <p:tav tm="0">
                                              <p:val>
                                                <p:strVal val="#ppt_x"/>
                                              </p:val>
                                            </p:tav>
                                            <p:tav tm="100000">
                                              <p:val>
                                                <p:strVal val="#ppt_x"/>
                                              </p:val>
                                            </p:tav>
                                          </p:tavLst>
                                        </p:anim>
                                        <p:anim calcmode="lin" valueType="num" p14:bounceEnd="70000">
                                          <p:cBhvr additive="base">
                                            <p:cTn id="20" dur="2000" fill="hold"/>
                                            <p:tgtEl>
                                              <p:spTgt spid="20"/>
                                            </p:tgtEl>
                                            <p:attrNameLst>
                                              <p:attrName>ppt_y</p:attrName>
                                            </p:attrNameLst>
                                          </p:cBhvr>
                                          <p:tavLst>
                                            <p:tav tm="0">
                                              <p:val>
                                                <p:strVal val="1+#ppt_h/2"/>
                                              </p:val>
                                            </p:tav>
                                            <p:tav tm="100000">
                                              <p:val>
                                                <p:strVal val="#ppt_y"/>
                                              </p:val>
                                            </p:tav>
                                          </p:tavLst>
                                        </p:anim>
                                      </p:childTnLst>
                                    </p:cTn>
                                  </p:par>
                                  <p:par>
                                    <p:cTn id="21" presetID="1" presetClass="mediacall" presetSubtype="0" fill="hold" nodeType="withEffect">
                                      <p:stCondLst>
                                        <p:cond delay="1500"/>
                                      </p:stCondLst>
                                      <p:childTnLst>
                                        <p:cmd type="call" cmd="playFrom(0.0)">
                                          <p:cBhvr>
                                            <p:cTn id="22" dur="719" fill="hold"/>
                                            <p:tgtEl>
                                              <p:spTgt spid="23"/>
                                            </p:tgtEl>
                                          </p:cBhvr>
                                        </p:cmd>
                                      </p:childTnLst>
                                    </p:cTn>
                                  </p:par>
                                  <p:par>
                                    <p:cTn id="23" presetID="2" presetClass="entr" presetSubtype="4" fill="hold" nodeType="withEffect" p14:presetBounceEnd="70000">
                                      <p:stCondLst>
                                        <p:cond delay="1750"/>
                                      </p:stCondLst>
                                      <p:childTnLst>
                                        <p:set>
                                          <p:cBhvr>
                                            <p:cTn id="24" dur="1" fill="hold">
                                              <p:stCondLst>
                                                <p:cond delay="0"/>
                                              </p:stCondLst>
                                            </p:cTn>
                                            <p:tgtEl>
                                              <p:spTgt spid="21"/>
                                            </p:tgtEl>
                                            <p:attrNameLst>
                                              <p:attrName>style.visibility</p:attrName>
                                            </p:attrNameLst>
                                          </p:cBhvr>
                                          <p:to>
                                            <p:strVal val="visible"/>
                                          </p:to>
                                        </p:set>
                                        <p:anim calcmode="lin" valueType="num" p14:bounceEnd="70000">
                                          <p:cBhvr additive="base">
                                            <p:cTn id="25" dur="2000" fill="hold"/>
                                            <p:tgtEl>
                                              <p:spTgt spid="21"/>
                                            </p:tgtEl>
                                            <p:attrNameLst>
                                              <p:attrName>ppt_x</p:attrName>
                                            </p:attrNameLst>
                                          </p:cBhvr>
                                          <p:tavLst>
                                            <p:tav tm="0">
                                              <p:val>
                                                <p:strVal val="#ppt_x"/>
                                              </p:val>
                                            </p:tav>
                                            <p:tav tm="100000">
                                              <p:val>
                                                <p:strVal val="#ppt_x"/>
                                              </p:val>
                                            </p:tav>
                                          </p:tavLst>
                                        </p:anim>
                                        <p:anim calcmode="lin" valueType="num" p14:bounceEnd="70000">
                                          <p:cBhvr additive="base">
                                            <p:cTn id="26" dur="2000" fill="hold"/>
                                            <p:tgtEl>
                                              <p:spTgt spid="21"/>
                                            </p:tgtEl>
                                            <p:attrNameLst>
                                              <p:attrName>ppt_y</p:attrName>
                                            </p:attrNameLst>
                                          </p:cBhvr>
                                          <p:tavLst>
                                            <p:tav tm="0">
                                              <p:val>
                                                <p:strVal val="1+#ppt_h/2"/>
                                              </p:val>
                                            </p:tav>
                                            <p:tav tm="100000">
                                              <p:val>
                                                <p:strVal val="#ppt_y"/>
                                              </p:val>
                                            </p:tav>
                                          </p:tavLst>
                                        </p:anim>
                                      </p:childTnLst>
                                    </p:cTn>
                                  </p:par>
                                  <p:par>
                                    <p:cTn id="27" presetID="1" presetClass="mediacall" presetSubtype="0" fill="hold" nodeType="withEffect">
                                      <p:stCondLst>
                                        <p:cond delay="1750"/>
                                      </p:stCondLst>
                                      <p:childTnLst>
                                        <p:cmd type="call" cmd="playFrom(0.0)">
                                          <p:cBhvr>
                                            <p:cTn id="28" dur="719" fill="hold"/>
                                            <p:tgtEl>
                                              <p:spTgt spid="23"/>
                                            </p:tgtEl>
                                          </p:cBhvr>
                                        </p:cmd>
                                      </p:childTnLst>
                                    </p:cTn>
                                  </p:par>
                                  <p:par>
                                    <p:cTn id="29" presetID="2" presetClass="entr" presetSubtype="4" fill="hold" nodeType="withEffect" p14:presetBounceEnd="70000">
                                      <p:stCondLst>
                                        <p:cond delay="2000"/>
                                      </p:stCondLst>
                                      <p:childTnLst>
                                        <p:set>
                                          <p:cBhvr>
                                            <p:cTn id="30" dur="1" fill="hold">
                                              <p:stCondLst>
                                                <p:cond delay="0"/>
                                              </p:stCondLst>
                                            </p:cTn>
                                            <p:tgtEl>
                                              <p:spTgt spid="22"/>
                                            </p:tgtEl>
                                            <p:attrNameLst>
                                              <p:attrName>style.visibility</p:attrName>
                                            </p:attrNameLst>
                                          </p:cBhvr>
                                          <p:to>
                                            <p:strVal val="visible"/>
                                          </p:to>
                                        </p:set>
                                        <p:anim calcmode="lin" valueType="num" p14:bounceEnd="70000">
                                          <p:cBhvr additive="base">
                                            <p:cTn id="31" dur="2000" fill="hold"/>
                                            <p:tgtEl>
                                              <p:spTgt spid="22"/>
                                            </p:tgtEl>
                                            <p:attrNameLst>
                                              <p:attrName>ppt_x</p:attrName>
                                            </p:attrNameLst>
                                          </p:cBhvr>
                                          <p:tavLst>
                                            <p:tav tm="0">
                                              <p:val>
                                                <p:strVal val="#ppt_x"/>
                                              </p:val>
                                            </p:tav>
                                            <p:tav tm="100000">
                                              <p:val>
                                                <p:strVal val="#ppt_x"/>
                                              </p:val>
                                            </p:tav>
                                          </p:tavLst>
                                        </p:anim>
                                        <p:anim calcmode="lin" valueType="num" p14:bounceEnd="70000">
                                          <p:cBhvr additive="base">
                                            <p:cTn id="32" dur="2000" fill="hold"/>
                                            <p:tgtEl>
                                              <p:spTgt spid="22"/>
                                            </p:tgtEl>
                                            <p:attrNameLst>
                                              <p:attrName>ppt_y</p:attrName>
                                            </p:attrNameLst>
                                          </p:cBhvr>
                                          <p:tavLst>
                                            <p:tav tm="0">
                                              <p:val>
                                                <p:strVal val="1+#ppt_h/2"/>
                                              </p:val>
                                            </p:tav>
                                            <p:tav tm="100000">
                                              <p:val>
                                                <p:strVal val="#ppt_y"/>
                                              </p:val>
                                            </p:tav>
                                          </p:tavLst>
                                        </p:anim>
                                      </p:childTnLst>
                                    </p:cTn>
                                  </p:par>
                                  <p:par>
                                    <p:cTn id="33" presetID="1" presetClass="mediacall" presetSubtype="0" fill="hold" nodeType="withEffect">
                                      <p:stCondLst>
                                        <p:cond delay="2000"/>
                                      </p:stCondLst>
                                      <p:childTnLst>
                                        <p:cmd type="call" cmd="playFrom(0.0)">
                                          <p:cBhvr>
                                            <p:cTn id="34" dur="719" fill="hold"/>
                                            <p:tgtEl>
                                              <p:spTgt spid="23"/>
                                            </p:tgtEl>
                                          </p:cBhvr>
                                        </p:cmd>
                                      </p:childTnLst>
                                    </p:cTn>
                                  </p:par>
                                  <p:par>
                                    <p:cTn id="35" presetID="1" presetClass="mediacall" presetSubtype="0" fill="hold" nodeType="withEffect">
                                      <p:stCondLst>
                                        <p:cond delay="3000"/>
                                      </p:stCondLst>
                                      <p:childTnLst>
                                        <p:cmd type="call" cmd="playFrom(0.0)">
                                          <p:cBhvr>
                                            <p:cTn id="36" dur="580" fill="hold"/>
                                            <p:tgtEl>
                                              <p:spTgt spid="24"/>
                                            </p:tgtEl>
                                          </p:cBhvr>
                                        </p:cmd>
                                      </p:childTnLst>
                                    </p:cTn>
                                  </p:par>
                                  <p:par>
                                    <p:cTn id="37" presetID="32" presetClass="emph" presetSubtype="0" fill="hold" nodeType="withEffect">
                                      <p:stCondLst>
                                        <p:cond delay="3000"/>
                                      </p:stCondLst>
                                      <p:childTnLst>
                                        <p:animRot by="120000">
                                          <p:cBhvr>
                                            <p:cTn id="38" dur="1" fill="hold">
                                              <p:stCondLst>
                                                <p:cond delay="0"/>
                                              </p:stCondLst>
                                            </p:cTn>
                                            <p:tgtEl>
                                              <p:spTgt spid="43"/>
                                            </p:tgtEl>
                                            <p:attrNameLst>
                                              <p:attrName>r</p:attrName>
                                            </p:attrNameLst>
                                          </p:cBhvr>
                                        </p:animRot>
                                        <p:animRot by="-240000">
                                          <p:cBhvr>
                                            <p:cTn id="39" dur="2" fill="hold">
                                              <p:stCondLst>
                                                <p:cond delay="50"/>
                                              </p:stCondLst>
                                            </p:cTn>
                                            <p:tgtEl>
                                              <p:spTgt spid="43"/>
                                            </p:tgtEl>
                                            <p:attrNameLst>
                                              <p:attrName>r</p:attrName>
                                            </p:attrNameLst>
                                          </p:cBhvr>
                                        </p:animRot>
                                        <p:animRot by="240000">
                                          <p:cBhvr>
                                            <p:cTn id="40" dur="2" fill="hold">
                                              <p:stCondLst>
                                                <p:cond delay="100"/>
                                              </p:stCondLst>
                                            </p:cTn>
                                            <p:tgtEl>
                                              <p:spTgt spid="43"/>
                                            </p:tgtEl>
                                            <p:attrNameLst>
                                              <p:attrName>r</p:attrName>
                                            </p:attrNameLst>
                                          </p:cBhvr>
                                        </p:animRot>
                                        <p:animRot by="-240000">
                                          <p:cBhvr>
                                            <p:cTn id="41" dur="2" fill="hold">
                                              <p:stCondLst>
                                                <p:cond delay="150"/>
                                              </p:stCondLst>
                                            </p:cTn>
                                            <p:tgtEl>
                                              <p:spTgt spid="43"/>
                                            </p:tgtEl>
                                            <p:attrNameLst>
                                              <p:attrName>r</p:attrName>
                                            </p:attrNameLst>
                                          </p:cBhvr>
                                        </p:animRot>
                                        <p:animRot by="120000">
                                          <p:cBhvr>
                                            <p:cTn id="42" dur="2" fill="hold">
                                              <p:stCondLst>
                                                <p:cond delay="249"/>
                                              </p:stCondLst>
                                            </p:cTn>
                                            <p:tgtEl>
                                              <p:spTgt spid="43"/>
                                            </p:tgtEl>
                                            <p:attrNameLst>
                                              <p:attrName>r</p:attrName>
                                            </p:attrNameLst>
                                          </p:cBhvr>
                                        </p:animRot>
                                      </p:childTnLst>
                                    </p:cTn>
                                  </p:par>
                                  <p:par>
                                    <p:cTn id="43" presetID="32" presetClass="emph" presetSubtype="0" fill="hold" nodeType="withEffect">
                                      <p:stCondLst>
                                        <p:cond delay="3000"/>
                                      </p:stCondLst>
                                      <p:childTnLst>
                                        <p:animRot by="120000">
                                          <p:cBhvr>
                                            <p:cTn id="44" dur="25" fill="hold">
                                              <p:stCondLst>
                                                <p:cond delay="0"/>
                                              </p:stCondLst>
                                            </p:cTn>
                                            <p:tgtEl>
                                              <p:spTgt spid="43"/>
                                            </p:tgtEl>
                                            <p:attrNameLst>
                                              <p:attrName>r</p:attrName>
                                            </p:attrNameLst>
                                          </p:cBhvr>
                                        </p:animRot>
                                        <p:animRot by="-240000">
                                          <p:cBhvr>
                                            <p:cTn id="45" dur="50" fill="hold">
                                              <p:stCondLst>
                                                <p:cond delay="50"/>
                                              </p:stCondLst>
                                            </p:cTn>
                                            <p:tgtEl>
                                              <p:spTgt spid="43"/>
                                            </p:tgtEl>
                                            <p:attrNameLst>
                                              <p:attrName>r</p:attrName>
                                            </p:attrNameLst>
                                          </p:cBhvr>
                                        </p:animRot>
                                        <p:animRot by="240000">
                                          <p:cBhvr>
                                            <p:cTn id="46" dur="50" fill="hold">
                                              <p:stCondLst>
                                                <p:cond delay="100"/>
                                              </p:stCondLst>
                                            </p:cTn>
                                            <p:tgtEl>
                                              <p:spTgt spid="43"/>
                                            </p:tgtEl>
                                            <p:attrNameLst>
                                              <p:attrName>r</p:attrName>
                                            </p:attrNameLst>
                                          </p:cBhvr>
                                        </p:animRot>
                                        <p:animRot by="-240000">
                                          <p:cBhvr>
                                            <p:cTn id="47" dur="50" fill="hold">
                                              <p:stCondLst>
                                                <p:cond delay="150"/>
                                              </p:stCondLst>
                                            </p:cTn>
                                            <p:tgtEl>
                                              <p:spTgt spid="43"/>
                                            </p:tgtEl>
                                            <p:attrNameLst>
                                              <p:attrName>r</p:attrName>
                                            </p:attrNameLst>
                                          </p:cBhvr>
                                        </p:animRot>
                                        <p:animRot by="120000">
                                          <p:cBhvr>
                                            <p:cTn id="48" dur="50" fill="hold">
                                              <p:stCondLst>
                                                <p:cond delay="200"/>
                                              </p:stCondLst>
                                            </p:cTn>
                                            <p:tgtEl>
                                              <p:spTgt spid="43"/>
                                            </p:tgtEl>
                                            <p:attrNameLst>
                                              <p:attrName>r</p:attrName>
                                            </p:attrNameLst>
                                          </p:cBhvr>
                                        </p:animRot>
                                      </p:childTnLst>
                                    </p:cTn>
                                  </p:par>
                                  <p:par>
                                    <p:cTn id="49" presetID="42" presetClass="entr" presetSubtype="0" fill="hold" grpId="20" nodeType="withEffect">
                                      <p:stCondLst>
                                        <p:cond delay="300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250"/>
                                            <p:tgtEl>
                                              <p:spTgt spid="42"/>
                                            </p:tgtEl>
                                          </p:cBhvr>
                                        </p:animEffect>
                                        <p:anim calcmode="lin" valueType="num">
                                          <p:cBhvr>
                                            <p:cTn id="52" dur="250" fill="hold"/>
                                            <p:tgtEl>
                                              <p:spTgt spid="42"/>
                                            </p:tgtEl>
                                            <p:attrNameLst>
                                              <p:attrName>ppt_x</p:attrName>
                                            </p:attrNameLst>
                                          </p:cBhvr>
                                          <p:tavLst>
                                            <p:tav tm="0">
                                              <p:val>
                                                <p:strVal val="#ppt_x"/>
                                              </p:val>
                                            </p:tav>
                                            <p:tav tm="100000">
                                              <p:val>
                                                <p:strVal val="#ppt_x"/>
                                              </p:val>
                                            </p:tav>
                                          </p:tavLst>
                                        </p:anim>
                                        <p:anim calcmode="lin" valueType="num">
                                          <p:cBhvr>
                                            <p:cTn id="53" dur="250" fill="hold"/>
                                            <p:tgtEl>
                                              <p:spTgt spid="42"/>
                                            </p:tgtEl>
                                            <p:attrNameLst>
                                              <p:attrName>ppt_y</p:attrName>
                                            </p:attrNameLst>
                                          </p:cBhvr>
                                          <p:tavLst>
                                            <p:tav tm="0">
                                              <p:val>
                                                <p:strVal val="#ppt_y+.1"/>
                                              </p:val>
                                            </p:tav>
                                            <p:tav tm="100000">
                                              <p:val>
                                                <p:strVal val="#ppt_y"/>
                                              </p:val>
                                            </p:tav>
                                          </p:tavLst>
                                        </p:anim>
                                      </p:childTnLst>
                                    </p:cTn>
                                  </p:par>
                                  <p:par>
                                    <p:cTn id="54" presetID="53" presetClass="entr" presetSubtype="16" fill="hold" nodeType="withEffect">
                                      <p:stCondLst>
                                        <p:cond delay="3000"/>
                                      </p:stCondLst>
                                      <p:childTnLst>
                                        <p:set>
                                          <p:cBhvr>
                                            <p:cTn id="55" dur="1" fill="hold">
                                              <p:stCondLst>
                                                <p:cond delay="0"/>
                                              </p:stCondLst>
                                            </p:cTn>
                                            <p:tgtEl>
                                              <p:spTgt spid="41"/>
                                            </p:tgtEl>
                                            <p:attrNameLst>
                                              <p:attrName>style.visibility</p:attrName>
                                            </p:attrNameLst>
                                          </p:cBhvr>
                                          <p:to>
                                            <p:strVal val="visible"/>
                                          </p:to>
                                        </p:set>
                                        <p:anim calcmode="lin" valueType="num">
                                          <p:cBhvr>
                                            <p:cTn id="56" dur="500" fill="hold"/>
                                            <p:tgtEl>
                                              <p:spTgt spid="41"/>
                                            </p:tgtEl>
                                            <p:attrNameLst>
                                              <p:attrName>ppt_w</p:attrName>
                                            </p:attrNameLst>
                                          </p:cBhvr>
                                          <p:tavLst>
                                            <p:tav tm="0">
                                              <p:val>
                                                <p:fltVal val="0"/>
                                              </p:val>
                                            </p:tav>
                                            <p:tav tm="100000">
                                              <p:val>
                                                <p:strVal val="#ppt_w"/>
                                              </p:val>
                                            </p:tav>
                                          </p:tavLst>
                                        </p:anim>
                                        <p:anim calcmode="lin" valueType="num">
                                          <p:cBhvr>
                                            <p:cTn id="57" dur="500" fill="hold"/>
                                            <p:tgtEl>
                                              <p:spTgt spid="41"/>
                                            </p:tgtEl>
                                            <p:attrNameLst>
                                              <p:attrName>ppt_h</p:attrName>
                                            </p:attrNameLst>
                                          </p:cBhvr>
                                          <p:tavLst>
                                            <p:tav tm="0">
                                              <p:val>
                                                <p:fltVal val="0"/>
                                              </p:val>
                                            </p:tav>
                                            <p:tav tm="100000">
                                              <p:val>
                                                <p:strVal val="#ppt_h"/>
                                              </p:val>
                                            </p:tav>
                                          </p:tavLst>
                                        </p:anim>
                                        <p:animEffect transition="in" filter="fade">
                                          <p:cBhvr>
                                            <p:cTn id="5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9" restart="whenNotActive" fill="hold" evtFilter="cancelBubble" nodeType="interactiveSeq">
                    <p:stCondLst>
                      <p:cond evt="onClick" delay="0">
                        <p:tgtEl>
                          <p:spTgt spid="19"/>
                        </p:tgtEl>
                      </p:cond>
                    </p:stCondLst>
                    <p:endSync evt="end" delay="0">
                      <p:rtn val="all"/>
                    </p:endSync>
                    <p:childTnLst>
                      <p:par>
                        <p:cTn id="60" fill="hold">
                          <p:stCondLst>
                            <p:cond delay="0"/>
                          </p:stCondLst>
                          <p:childTnLst>
                            <p:par>
                              <p:cTn id="61" fill="hold">
                                <p:stCondLst>
                                  <p:cond delay="0"/>
                                </p:stCondLst>
                                <p:childTnLst>
                                  <p:par>
                                    <p:cTn id="62" presetID="64" presetClass="path" presetSubtype="0" accel="50000" fill="hold" nodeType="clickEffect" p14:presetBounceEnd="33333">
                                      <p:stCondLst>
                                        <p:cond delay="0"/>
                                      </p:stCondLst>
                                      <p:childTnLst>
                                        <p:animMotion origin="layout" path="M -2.08333E-6 4.81481E-6 L -2.08333E-6 -0.13473 " pathEditMode="relative" rAng="0" ptsTypes="AA" p14:bounceEnd="33333">
                                          <p:cBhvr>
                                            <p:cTn id="63" dur="750" fill="hold"/>
                                            <p:tgtEl>
                                              <p:spTgt spid="19"/>
                                            </p:tgtEl>
                                            <p:attrNameLst>
                                              <p:attrName>ppt_x</p:attrName>
                                              <p:attrName>ppt_y</p:attrName>
                                            </p:attrNameLst>
                                          </p:cBhvr>
                                          <p:rCtr x="0" y="-6736"/>
                                        </p:animMotion>
                                      </p:childTnLst>
                                      <p:subTnLst>
                                        <p:audio>
                                          <p:cMediaNode>
                                            <p:cTn display="0" masterRel="sameClick">
                                              <p:stCondLst>
                                                <p:cond evt="begin" delay="0">
                                                  <p:tn val="62"/>
                                                </p:cond>
                                              </p:stCondLst>
                                              <p:endCondLst>
                                                <p:cond evt="onStopAudio" delay="0">
                                                  <p:tgtEl>
                                                    <p:sldTgt/>
                                                  </p:tgtEl>
                                                </p:cond>
                                              </p:endCondLst>
                                            </p:cTn>
                                            <p:tgtEl>
                                              <p:sndTgt r:embed="rId10" name="General_Question_Appears.wav"/>
                                            </p:tgtEl>
                                          </p:cMediaNode>
                                        </p:audio>
                                      </p:subTnLst>
                                    </p:cTn>
                                  </p:par>
                                  <p:par>
                                    <p:cTn id="64" presetID="47" presetClass="entr" presetSubtype="0" fill="hold" grpId="2"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250"/>
                                            <p:tgtEl>
                                              <p:spTgt spid="26"/>
                                            </p:tgtEl>
                                          </p:cBhvr>
                                        </p:animEffect>
                                        <p:anim calcmode="lin" valueType="num">
                                          <p:cBhvr>
                                            <p:cTn id="67" dur="250" fill="hold"/>
                                            <p:tgtEl>
                                              <p:spTgt spid="26"/>
                                            </p:tgtEl>
                                            <p:attrNameLst>
                                              <p:attrName>ppt_x</p:attrName>
                                            </p:attrNameLst>
                                          </p:cBhvr>
                                          <p:tavLst>
                                            <p:tav tm="0">
                                              <p:val>
                                                <p:strVal val="#ppt_x"/>
                                              </p:val>
                                            </p:tav>
                                            <p:tav tm="100000">
                                              <p:val>
                                                <p:strVal val="#ppt_x"/>
                                              </p:val>
                                            </p:tav>
                                          </p:tavLst>
                                        </p:anim>
                                        <p:anim calcmode="lin" valueType="num">
                                          <p:cBhvr>
                                            <p:cTn id="68" dur="250" fill="hold"/>
                                            <p:tgtEl>
                                              <p:spTgt spid="26"/>
                                            </p:tgtEl>
                                            <p:attrNameLst>
                                              <p:attrName>ppt_y</p:attrName>
                                            </p:attrNameLst>
                                          </p:cBhvr>
                                          <p:tavLst>
                                            <p:tav tm="0">
                                              <p:val>
                                                <p:strVal val="#ppt_y-.1"/>
                                              </p:val>
                                            </p:tav>
                                            <p:tav tm="100000">
                                              <p:val>
                                                <p:strVal val="#ppt_y"/>
                                              </p:val>
                                            </p:tav>
                                          </p:tavLst>
                                        </p:anim>
                                      </p:childTnLst>
                                    </p:cTn>
                                  </p:par>
                                  <p:par>
                                    <p:cTn id="69" presetID="42" presetClass="entr" presetSubtype="0" fill="hold" grpId="1" nodeType="with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250"/>
                                            <p:tgtEl>
                                              <p:spTgt spid="28"/>
                                            </p:tgtEl>
                                          </p:cBhvr>
                                        </p:animEffect>
                                        <p:anim calcmode="lin" valueType="num">
                                          <p:cBhvr>
                                            <p:cTn id="72" dur="250" fill="hold"/>
                                            <p:tgtEl>
                                              <p:spTgt spid="28"/>
                                            </p:tgtEl>
                                            <p:attrNameLst>
                                              <p:attrName>ppt_x</p:attrName>
                                            </p:attrNameLst>
                                          </p:cBhvr>
                                          <p:tavLst>
                                            <p:tav tm="0">
                                              <p:val>
                                                <p:strVal val="#ppt_x"/>
                                              </p:val>
                                            </p:tav>
                                            <p:tav tm="100000">
                                              <p:val>
                                                <p:strVal val="#ppt_x"/>
                                              </p:val>
                                            </p:tav>
                                          </p:tavLst>
                                        </p:anim>
                                        <p:anim calcmode="lin" valueType="num">
                                          <p:cBhvr>
                                            <p:cTn id="73" dur="250" fill="hold"/>
                                            <p:tgtEl>
                                              <p:spTgt spid="2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250"/>
                                            <p:tgtEl>
                                              <p:spTgt spid="29"/>
                                            </p:tgtEl>
                                          </p:cBhvr>
                                        </p:animEffect>
                                        <p:anim calcmode="lin" valueType="num">
                                          <p:cBhvr>
                                            <p:cTn id="77" dur="250" fill="hold"/>
                                            <p:tgtEl>
                                              <p:spTgt spid="29"/>
                                            </p:tgtEl>
                                            <p:attrNameLst>
                                              <p:attrName>ppt_x</p:attrName>
                                            </p:attrNameLst>
                                          </p:cBhvr>
                                          <p:tavLst>
                                            <p:tav tm="0">
                                              <p:val>
                                                <p:strVal val="#ppt_x"/>
                                              </p:val>
                                            </p:tav>
                                            <p:tav tm="100000">
                                              <p:val>
                                                <p:strVal val="#ppt_x"/>
                                              </p:val>
                                            </p:tav>
                                          </p:tavLst>
                                        </p:anim>
                                        <p:anim calcmode="lin" valueType="num">
                                          <p:cBhvr>
                                            <p:cTn id="78" dur="250" fill="hold"/>
                                            <p:tgtEl>
                                              <p:spTgt spid="29"/>
                                            </p:tgtEl>
                                            <p:attrNameLst>
                                              <p:attrName>ppt_y</p:attrName>
                                            </p:attrNameLst>
                                          </p:cBhvr>
                                          <p:tavLst>
                                            <p:tav tm="0">
                                              <p:val>
                                                <p:strVal val="#ppt_y+.1"/>
                                              </p:val>
                                            </p:tav>
                                            <p:tav tm="100000">
                                              <p:val>
                                                <p:strVal val="#ppt_y"/>
                                              </p:val>
                                            </p:tav>
                                          </p:tavLst>
                                        </p:anim>
                                      </p:childTnLst>
                                    </p:cTn>
                                  </p:par>
                                  <p:par>
                                    <p:cTn id="79" presetID="53" presetClass="entr" presetSubtype="16" fill="hold" nodeType="with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p:cTn id="81" dur="500" fill="hold"/>
                                            <p:tgtEl>
                                              <p:spTgt spid="25"/>
                                            </p:tgtEl>
                                            <p:attrNameLst>
                                              <p:attrName>ppt_w</p:attrName>
                                            </p:attrNameLst>
                                          </p:cBhvr>
                                          <p:tavLst>
                                            <p:tav tm="0">
                                              <p:val>
                                                <p:fltVal val="0"/>
                                              </p:val>
                                            </p:tav>
                                            <p:tav tm="100000">
                                              <p:val>
                                                <p:strVal val="#ppt_w"/>
                                              </p:val>
                                            </p:tav>
                                          </p:tavLst>
                                        </p:anim>
                                        <p:anim calcmode="lin" valueType="num">
                                          <p:cBhvr>
                                            <p:cTn id="82" dur="500" fill="hold"/>
                                            <p:tgtEl>
                                              <p:spTgt spid="25"/>
                                            </p:tgtEl>
                                            <p:attrNameLst>
                                              <p:attrName>ppt_h</p:attrName>
                                            </p:attrNameLst>
                                          </p:cBhvr>
                                          <p:tavLst>
                                            <p:tav tm="0">
                                              <p:val>
                                                <p:fltVal val="0"/>
                                              </p:val>
                                            </p:tav>
                                            <p:tav tm="100000">
                                              <p:val>
                                                <p:strVal val="#ppt_h"/>
                                              </p:val>
                                            </p:tav>
                                          </p:tavLst>
                                        </p:anim>
                                        <p:animEffect transition="in" filter="fade">
                                          <p:cBhvr>
                                            <p:cTn id="83" dur="500"/>
                                            <p:tgtEl>
                                              <p:spTgt spid="25"/>
                                            </p:tgtEl>
                                          </p:cBhvr>
                                        </p:animEffect>
                                      </p:childTnLst>
                                    </p:cTn>
                                  </p:par>
                                  <p:par>
                                    <p:cTn id="84" presetID="47" presetClass="exit" presetSubtype="0" fill="hold" grpId="10" nodeType="withEffect">
                                      <p:stCondLst>
                                        <p:cond delay="0"/>
                                      </p:stCondLst>
                                      <p:childTnLst>
                                        <p:animEffect transition="out" filter="fade">
                                          <p:cBhvr>
                                            <p:cTn id="85" dur="250"/>
                                            <p:tgtEl>
                                              <p:spTgt spid="42"/>
                                            </p:tgtEl>
                                          </p:cBhvr>
                                        </p:animEffect>
                                        <p:anim calcmode="lin" valueType="num">
                                          <p:cBhvr>
                                            <p:cTn id="86" dur="250"/>
                                            <p:tgtEl>
                                              <p:spTgt spid="42"/>
                                            </p:tgtEl>
                                            <p:attrNameLst>
                                              <p:attrName>ppt_x</p:attrName>
                                            </p:attrNameLst>
                                          </p:cBhvr>
                                          <p:tavLst>
                                            <p:tav tm="0">
                                              <p:val>
                                                <p:strVal val="ppt_x"/>
                                              </p:val>
                                            </p:tav>
                                            <p:tav tm="100000">
                                              <p:val>
                                                <p:strVal val="ppt_x"/>
                                              </p:val>
                                            </p:tav>
                                          </p:tavLst>
                                        </p:anim>
                                        <p:anim calcmode="lin" valueType="num">
                                          <p:cBhvr>
                                            <p:cTn id="87" dur="250"/>
                                            <p:tgtEl>
                                              <p:spTgt spid="42"/>
                                            </p:tgtEl>
                                            <p:attrNameLst>
                                              <p:attrName>ppt_y</p:attrName>
                                            </p:attrNameLst>
                                          </p:cBhvr>
                                          <p:tavLst>
                                            <p:tav tm="0">
                                              <p:val>
                                                <p:strVal val="ppt_y"/>
                                              </p:val>
                                            </p:tav>
                                            <p:tav tm="100000">
                                              <p:val>
                                                <p:strVal val="ppt_y-.1"/>
                                              </p:val>
                                            </p:tav>
                                          </p:tavLst>
                                        </p:anim>
                                        <p:set>
                                          <p:cBhvr>
                                            <p:cTn id="88" dur="1" fill="hold">
                                              <p:stCondLst>
                                                <p:cond delay="249"/>
                                              </p:stCondLst>
                                            </p:cTn>
                                            <p:tgtEl>
                                              <p:spTgt spid="42"/>
                                            </p:tgtEl>
                                            <p:attrNameLst>
                                              <p:attrName>style.visibility</p:attrName>
                                            </p:attrNameLst>
                                          </p:cBhvr>
                                          <p:to>
                                            <p:strVal val="hidden"/>
                                          </p:to>
                                        </p:set>
                                      </p:childTnLst>
                                    </p:cTn>
                                  </p:par>
                                  <p:par>
                                    <p:cTn id="89" presetID="53" presetClass="exit" presetSubtype="32" fill="hold" nodeType="withEffect">
                                      <p:stCondLst>
                                        <p:cond delay="0"/>
                                      </p:stCondLst>
                                      <p:childTnLst>
                                        <p:anim calcmode="lin" valueType="num">
                                          <p:cBhvr>
                                            <p:cTn id="90" dur="500"/>
                                            <p:tgtEl>
                                              <p:spTgt spid="41"/>
                                            </p:tgtEl>
                                            <p:attrNameLst>
                                              <p:attrName>ppt_w</p:attrName>
                                            </p:attrNameLst>
                                          </p:cBhvr>
                                          <p:tavLst>
                                            <p:tav tm="0">
                                              <p:val>
                                                <p:strVal val="ppt_w"/>
                                              </p:val>
                                            </p:tav>
                                            <p:tav tm="100000">
                                              <p:val>
                                                <p:fltVal val="0"/>
                                              </p:val>
                                            </p:tav>
                                          </p:tavLst>
                                        </p:anim>
                                        <p:anim calcmode="lin" valueType="num">
                                          <p:cBhvr>
                                            <p:cTn id="91" dur="500"/>
                                            <p:tgtEl>
                                              <p:spTgt spid="41"/>
                                            </p:tgtEl>
                                            <p:attrNameLst>
                                              <p:attrName>ppt_h</p:attrName>
                                            </p:attrNameLst>
                                          </p:cBhvr>
                                          <p:tavLst>
                                            <p:tav tm="0">
                                              <p:val>
                                                <p:strVal val="ppt_h"/>
                                              </p:val>
                                            </p:tav>
                                            <p:tav tm="100000">
                                              <p:val>
                                                <p:fltVal val="0"/>
                                              </p:val>
                                            </p:tav>
                                          </p:tavLst>
                                        </p:anim>
                                        <p:animEffect transition="out" filter="fade">
                                          <p:cBhvr>
                                            <p:cTn id="92" dur="500"/>
                                            <p:tgtEl>
                                              <p:spTgt spid="41"/>
                                            </p:tgtEl>
                                          </p:cBhvr>
                                        </p:animEffect>
                                        <p:set>
                                          <p:cBhvr>
                                            <p:cTn id="93" dur="1" fill="hold">
                                              <p:stCondLst>
                                                <p:cond delay="499"/>
                                              </p:stCondLst>
                                            </p:cTn>
                                            <p:tgtEl>
                                              <p:spTgt spid="41"/>
                                            </p:tgtEl>
                                            <p:attrNameLst>
                                              <p:attrName>style.visibility</p:attrName>
                                            </p:attrNameLst>
                                          </p:cBhvr>
                                          <p:to>
                                            <p:strVal val="hidden"/>
                                          </p:to>
                                        </p:set>
                                      </p:childTnLst>
                                    </p:cTn>
                                  </p:par>
                                </p:childTnLst>
                              </p:cTn>
                            </p:par>
                          </p:childTnLst>
                        </p:cTn>
                      </p:par>
                      <p:par>
                        <p:cTn id="94" fill="hold">
                          <p:stCondLst>
                            <p:cond delay="indefinite"/>
                          </p:stCondLst>
                          <p:childTnLst>
                            <p:par>
                              <p:cTn id="95" fill="hold">
                                <p:stCondLst>
                                  <p:cond delay="0"/>
                                </p:stCondLst>
                                <p:childTnLst>
                                  <p:par>
                                    <p:cTn id="96" presetID="42" presetClass="path" presetSubtype="0" accel="50000" decel="50000" fill="hold" nodeType="clickEffect">
                                      <p:stCondLst>
                                        <p:cond delay="0"/>
                                      </p:stCondLst>
                                      <p:childTnLst>
                                        <p:animMotion origin="layout" path="M 0 -0.13472 L 0 -0.00139 " pathEditMode="relative" rAng="0" ptsTypes="AA">
                                          <p:cBhvr>
                                            <p:cTn id="97" dur="750" fill="hold"/>
                                            <p:tgtEl>
                                              <p:spTgt spid="19"/>
                                            </p:tgtEl>
                                            <p:attrNameLst>
                                              <p:attrName>ppt_x</p:attrName>
                                              <p:attrName>ppt_y</p:attrName>
                                            </p:attrNameLst>
                                          </p:cBhvr>
                                          <p:rCtr x="0" y="6667"/>
                                        </p:animMotion>
                                      </p:childTnLst>
                                      <p:subTnLst>
                                        <p:audio>
                                          <p:cMediaNode>
                                            <p:cTn display="0" masterRel="sameClick">
                                              <p:stCondLst>
                                                <p:cond evt="begin" delay="0">
                                                  <p:tn val="96"/>
                                                </p:cond>
                                              </p:stCondLst>
                                              <p:endCondLst>
                                                <p:cond evt="onStopAudio" delay="0">
                                                  <p:tgtEl>
                                                    <p:sldTgt/>
                                                  </p:tgtEl>
                                                </p:cond>
                                              </p:endCondLst>
                                            </p:cTn>
                                            <p:tgtEl>
                                              <p:sndTgt r:embed="rId11" name="General_Question_Box_Leaves.wav"/>
                                            </p:tgtEl>
                                          </p:cMediaNode>
                                        </p:audio>
                                      </p:subTnLst>
                                    </p:cTn>
                                  </p:par>
                                  <p:par>
                                    <p:cTn id="98" presetID="47" presetClass="exit" presetSubtype="0" fill="hold" grpId="7" nodeType="withEffect">
                                      <p:stCondLst>
                                        <p:cond delay="0"/>
                                      </p:stCondLst>
                                      <p:childTnLst>
                                        <p:animEffect transition="out" filter="fade">
                                          <p:cBhvr>
                                            <p:cTn id="99" dur="1000"/>
                                            <p:tgtEl>
                                              <p:spTgt spid="26"/>
                                            </p:tgtEl>
                                          </p:cBhvr>
                                        </p:animEffect>
                                        <p:anim calcmode="lin" valueType="num">
                                          <p:cBhvr>
                                            <p:cTn id="100" dur="1000"/>
                                            <p:tgtEl>
                                              <p:spTgt spid="26"/>
                                            </p:tgtEl>
                                            <p:attrNameLst>
                                              <p:attrName>ppt_x</p:attrName>
                                            </p:attrNameLst>
                                          </p:cBhvr>
                                          <p:tavLst>
                                            <p:tav tm="0">
                                              <p:val>
                                                <p:strVal val="ppt_x"/>
                                              </p:val>
                                            </p:tav>
                                            <p:tav tm="100000">
                                              <p:val>
                                                <p:strVal val="ppt_x"/>
                                              </p:val>
                                            </p:tav>
                                          </p:tavLst>
                                        </p:anim>
                                        <p:anim calcmode="lin" valueType="num">
                                          <p:cBhvr>
                                            <p:cTn id="101" dur="1000"/>
                                            <p:tgtEl>
                                              <p:spTgt spid="26"/>
                                            </p:tgtEl>
                                            <p:attrNameLst>
                                              <p:attrName>ppt_y</p:attrName>
                                            </p:attrNameLst>
                                          </p:cBhvr>
                                          <p:tavLst>
                                            <p:tav tm="0">
                                              <p:val>
                                                <p:strVal val="ppt_y"/>
                                              </p:val>
                                            </p:tav>
                                            <p:tav tm="100000">
                                              <p:val>
                                                <p:strVal val="ppt_y-.1"/>
                                              </p:val>
                                            </p:tav>
                                          </p:tavLst>
                                        </p:anim>
                                        <p:set>
                                          <p:cBhvr>
                                            <p:cTn id="102" dur="1" fill="hold">
                                              <p:stCondLst>
                                                <p:cond delay="999"/>
                                              </p:stCondLst>
                                            </p:cTn>
                                            <p:tgtEl>
                                              <p:spTgt spid="26"/>
                                            </p:tgtEl>
                                            <p:attrNameLst>
                                              <p:attrName>style.visibility</p:attrName>
                                            </p:attrNameLst>
                                          </p:cBhvr>
                                          <p:to>
                                            <p:strVal val="hidden"/>
                                          </p:to>
                                        </p:set>
                                      </p:childTnLst>
                                    </p:cTn>
                                  </p:par>
                                  <p:par>
                                    <p:cTn id="103" presetID="42" presetClass="exit" presetSubtype="0" fill="hold" grpId="1" nodeType="withEffect">
                                      <p:stCondLst>
                                        <p:cond delay="0"/>
                                      </p:stCondLst>
                                      <p:childTnLst>
                                        <p:animEffect transition="out" filter="fade">
                                          <p:cBhvr>
                                            <p:cTn id="104" dur="1000"/>
                                            <p:tgtEl>
                                              <p:spTgt spid="29"/>
                                            </p:tgtEl>
                                          </p:cBhvr>
                                        </p:animEffect>
                                        <p:anim calcmode="lin" valueType="num">
                                          <p:cBhvr>
                                            <p:cTn id="105" dur="1000"/>
                                            <p:tgtEl>
                                              <p:spTgt spid="29"/>
                                            </p:tgtEl>
                                            <p:attrNameLst>
                                              <p:attrName>ppt_x</p:attrName>
                                            </p:attrNameLst>
                                          </p:cBhvr>
                                          <p:tavLst>
                                            <p:tav tm="0">
                                              <p:val>
                                                <p:strVal val="ppt_x"/>
                                              </p:val>
                                            </p:tav>
                                            <p:tav tm="100000">
                                              <p:val>
                                                <p:strVal val="ppt_x"/>
                                              </p:val>
                                            </p:tav>
                                          </p:tavLst>
                                        </p:anim>
                                        <p:anim calcmode="lin" valueType="num">
                                          <p:cBhvr>
                                            <p:cTn id="106" dur="1000"/>
                                            <p:tgtEl>
                                              <p:spTgt spid="29"/>
                                            </p:tgtEl>
                                            <p:attrNameLst>
                                              <p:attrName>ppt_y</p:attrName>
                                            </p:attrNameLst>
                                          </p:cBhvr>
                                          <p:tavLst>
                                            <p:tav tm="0">
                                              <p:val>
                                                <p:strVal val="ppt_y"/>
                                              </p:val>
                                            </p:tav>
                                            <p:tav tm="100000">
                                              <p:val>
                                                <p:strVal val="ppt_y+.1"/>
                                              </p:val>
                                            </p:tav>
                                          </p:tavLst>
                                        </p:anim>
                                        <p:set>
                                          <p:cBhvr>
                                            <p:cTn id="107" dur="1" fill="hold">
                                              <p:stCondLst>
                                                <p:cond delay="999"/>
                                              </p:stCondLst>
                                            </p:cTn>
                                            <p:tgtEl>
                                              <p:spTgt spid="29"/>
                                            </p:tgtEl>
                                            <p:attrNameLst>
                                              <p:attrName>style.visibility</p:attrName>
                                            </p:attrNameLst>
                                          </p:cBhvr>
                                          <p:to>
                                            <p:strVal val="hidden"/>
                                          </p:to>
                                        </p:set>
                                      </p:childTnLst>
                                    </p:cTn>
                                  </p:par>
                                  <p:par>
                                    <p:cTn id="108" presetID="42" presetClass="exit" presetSubtype="0" fill="hold" grpId="2" nodeType="withEffect">
                                      <p:stCondLst>
                                        <p:cond delay="0"/>
                                      </p:stCondLst>
                                      <p:childTnLst>
                                        <p:animEffect transition="out" filter="fade">
                                          <p:cBhvr>
                                            <p:cTn id="109" dur="1000"/>
                                            <p:tgtEl>
                                              <p:spTgt spid="28"/>
                                            </p:tgtEl>
                                          </p:cBhvr>
                                        </p:animEffect>
                                        <p:anim calcmode="lin" valueType="num">
                                          <p:cBhvr>
                                            <p:cTn id="110" dur="1000"/>
                                            <p:tgtEl>
                                              <p:spTgt spid="28"/>
                                            </p:tgtEl>
                                            <p:attrNameLst>
                                              <p:attrName>ppt_x</p:attrName>
                                            </p:attrNameLst>
                                          </p:cBhvr>
                                          <p:tavLst>
                                            <p:tav tm="0">
                                              <p:val>
                                                <p:strVal val="ppt_x"/>
                                              </p:val>
                                            </p:tav>
                                            <p:tav tm="100000">
                                              <p:val>
                                                <p:strVal val="ppt_x"/>
                                              </p:val>
                                            </p:tav>
                                          </p:tavLst>
                                        </p:anim>
                                        <p:anim calcmode="lin" valueType="num">
                                          <p:cBhvr>
                                            <p:cTn id="111" dur="1000"/>
                                            <p:tgtEl>
                                              <p:spTgt spid="28"/>
                                            </p:tgtEl>
                                            <p:attrNameLst>
                                              <p:attrName>ppt_y</p:attrName>
                                            </p:attrNameLst>
                                          </p:cBhvr>
                                          <p:tavLst>
                                            <p:tav tm="0">
                                              <p:val>
                                                <p:strVal val="ppt_y"/>
                                              </p:val>
                                            </p:tav>
                                            <p:tav tm="100000">
                                              <p:val>
                                                <p:strVal val="ppt_y+.1"/>
                                              </p:val>
                                            </p:tav>
                                          </p:tavLst>
                                        </p:anim>
                                        <p:set>
                                          <p:cBhvr>
                                            <p:cTn id="112" dur="1" fill="hold">
                                              <p:stCondLst>
                                                <p:cond delay="999"/>
                                              </p:stCondLst>
                                            </p:cTn>
                                            <p:tgtEl>
                                              <p:spTgt spid="28"/>
                                            </p:tgtEl>
                                            <p:attrNameLst>
                                              <p:attrName>style.visibility</p:attrName>
                                            </p:attrNameLst>
                                          </p:cBhvr>
                                          <p:to>
                                            <p:strVal val="hidden"/>
                                          </p:to>
                                        </p:set>
                                      </p:childTnLst>
                                    </p:cTn>
                                  </p:par>
                                  <p:par>
                                    <p:cTn id="113" presetID="53" presetClass="exit" presetSubtype="32" fill="hold" nodeType="withEffect">
                                      <p:stCondLst>
                                        <p:cond delay="0"/>
                                      </p:stCondLst>
                                      <p:childTnLst>
                                        <p:anim calcmode="lin" valueType="num">
                                          <p:cBhvr>
                                            <p:cTn id="114" dur="500"/>
                                            <p:tgtEl>
                                              <p:spTgt spid="25"/>
                                            </p:tgtEl>
                                            <p:attrNameLst>
                                              <p:attrName>ppt_w</p:attrName>
                                            </p:attrNameLst>
                                          </p:cBhvr>
                                          <p:tavLst>
                                            <p:tav tm="0">
                                              <p:val>
                                                <p:strVal val="ppt_w"/>
                                              </p:val>
                                            </p:tav>
                                            <p:tav tm="100000">
                                              <p:val>
                                                <p:fltVal val="0"/>
                                              </p:val>
                                            </p:tav>
                                          </p:tavLst>
                                        </p:anim>
                                        <p:anim calcmode="lin" valueType="num">
                                          <p:cBhvr>
                                            <p:cTn id="115" dur="500"/>
                                            <p:tgtEl>
                                              <p:spTgt spid="25"/>
                                            </p:tgtEl>
                                            <p:attrNameLst>
                                              <p:attrName>ppt_h</p:attrName>
                                            </p:attrNameLst>
                                          </p:cBhvr>
                                          <p:tavLst>
                                            <p:tav tm="0">
                                              <p:val>
                                                <p:strVal val="ppt_h"/>
                                              </p:val>
                                            </p:tav>
                                            <p:tav tm="100000">
                                              <p:val>
                                                <p:fltVal val="0"/>
                                              </p:val>
                                            </p:tav>
                                          </p:tavLst>
                                        </p:anim>
                                        <p:animEffect transition="out" filter="fade">
                                          <p:cBhvr>
                                            <p:cTn id="116" dur="500"/>
                                            <p:tgtEl>
                                              <p:spTgt spid="25"/>
                                            </p:tgtEl>
                                          </p:cBhvr>
                                        </p:animEffect>
                                        <p:set>
                                          <p:cBhvr>
                                            <p:cTn id="117" dur="1" fill="hold">
                                              <p:stCondLst>
                                                <p:cond delay="499"/>
                                              </p:stCondLst>
                                            </p:cTn>
                                            <p:tgtEl>
                                              <p:spTgt spid="25"/>
                                            </p:tgtEl>
                                            <p:attrNameLst>
                                              <p:attrName>style.visibility</p:attrName>
                                            </p:attrNameLst>
                                          </p:cBhvr>
                                          <p:to>
                                            <p:strVal val="hidden"/>
                                          </p:to>
                                        </p:set>
                                      </p:childTnLst>
                                    </p:cTn>
                                  </p:par>
                                  <p:par>
                                    <p:cTn id="118" presetID="47" presetClass="entr" presetSubtype="0" fill="hold" grpId="0" nodeType="withEffect">
                                      <p:stCondLst>
                                        <p:cond delay="0"/>
                                      </p:stCondLst>
                                      <p:childTnLst>
                                        <p:set>
                                          <p:cBhvr>
                                            <p:cTn id="119" dur="1" fill="hold">
                                              <p:stCondLst>
                                                <p:cond delay="0"/>
                                              </p:stCondLst>
                                            </p:cTn>
                                            <p:tgtEl>
                                              <p:spTgt spid="42"/>
                                            </p:tgtEl>
                                            <p:attrNameLst>
                                              <p:attrName>style.visibility</p:attrName>
                                            </p:attrNameLst>
                                          </p:cBhvr>
                                          <p:to>
                                            <p:strVal val="visible"/>
                                          </p:to>
                                        </p:set>
                                        <p:animEffect transition="in" filter="fade">
                                          <p:cBhvr>
                                            <p:cTn id="120" dur="250"/>
                                            <p:tgtEl>
                                              <p:spTgt spid="42"/>
                                            </p:tgtEl>
                                          </p:cBhvr>
                                        </p:animEffect>
                                        <p:anim calcmode="lin" valueType="num">
                                          <p:cBhvr>
                                            <p:cTn id="121" dur="250" fill="hold"/>
                                            <p:tgtEl>
                                              <p:spTgt spid="42"/>
                                            </p:tgtEl>
                                            <p:attrNameLst>
                                              <p:attrName>ppt_x</p:attrName>
                                            </p:attrNameLst>
                                          </p:cBhvr>
                                          <p:tavLst>
                                            <p:tav tm="0">
                                              <p:val>
                                                <p:strVal val="#ppt_x"/>
                                              </p:val>
                                            </p:tav>
                                            <p:tav tm="100000">
                                              <p:val>
                                                <p:strVal val="#ppt_x"/>
                                              </p:val>
                                            </p:tav>
                                          </p:tavLst>
                                        </p:anim>
                                        <p:anim calcmode="lin" valueType="num">
                                          <p:cBhvr>
                                            <p:cTn id="122" dur="250" fill="hold"/>
                                            <p:tgtEl>
                                              <p:spTgt spid="42"/>
                                            </p:tgtEl>
                                            <p:attrNameLst>
                                              <p:attrName>ppt_y</p:attrName>
                                            </p:attrNameLst>
                                          </p:cBhvr>
                                          <p:tavLst>
                                            <p:tav tm="0">
                                              <p:val>
                                                <p:strVal val="#ppt_y-.1"/>
                                              </p:val>
                                            </p:tav>
                                            <p:tav tm="100000">
                                              <p:val>
                                                <p:strVal val="#ppt_y"/>
                                              </p:val>
                                            </p:tav>
                                          </p:tavLst>
                                        </p:anim>
                                      </p:childTnLst>
                                    </p:cTn>
                                  </p:par>
                                  <p:par>
                                    <p:cTn id="123" presetID="53" presetClass="entr" presetSubtype="16" fill="hold" nodeType="withEffect">
                                      <p:stCondLst>
                                        <p:cond delay="0"/>
                                      </p:stCondLst>
                                      <p:childTnLst>
                                        <p:set>
                                          <p:cBhvr>
                                            <p:cTn id="124" dur="1" fill="hold">
                                              <p:stCondLst>
                                                <p:cond delay="0"/>
                                              </p:stCondLst>
                                            </p:cTn>
                                            <p:tgtEl>
                                              <p:spTgt spid="41"/>
                                            </p:tgtEl>
                                            <p:attrNameLst>
                                              <p:attrName>style.visibility</p:attrName>
                                            </p:attrNameLst>
                                          </p:cBhvr>
                                          <p:to>
                                            <p:strVal val="visible"/>
                                          </p:to>
                                        </p:set>
                                        <p:anim calcmode="lin" valueType="num">
                                          <p:cBhvr>
                                            <p:cTn id="125" dur="500" fill="hold"/>
                                            <p:tgtEl>
                                              <p:spTgt spid="41"/>
                                            </p:tgtEl>
                                            <p:attrNameLst>
                                              <p:attrName>ppt_w</p:attrName>
                                            </p:attrNameLst>
                                          </p:cBhvr>
                                          <p:tavLst>
                                            <p:tav tm="0">
                                              <p:val>
                                                <p:fltVal val="0"/>
                                              </p:val>
                                            </p:tav>
                                            <p:tav tm="100000">
                                              <p:val>
                                                <p:strVal val="#ppt_w"/>
                                              </p:val>
                                            </p:tav>
                                          </p:tavLst>
                                        </p:anim>
                                        <p:anim calcmode="lin" valueType="num">
                                          <p:cBhvr>
                                            <p:cTn id="126" dur="500" fill="hold"/>
                                            <p:tgtEl>
                                              <p:spTgt spid="41"/>
                                            </p:tgtEl>
                                            <p:attrNameLst>
                                              <p:attrName>ppt_h</p:attrName>
                                            </p:attrNameLst>
                                          </p:cBhvr>
                                          <p:tavLst>
                                            <p:tav tm="0">
                                              <p:val>
                                                <p:fltVal val="0"/>
                                              </p:val>
                                            </p:tav>
                                            <p:tav tm="100000">
                                              <p:val>
                                                <p:strVal val="#ppt_h"/>
                                              </p:val>
                                            </p:tav>
                                          </p:tavLst>
                                        </p:anim>
                                        <p:animEffect transition="in" filter="fade">
                                          <p:cBhvr>
                                            <p:cTn id="127" dur="500"/>
                                            <p:tgtEl>
                                              <p:spTgt spid="41"/>
                                            </p:tgtEl>
                                          </p:cBhvr>
                                        </p:animEffect>
                                      </p:childTnLst>
                                    </p:cTn>
                                  </p:par>
                                </p:childTnLst>
                              </p:cTn>
                            </p:par>
                          </p:childTnLst>
                        </p:cTn>
                      </p:par>
                    </p:childTnLst>
                  </p:cTn>
                  <p:nextCondLst>
                    <p:cond evt="onClick" delay="0">
                      <p:tgtEl>
                        <p:spTgt spid="19"/>
                      </p:tgtEl>
                    </p:cond>
                  </p:nextCondLst>
                </p:seq>
                <p:audio>
                  <p:cMediaNode vol="80000">
                    <p:cTn id="128" fill="hold" display="0">
                      <p:stCondLst>
                        <p:cond delay="indefinite"/>
                      </p:stCondLst>
                      <p:endCondLst>
                        <p:cond evt="onStopAudio" delay="0">
                          <p:tgtEl>
                            <p:sldTgt/>
                          </p:tgtEl>
                        </p:cond>
                      </p:endCondLst>
                    </p:cTn>
                    <p:tgtEl>
                      <p:spTgt spid="23"/>
                    </p:tgtEl>
                  </p:cMediaNode>
                </p:audio>
                <p:audio>
                  <p:cMediaNode vol="80000">
                    <p:cTn id="129" fill="hold" display="0">
                      <p:stCondLst>
                        <p:cond delay="indefinite"/>
                      </p:stCondLst>
                      <p:endCondLst>
                        <p:cond evt="onStopAudio" delay="0">
                          <p:tgtEl>
                            <p:sldTgt/>
                          </p:tgtEl>
                        </p:cond>
                      </p:endCondLst>
                    </p:cTn>
                    <p:tgtEl>
                      <p:spTgt spid="24"/>
                    </p:tgtEl>
                  </p:cMediaNode>
                </p:audio>
                <p:seq concurrent="1" nextAc="seek">
                  <p:cTn id="130" restart="whenNotActive" fill="hold" evtFilter="cancelBubble" nodeType="interactiveSeq">
                    <p:stCondLst>
                      <p:cond evt="onClick" delay="0">
                        <p:tgtEl>
                          <p:spTgt spid="29"/>
                        </p:tgtEl>
                      </p:cond>
                    </p:stCondLst>
                    <p:endSync evt="end" delay="0">
                      <p:rtn val="all"/>
                    </p:endSync>
                    <p:childTnLst>
                      <p:par>
                        <p:cTn id="131" fill="hold">
                          <p:stCondLst>
                            <p:cond delay="0"/>
                          </p:stCondLst>
                          <p:childTnLst>
                            <p:par>
                              <p:cTn id="132" fill="hold">
                                <p:stCondLst>
                                  <p:cond delay="0"/>
                                </p:stCondLst>
                                <p:childTnLst>
                                  <p:par>
                                    <p:cTn id="133" presetID="42" presetClass="path" presetSubtype="0" accel="50000" decel="50000" fill="hold" nodeType="clickEffect">
                                      <p:stCondLst>
                                        <p:cond delay="0"/>
                                      </p:stCondLst>
                                      <p:childTnLst>
                                        <p:animMotion origin="layout" path="M -1.04167E-6 -0.13473 L -1.04167E-6 -3.33333E-6 " pathEditMode="relative" rAng="0" ptsTypes="AA">
                                          <p:cBhvr>
                                            <p:cTn id="134" dur="750" fill="hold"/>
                                            <p:tgtEl>
                                              <p:spTgt spid="19"/>
                                            </p:tgtEl>
                                            <p:attrNameLst>
                                              <p:attrName>ppt_x</p:attrName>
                                              <p:attrName>ppt_y</p:attrName>
                                            </p:attrNameLst>
                                          </p:cBhvr>
                                          <p:rCtr x="0" y="6644"/>
                                        </p:animMotion>
                                      </p:childTnLst>
                                      <p:subTnLst>
                                        <p:audio>
                                          <p:cMediaNode>
                                            <p:cTn display="0" masterRel="sameClick">
                                              <p:stCondLst>
                                                <p:cond evt="begin" delay="0">
                                                  <p:tn val="133"/>
                                                </p:cond>
                                              </p:stCondLst>
                                              <p:endCondLst>
                                                <p:cond evt="onStopAudio" delay="0">
                                                  <p:tgtEl>
                                                    <p:sldTgt/>
                                                  </p:tgtEl>
                                                </p:cond>
                                              </p:endCondLst>
                                            </p:cTn>
                                            <p:tgtEl>
                                              <p:sndTgt r:embed="rId11" name="General_Question_Box_Leaves.wav"/>
                                            </p:tgtEl>
                                          </p:cMediaNode>
                                        </p:audio>
                                      </p:subTnLst>
                                    </p:cTn>
                                  </p:par>
                                  <p:par>
                                    <p:cTn id="135" presetID="42" presetClass="exit" presetSubtype="0" fill="hold" grpId="0" nodeType="withEffect">
                                      <p:stCondLst>
                                        <p:cond delay="0"/>
                                      </p:stCondLst>
                                      <p:childTnLst>
                                        <p:animEffect transition="out" filter="fade">
                                          <p:cBhvr>
                                            <p:cTn id="136" dur="1000"/>
                                            <p:tgtEl>
                                              <p:spTgt spid="28"/>
                                            </p:tgtEl>
                                          </p:cBhvr>
                                        </p:animEffect>
                                        <p:anim calcmode="lin" valueType="num">
                                          <p:cBhvr>
                                            <p:cTn id="137" dur="1000"/>
                                            <p:tgtEl>
                                              <p:spTgt spid="28"/>
                                            </p:tgtEl>
                                            <p:attrNameLst>
                                              <p:attrName>ppt_x</p:attrName>
                                            </p:attrNameLst>
                                          </p:cBhvr>
                                          <p:tavLst>
                                            <p:tav tm="0">
                                              <p:val>
                                                <p:strVal val="ppt_x"/>
                                              </p:val>
                                            </p:tav>
                                            <p:tav tm="100000">
                                              <p:val>
                                                <p:strVal val="ppt_x"/>
                                              </p:val>
                                            </p:tav>
                                          </p:tavLst>
                                        </p:anim>
                                        <p:anim calcmode="lin" valueType="num">
                                          <p:cBhvr>
                                            <p:cTn id="138" dur="1000"/>
                                            <p:tgtEl>
                                              <p:spTgt spid="28"/>
                                            </p:tgtEl>
                                            <p:attrNameLst>
                                              <p:attrName>ppt_y</p:attrName>
                                            </p:attrNameLst>
                                          </p:cBhvr>
                                          <p:tavLst>
                                            <p:tav tm="0">
                                              <p:val>
                                                <p:strVal val="ppt_y"/>
                                              </p:val>
                                            </p:tav>
                                            <p:tav tm="100000">
                                              <p:val>
                                                <p:strVal val="ppt_y+.1"/>
                                              </p:val>
                                            </p:tav>
                                          </p:tavLst>
                                        </p:anim>
                                        <p:set>
                                          <p:cBhvr>
                                            <p:cTn id="139" dur="1" fill="hold">
                                              <p:stCondLst>
                                                <p:cond delay="999"/>
                                              </p:stCondLst>
                                            </p:cTn>
                                            <p:tgtEl>
                                              <p:spTgt spid="28"/>
                                            </p:tgtEl>
                                            <p:attrNameLst>
                                              <p:attrName>style.visibility</p:attrName>
                                            </p:attrNameLst>
                                          </p:cBhvr>
                                          <p:to>
                                            <p:strVal val="hidden"/>
                                          </p:to>
                                        </p:set>
                                      </p:childTnLst>
                                    </p:cTn>
                                  </p:par>
                                  <p:par>
                                    <p:cTn id="140" presetID="42" presetClass="exit" presetSubtype="0" fill="hold" grpId="2" nodeType="withEffect">
                                      <p:stCondLst>
                                        <p:cond delay="0"/>
                                      </p:stCondLst>
                                      <p:childTnLst>
                                        <p:animEffect transition="out" filter="fade">
                                          <p:cBhvr>
                                            <p:cTn id="141" dur="1000"/>
                                            <p:tgtEl>
                                              <p:spTgt spid="29"/>
                                            </p:tgtEl>
                                          </p:cBhvr>
                                        </p:animEffect>
                                        <p:anim calcmode="lin" valueType="num">
                                          <p:cBhvr>
                                            <p:cTn id="142" dur="1000"/>
                                            <p:tgtEl>
                                              <p:spTgt spid="29"/>
                                            </p:tgtEl>
                                            <p:attrNameLst>
                                              <p:attrName>ppt_x</p:attrName>
                                            </p:attrNameLst>
                                          </p:cBhvr>
                                          <p:tavLst>
                                            <p:tav tm="0">
                                              <p:val>
                                                <p:strVal val="ppt_x"/>
                                              </p:val>
                                            </p:tav>
                                            <p:tav tm="100000">
                                              <p:val>
                                                <p:strVal val="ppt_x"/>
                                              </p:val>
                                            </p:tav>
                                          </p:tavLst>
                                        </p:anim>
                                        <p:anim calcmode="lin" valueType="num">
                                          <p:cBhvr>
                                            <p:cTn id="143" dur="1000"/>
                                            <p:tgtEl>
                                              <p:spTgt spid="29"/>
                                            </p:tgtEl>
                                            <p:attrNameLst>
                                              <p:attrName>ppt_y</p:attrName>
                                            </p:attrNameLst>
                                          </p:cBhvr>
                                          <p:tavLst>
                                            <p:tav tm="0">
                                              <p:val>
                                                <p:strVal val="ppt_y"/>
                                              </p:val>
                                            </p:tav>
                                            <p:tav tm="100000">
                                              <p:val>
                                                <p:strVal val="ppt_y+.1"/>
                                              </p:val>
                                            </p:tav>
                                          </p:tavLst>
                                        </p:anim>
                                        <p:set>
                                          <p:cBhvr>
                                            <p:cTn id="144" dur="1" fill="hold">
                                              <p:stCondLst>
                                                <p:cond delay="999"/>
                                              </p:stCondLst>
                                            </p:cTn>
                                            <p:tgtEl>
                                              <p:spTgt spid="29"/>
                                            </p:tgtEl>
                                            <p:attrNameLst>
                                              <p:attrName>style.visibility</p:attrName>
                                            </p:attrNameLst>
                                          </p:cBhvr>
                                          <p:to>
                                            <p:strVal val="hidden"/>
                                          </p:to>
                                        </p:set>
                                      </p:childTnLst>
                                    </p:cTn>
                                  </p:par>
                                  <p:par>
                                    <p:cTn id="145" presetID="47" presetClass="exit" presetSubtype="0" fill="hold" grpId="10" nodeType="withEffect">
                                      <p:stCondLst>
                                        <p:cond delay="0"/>
                                      </p:stCondLst>
                                      <p:childTnLst>
                                        <p:animEffect transition="out" filter="fade">
                                          <p:cBhvr>
                                            <p:cTn id="146" dur="1000"/>
                                            <p:tgtEl>
                                              <p:spTgt spid="26"/>
                                            </p:tgtEl>
                                          </p:cBhvr>
                                        </p:animEffect>
                                        <p:anim calcmode="lin" valueType="num">
                                          <p:cBhvr>
                                            <p:cTn id="147" dur="1000"/>
                                            <p:tgtEl>
                                              <p:spTgt spid="26"/>
                                            </p:tgtEl>
                                            <p:attrNameLst>
                                              <p:attrName>ppt_x</p:attrName>
                                            </p:attrNameLst>
                                          </p:cBhvr>
                                          <p:tavLst>
                                            <p:tav tm="0">
                                              <p:val>
                                                <p:strVal val="ppt_x"/>
                                              </p:val>
                                            </p:tav>
                                            <p:tav tm="100000">
                                              <p:val>
                                                <p:strVal val="ppt_x"/>
                                              </p:val>
                                            </p:tav>
                                          </p:tavLst>
                                        </p:anim>
                                        <p:anim calcmode="lin" valueType="num">
                                          <p:cBhvr>
                                            <p:cTn id="148" dur="1000"/>
                                            <p:tgtEl>
                                              <p:spTgt spid="26"/>
                                            </p:tgtEl>
                                            <p:attrNameLst>
                                              <p:attrName>ppt_y</p:attrName>
                                            </p:attrNameLst>
                                          </p:cBhvr>
                                          <p:tavLst>
                                            <p:tav tm="0">
                                              <p:val>
                                                <p:strVal val="ppt_y"/>
                                              </p:val>
                                            </p:tav>
                                            <p:tav tm="100000">
                                              <p:val>
                                                <p:strVal val="ppt_y-.1"/>
                                              </p:val>
                                            </p:tav>
                                          </p:tavLst>
                                        </p:anim>
                                        <p:set>
                                          <p:cBhvr>
                                            <p:cTn id="149" dur="1" fill="hold">
                                              <p:stCondLst>
                                                <p:cond delay="999"/>
                                              </p:stCondLst>
                                            </p:cTn>
                                            <p:tgtEl>
                                              <p:spTgt spid="26"/>
                                            </p:tgtEl>
                                            <p:attrNameLst>
                                              <p:attrName>style.visibility</p:attrName>
                                            </p:attrNameLst>
                                          </p:cBhvr>
                                          <p:to>
                                            <p:strVal val="hidden"/>
                                          </p:to>
                                        </p:set>
                                      </p:childTnLst>
                                    </p:cTn>
                                  </p:par>
                                  <p:par>
                                    <p:cTn id="150" presetID="53" presetClass="exit" presetSubtype="32" fill="hold" nodeType="withEffect">
                                      <p:stCondLst>
                                        <p:cond delay="0"/>
                                      </p:stCondLst>
                                      <p:childTnLst>
                                        <p:anim calcmode="lin" valueType="num">
                                          <p:cBhvr>
                                            <p:cTn id="151" dur="500"/>
                                            <p:tgtEl>
                                              <p:spTgt spid="25"/>
                                            </p:tgtEl>
                                            <p:attrNameLst>
                                              <p:attrName>ppt_w</p:attrName>
                                            </p:attrNameLst>
                                          </p:cBhvr>
                                          <p:tavLst>
                                            <p:tav tm="0">
                                              <p:val>
                                                <p:strVal val="ppt_w"/>
                                              </p:val>
                                            </p:tav>
                                            <p:tav tm="100000">
                                              <p:val>
                                                <p:fltVal val="0"/>
                                              </p:val>
                                            </p:tav>
                                          </p:tavLst>
                                        </p:anim>
                                        <p:anim calcmode="lin" valueType="num">
                                          <p:cBhvr>
                                            <p:cTn id="152" dur="500"/>
                                            <p:tgtEl>
                                              <p:spTgt spid="25"/>
                                            </p:tgtEl>
                                            <p:attrNameLst>
                                              <p:attrName>ppt_h</p:attrName>
                                            </p:attrNameLst>
                                          </p:cBhvr>
                                          <p:tavLst>
                                            <p:tav tm="0">
                                              <p:val>
                                                <p:strVal val="ppt_h"/>
                                              </p:val>
                                            </p:tav>
                                            <p:tav tm="100000">
                                              <p:val>
                                                <p:fltVal val="0"/>
                                              </p:val>
                                            </p:tav>
                                          </p:tavLst>
                                        </p:anim>
                                        <p:animEffect transition="out" filter="fade">
                                          <p:cBhvr>
                                            <p:cTn id="153" dur="500"/>
                                            <p:tgtEl>
                                              <p:spTgt spid="25"/>
                                            </p:tgtEl>
                                          </p:cBhvr>
                                        </p:animEffect>
                                        <p:set>
                                          <p:cBhvr>
                                            <p:cTn id="154" dur="1" fill="hold">
                                              <p:stCondLst>
                                                <p:cond delay="499"/>
                                              </p:stCondLst>
                                            </p:cTn>
                                            <p:tgtEl>
                                              <p:spTgt spid="25"/>
                                            </p:tgtEl>
                                            <p:attrNameLst>
                                              <p:attrName>style.visibility</p:attrName>
                                            </p:attrNameLst>
                                          </p:cBhvr>
                                          <p:to>
                                            <p:strVal val="hidden"/>
                                          </p:to>
                                        </p:set>
                                      </p:childTnLst>
                                    </p:cTn>
                                  </p:par>
                                  <p:par>
                                    <p:cTn id="155" presetID="47" presetClass="entr" presetSubtype="0" fill="hold" grpId="11" nodeType="withEffect">
                                      <p:stCondLst>
                                        <p:cond delay="0"/>
                                      </p:stCondLst>
                                      <p:childTnLst>
                                        <p:set>
                                          <p:cBhvr>
                                            <p:cTn id="156" dur="1" fill="hold">
                                              <p:stCondLst>
                                                <p:cond delay="0"/>
                                              </p:stCondLst>
                                            </p:cTn>
                                            <p:tgtEl>
                                              <p:spTgt spid="42"/>
                                            </p:tgtEl>
                                            <p:attrNameLst>
                                              <p:attrName>style.visibility</p:attrName>
                                            </p:attrNameLst>
                                          </p:cBhvr>
                                          <p:to>
                                            <p:strVal val="visible"/>
                                          </p:to>
                                        </p:set>
                                        <p:animEffect transition="in" filter="fade">
                                          <p:cBhvr>
                                            <p:cTn id="157" dur="250"/>
                                            <p:tgtEl>
                                              <p:spTgt spid="42"/>
                                            </p:tgtEl>
                                          </p:cBhvr>
                                        </p:animEffect>
                                        <p:anim calcmode="lin" valueType="num">
                                          <p:cBhvr>
                                            <p:cTn id="158" dur="250" fill="hold"/>
                                            <p:tgtEl>
                                              <p:spTgt spid="42"/>
                                            </p:tgtEl>
                                            <p:attrNameLst>
                                              <p:attrName>ppt_x</p:attrName>
                                            </p:attrNameLst>
                                          </p:cBhvr>
                                          <p:tavLst>
                                            <p:tav tm="0">
                                              <p:val>
                                                <p:strVal val="#ppt_x"/>
                                              </p:val>
                                            </p:tav>
                                            <p:tav tm="100000">
                                              <p:val>
                                                <p:strVal val="#ppt_x"/>
                                              </p:val>
                                            </p:tav>
                                          </p:tavLst>
                                        </p:anim>
                                        <p:anim calcmode="lin" valueType="num">
                                          <p:cBhvr>
                                            <p:cTn id="159" dur="250" fill="hold"/>
                                            <p:tgtEl>
                                              <p:spTgt spid="42"/>
                                            </p:tgtEl>
                                            <p:attrNameLst>
                                              <p:attrName>ppt_y</p:attrName>
                                            </p:attrNameLst>
                                          </p:cBhvr>
                                          <p:tavLst>
                                            <p:tav tm="0">
                                              <p:val>
                                                <p:strVal val="#ppt_y-.1"/>
                                              </p:val>
                                            </p:tav>
                                            <p:tav tm="100000">
                                              <p:val>
                                                <p:strVal val="#ppt_y"/>
                                              </p:val>
                                            </p:tav>
                                          </p:tavLst>
                                        </p:anim>
                                      </p:childTnLst>
                                    </p:cTn>
                                  </p:par>
                                  <p:par>
                                    <p:cTn id="160" presetID="53" presetClass="entr" presetSubtype="16" fill="hold" nodeType="withEffect">
                                      <p:stCondLst>
                                        <p:cond delay="0"/>
                                      </p:stCondLst>
                                      <p:childTnLst>
                                        <p:set>
                                          <p:cBhvr>
                                            <p:cTn id="161" dur="1" fill="hold">
                                              <p:stCondLst>
                                                <p:cond delay="0"/>
                                              </p:stCondLst>
                                            </p:cTn>
                                            <p:tgtEl>
                                              <p:spTgt spid="41"/>
                                            </p:tgtEl>
                                            <p:attrNameLst>
                                              <p:attrName>style.visibility</p:attrName>
                                            </p:attrNameLst>
                                          </p:cBhvr>
                                          <p:to>
                                            <p:strVal val="visible"/>
                                          </p:to>
                                        </p:set>
                                        <p:anim calcmode="lin" valueType="num">
                                          <p:cBhvr>
                                            <p:cTn id="162" dur="500" fill="hold"/>
                                            <p:tgtEl>
                                              <p:spTgt spid="41"/>
                                            </p:tgtEl>
                                            <p:attrNameLst>
                                              <p:attrName>ppt_w</p:attrName>
                                            </p:attrNameLst>
                                          </p:cBhvr>
                                          <p:tavLst>
                                            <p:tav tm="0">
                                              <p:val>
                                                <p:fltVal val="0"/>
                                              </p:val>
                                            </p:tav>
                                            <p:tav tm="100000">
                                              <p:val>
                                                <p:strVal val="#ppt_w"/>
                                              </p:val>
                                            </p:tav>
                                          </p:tavLst>
                                        </p:anim>
                                        <p:anim calcmode="lin" valueType="num">
                                          <p:cBhvr>
                                            <p:cTn id="163" dur="500" fill="hold"/>
                                            <p:tgtEl>
                                              <p:spTgt spid="41"/>
                                            </p:tgtEl>
                                            <p:attrNameLst>
                                              <p:attrName>ppt_h</p:attrName>
                                            </p:attrNameLst>
                                          </p:cBhvr>
                                          <p:tavLst>
                                            <p:tav tm="0">
                                              <p:val>
                                                <p:fltVal val="0"/>
                                              </p:val>
                                            </p:tav>
                                            <p:tav tm="100000">
                                              <p:val>
                                                <p:strVal val="#ppt_h"/>
                                              </p:val>
                                            </p:tav>
                                          </p:tavLst>
                                        </p:anim>
                                        <p:animEffect transition="in" filter="fade">
                                          <p:cBhvr>
                                            <p:cTn id="164" dur="500"/>
                                            <p:tgtEl>
                                              <p:spTgt spid="41"/>
                                            </p:tgtEl>
                                          </p:cBhvr>
                                        </p:animEffect>
                                      </p:childTnLst>
                                    </p:cTn>
                                  </p:par>
                                </p:childTnLst>
                              </p:cTn>
                            </p:par>
                          </p:childTnLst>
                        </p:cTn>
                      </p:par>
                    </p:childTnLst>
                  </p:cTn>
                  <p:nextCondLst>
                    <p:cond evt="onClick" delay="0">
                      <p:tgtEl>
                        <p:spTgt spid="29"/>
                      </p:tgtEl>
                    </p:cond>
                  </p:nextCondLst>
                </p:seq>
                <p:seq concurrent="1" nextAc="seek">
                  <p:cTn id="165" restart="whenNotActive" fill="hold" evtFilter="cancelBubble" nodeType="interactiveSeq">
                    <p:stCondLst>
                      <p:cond evt="onClick" delay="0">
                        <p:tgtEl>
                          <p:spTgt spid="20"/>
                        </p:tgtEl>
                      </p:cond>
                    </p:stCondLst>
                    <p:endSync evt="end" delay="0">
                      <p:rtn val="all"/>
                    </p:endSync>
                    <p:childTnLst>
                      <p:par>
                        <p:cTn id="166" fill="hold">
                          <p:stCondLst>
                            <p:cond delay="0"/>
                          </p:stCondLst>
                          <p:childTnLst>
                            <p:par>
                              <p:cTn id="167" fill="hold">
                                <p:stCondLst>
                                  <p:cond delay="0"/>
                                </p:stCondLst>
                                <p:childTnLst>
                                  <p:par>
                                    <p:cTn id="168" presetID="64" presetClass="path" presetSubtype="0" accel="50000" fill="hold" nodeType="clickEffect" p14:presetBounceEnd="33333">
                                      <p:stCondLst>
                                        <p:cond delay="0"/>
                                      </p:stCondLst>
                                      <p:childTnLst>
                                        <p:animMotion origin="layout" path="M -2.08333E-6 4.81481E-6 L -2.08333E-6 -0.13473 " pathEditMode="relative" rAng="0" ptsTypes="AA" p14:bounceEnd="33333">
                                          <p:cBhvr>
                                            <p:cTn id="169" dur="750" fill="hold"/>
                                            <p:tgtEl>
                                              <p:spTgt spid="20"/>
                                            </p:tgtEl>
                                            <p:attrNameLst>
                                              <p:attrName>ppt_x</p:attrName>
                                              <p:attrName>ppt_y</p:attrName>
                                            </p:attrNameLst>
                                          </p:cBhvr>
                                          <p:rCtr x="0" y="-6736"/>
                                        </p:animMotion>
                                      </p:childTnLst>
                                      <p:subTnLst>
                                        <p:audio>
                                          <p:cMediaNode>
                                            <p:cTn display="0" masterRel="sameClick">
                                              <p:stCondLst>
                                                <p:cond evt="begin" delay="0">
                                                  <p:tn val="168"/>
                                                </p:cond>
                                              </p:stCondLst>
                                              <p:endCondLst>
                                                <p:cond evt="onStopAudio" delay="0">
                                                  <p:tgtEl>
                                                    <p:sldTgt/>
                                                  </p:tgtEl>
                                                </p:cond>
                                              </p:endCondLst>
                                            </p:cTn>
                                            <p:tgtEl>
                                              <p:sndTgt r:embed="rId10" name="General_Question_Appears.wav"/>
                                            </p:tgtEl>
                                          </p:cMediaNode>
                                        </p:audio>
                                      </p:subTnLst>
                                    </p:cTn>
                                  </p:par>
                                  <p:par>
                                    <p:cTn id="170" presetID="47" presetClass="entr" presetSubtype="0" fill="hold" grpId="0" nodeType="withEffect">
                                      <p:stCondLst>
                                        <p:cond delay="0"/>
                                      </p:stCondLst>
                                      <p:childTnLst>
                                        <p:set>
                                          <p:cBhvr>
                                            <p:cTn id="171" dur="1" fill="hold">
                                              <p:stCondLst>
                                                <p:cond delay="0"/>
                                              </p:stCondLst>
                                            </p:cTn>
                                            <p:tgtEl>
                                              <p:spTgt spid="26"/>
                                            </p:tgtEl>
                                            <p:attrNameLst>
                                              <p:attrName>style.visibility</p:attrName>
                                            </p:attrNameLst>
                                          </p:cBhvr>
                                          <p:to>
                                            <p:strVal val="visible"/>
                                          </p:to>
                                        </p:set>
                                        <p:animEffect transition="in" filter="fade">
                                          <p:cBhvr>
                                            <p:cTn id="172" dur="250"/>
                                            <p:tgtEl>
                                              <p:spTgt spid="26"/>
                                            </p:tgtEl>
                                          </p:cBhvr>
                                        </p:animEffect>
                                        <p:anim calcmode="lin" valueType="num">
                                          <p:cBhvr>
                                            <p:cTn id="173" dur="250" fill="hold"/>
                                            <p:tgtEl>
                                              <p:spTgt spid="26"/>
                                            </p:tgtEl>
                                            <p:attrNameLst>
                                              <p:attrName>ppt_x</p:attrName>
                                            </p:attrNameLst>
                                          </p:cBhvr>
                                          <p:tavLst>
                                            <p:tav tm="0">
                                              <p:val>
                                                <p:strVal val="#ppt_x"/>
                                              </p:val>
                                            </p:tav>
                                            <p:tav tm="100000">
                                              <p:val>
                                                <p:strVal val="#ppt_x"/>
                                              </p:val>
                                            </p:tav>
                                          </p:tavLst>
                                        </p:anim>
                                        <p:anim calcmode="lin" valueType="num">
                                          <p:cBhvr>
                                            <p:cTn id="174" dur="250" fill="hold"/>
                                            <p:tgtEl>
                                              <p:spTgt spid="26"/>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34"/>
                                            </p:tgtEl>
                                            <p:attrNameLst>
                                              <p:attrName>style.visibility</p:attrName>
                                            </p:attrNameLst>
                                          </p:cBhvr>
                                          <p:to>
                                            <p:strVal val="visible"/>
                                          </p:to>
                                        </p:set>
                                        <p:animEffect transition="in" filter="fade">
                                          <p:cBhvr>
                                            <p:cTn id="177" dur="250"/>
                                            <p:tgtEl>
                                              <p:spTgt spid="34"/>
                                            </p:tgtEl>
                                          </p:cBhvr>
                                        </p:animEffect>
                                        <p:anim calcmode="lin" valueType="num">
                                          <p:cBhvr>
                                            <p:cTn id="178" dur="250" fill="hold"/>
                                            <p:tgtEl>
                                              <p:spTgt spid="34"/>
                                            </p:tgtEl>
                                            <p:attrNameLst>
                                              <p:attrName>ppt_x</p:attrName>
                                            </p:attrNameLst>
                                          </p:cBhvr>
                                          <p:tavLst>
                                            <p:tav tm="0">
                                              <p:val>
                                                <p:strVal val="#ppt_x"/>
                                              </p:val>
                                            </p:tav>
                                            <p:tav tm="100000">
                                              <p:val>
                                                <p:strVal val="#ppt_x"/>
                                              </p:val>
                                            </p:tav>
                                          </p:tavLst>
                                        </p:anim>
                                        <p:anim calcmode="lin" valueType="num">
                                          <p:cBhvr>
                                            <p:cTn id="179" dur="250" fill="hold"/>
                                            <p:tgtEl>
                                              <p:spTgt spid="34"/>
                                            </p:tgtEl>
                                            <p:attrNameLst>
                                              <p:attrName>ppt_y</p:attrName>
                                            </p:attrNameLst>
                                          </p:cBhvr>
                                          <p:tavLst>
                                            <p:tav tm="0">
                                              <p:val>
                                                <p:strVal val="#ppt_y+.1"/>
                                              </p:val>
                                            </p:tav>
                                            <p:tav tm="100000">
                                              <p:val>
                                                <p:strVal val="#ppt_y"/>
                                              </p:val>
                                            </p:tav>
                                          </p:tavLst>
                                        </p:anim>
                                      </p:childTnLst>
                                    </p:cTn>
                                  </p:par>
                                  <p:par>
                                    <p:cTn id="180" presetID="42" presetClass="entr" presetSubtype="0" fill="hold" grpId="1" nodeType="withEffect">
                                      <p:stCondLst>
                                        <p:cond delay="0"/>
                                      </p:stCondLst>
                                      <p:childTnLst>
                                        <p:set>
                                          <p:cBhvr>
                                            <p:cTn id="181" dur="1" fill="hold">
                                              <p:stCondLst>
                                                <p:cond delay="0"/>
                                              </p:stCondLst>
                                            </p:cTn>
                                            <p:tgtEl>
                                              <p:spTgt spid="33"/>
                                            </p:tgtEl>
                                            <p:attrNameLst>
                                              <p:attrName>style.visibility</p:attrName>
                                            </p:attrNameLst>
                                          </p:cBhvr>
                                          <p:to>
                                            <p:strVal val="visible"/>
                                          </p:to>
                                        </p:set>
                                        <p:animEffect transition="in" filter="fade">
                                          <p:cBhvr>
                                            <p:cTn id="182" dur="250"/>
                                            <p:tgtEl>
                                              <p:spTgt spid="33"/>
                                            </p:tgtEl>
                                          </p:cBhvr>
                                        </p:animEffect>
                                        <p:anim calcmode="lin" valueType="num">
                                          <p:cBhvr>
                                            <p:cTn id="183" dur="250" fill="hold"/>
                                            <p:tgtEl>
                                              <p:spTgt spid="33"/>
                                            </p:tgtEl>
                                            <p:attrNameLst>
                                              <p:attrName>ppt_x</p:attrName>
                                            </p:attrNameLst>
                                          </p:cBhvr>
                                          <p:tavLst>
                                            <p:tav tm="0">
                                              <p:val>
                                                <p:strVal val="#ppt_x"/>
                                              </p:val>
                                            </p:tav>
                                            <p:tav tm="100000">
                                              <p:val>
                                                <p:strVal val="#ppt_x"/>
                                              </p:val>
                                            </p:tav>
                                          </p:tavLst>
                                        </p:anim>
                                        <p:anim calcmode="lin" valueType="num">
                                          <p:cBhvr>
                                            <p:cTn id="184" dur="250" fill="hold"/>
                                            <p:tgtEl>
                                              <p:spTgt spid="33"/>
                                            </p:tgtEl>
                                            <p:attrNameLst>
                                              <p:attrName>ppt_y</p:attrName>
                                            </p:attrNameLst>
                                          </p:cBhvr>
                                          <p:tavLst>
                                            <p:tav tm="0">
                                              <p:val>
                                                <p:strVal val="#ppt_y+.1"/>
                                              </p:val>
                                            </p:tav>
                                            <p:tav tm="100000">
                                              <p:val>
                                                <p:strVal val="#ppt_y"/>
                                              </p:val>
                                            </p:tav>
                                          </p:tavLst>
                                        </p:anim>
                                      </p:childTnLst>
                                    </p:cTn>
                                  </p:par>
                                  <p:par>
                                    <p:cTn id="185" presetID="53" presetClass="entr" presetSubtype="16" fill="hold" nodeType="withEffect">
                                      <p:stCondLst>
                                        <p:cond delay="0"/>
                                      </p:stCondLst>
                                      <p:childTnLst>
                                        <p:set>
                                          <p:cBhvr>
                                            <p:cTn id="186" dur="1" fill="hold">
                                              <p:stCondLst>
                                                <p:cond delay="0"/>
                                              </p:stCondLst>
                                            </p:cTn>
                                            <p:tgtEl>
                                              <p:spTgt spid="25"/>
                                            </p:tgtEl>
                                            <p:attrNameLst>
                                              <p:attrName>style.visibility</p:attrName>
                                            </p:attrNameLst>
                                          </p:cBhvr>
                                          <p:to>
                                            <p:strVal val="visible"/>
                                          </p:to>
                                        </p:set>
                                        <p:anim calcmode="lin" valueType="num">
                                          <p:cBhvr>
                                            <p:cTn id="187" dur="500" fill="hold"/>
                                            <p:tgtEl>
                                              <p:spTgt spid="25"/>
                                            </p:tgtEl>
                                            <p:attrNameLst>
                                              <p:attrName>ppt_w</p:attrName>
                                            </p:attrNameLst>
                                          </p:cBhvr>
                                          <p:tavLst>
                                            <p:tav tm="0">
                                              <p:val>
                                                <p:fltVal val="0"/>
                                              </p:val>
                                            </p:tav>
                                            <p:tav tm="100000">
                                              <p:val>
                                                <p:strVal val="#ppt_w"/>
                                              </p:val>
                                            </p:tav>
                                          </p:tavLst>
                                        </p:anim>
                                        <p:anim calcmode="lin" valueType="num">
                                          <p:cBhvr>
                                            <p:cTn id="188" dur="500" fill="hold"/>
                                            <p:tgtEl>
                                              <p:spTgt spid="25"/>
                                            </p:tgtEl>
                                            <p:attrNameLst>
                                              <p:attrName>ppt_h</p:attrName>
                                            </p:attrNameLst>
                                          </p:cBhvr>
                                          <p:tavLst>
                                            <p:tav tm="0">
                                              <p:val>
                                                <p:fltVal val="0"/>
                                              </p:val>
                                            </p:tav>
                                            <p:tav tm="100000">
                                              <p:val>
                                                <p:strVal val="#ppt_h"/>
                                              </p:val>
                                            </p:tav>
                                          </p:tavLst>
                                        </p:anim>
                                        <p:animEffect transition="in" filter="fade">
                                          <p:cBhvr>
                                            <p:cTn id="189" dur="500"/>
                                            <p:tgtEl>
                                              <p:spTgt spid="25"/>
                                            </p:tgtEl>
                                          </p:cBhvr>
                                        </p:animEffect>
                                      </p:childTnLst>
                                    </p:cTn>
                                  </p:par>
                                  <p:par>
                                    <p:cTn id="190" presetID="47" presetClass="exit" presetSubtype="0" fill="hold" grpId="5" nodeType="withEffect">
                                      <p:stCondLst>
                                        <p:cond delay="0"/>
                                      </p:stCondLst>
                                      <p:childTnLst>
                                        <p:animEffect transition="out" filter="fade">
                                          <p:cBhvr>
                                            <p:cTn id="191" dur="250"/>
                                            <p:tgtEl>
                                              <p:spTgt spid="42"/>
                                            </p:tgtEl>
                                          </p:cBhvr>
                                        </p:animEffect>
                                        <p:anim calcmode="lin" valueType="num">
                                          <p:cBhvr>
                                            <p:cTn id="192" dur="250"/>
                                            <p:tgtEl>
                                              <p:spTgt spid="42"/>
                                            </p:tgtEl>
                                            <p:attrNameLst>
                                              <p:attrName>ppt_x</p:attrName>
                                            </p:attrNameLst>
                                          </p:cBhvr>
                                          <p:tavLst>
                                            <p:tav tm="0">
                                              <p:val>
                                                <p:strVal val="ppt_x"/>
                                              </p:val>
                                            </p:tav>
                                            <p:tav tm="100000">
                                              <p:val>
                                                <p:strVal val="ppt_x"/>
                                              </p:val>
                                            </p:tav>
                                          </p:tavLst>
                                        </p:anim>
                                        <p:anim calcmode="lin" valueType="num">
                                          <p:cBhvr>
                                            <p:cTn id="193" dur="250"/>
                                            <p:tgtEl>
                                              <p:spTgt spid="42"/>
                                            </p:tgtEl>
                                            <p:attrNameLst>
                                              <p:attrName>ppt_y</p:attrName>
                                            </p:attrNameLst>
                                          </p:cBhvr>
                                          <p:tavLst>
                                            <p:tav tm="0">
                                              <p:val>
                                                <p:strVal val="ppt_y"/>
                                              </p:val>
                                            </p:tav>
                                            <p:tav tm="100000">
                                              <p:val>
                                                <p:strVal val="ppt_y-.1"/>
                                              </p:val>
                                            </p:tav>
                                          </p:tavLst>
                                        </p:anim>
                                        <p:set>
                                          <p:cBhvr>
                                            <p:cTn id="194" dur="1" fill="hold">
                                              <p:stCondLst>
                                                <p:cond delay="249"/>
                                              </p:stCondLst>
                                            </p:cTn>
                                            <p:tgtEl>
                                              <p:spTgt spid="42"/>
                                            </p:tgtEl>
                                            <p:attrNameLst>
                                              <p:attrName>style.visibility</p:attrName>
                                            </p:attrNameLst>
                                          </p:cBhvr>
                                          <p:to>
                                            <p:strVal val="hidden"/>
                                          </p:to>
                                        </p:set>
                                      </p:childTnLst>
                                    </p:cTn>
                                  </p:par>
                                  <p:par>
                                    <p:cTn id="195" presetID="53" presetClass="exit" presetSubtype="32" fill="hold" nodeType="withEffect">
                                      <p:stCondLst>
                                        <p:cond delay="0"/>
                                      </p:stCondLst>
                                      <p:childTnLst>
                                        <p:anim calcmode="lin" valueType="num">
                                          <p:cBhvr>
                                            <p:cTn id="196" dur="500"/>
                                            <p:tgtEl>
                                              <p:spTgt spid="41"/>
                                            </p:tgtEl>
                                            <p:attrNameLst>
                                              <p:attrName>ppt_w</p:attrName>
                                            </p:attrNameLst>
                                          </p:cBhvr>
                                          <p:tavLst>
                                            <p:tav tm="0">
                                              <p:val>
                                                <p:strVal val="ppt_w"/>
                                              </p:val>
                                            </p:tav>
                                            <p:tav tm="100000">
                                              <p:val>
                                                <p:fltVal val="0"/>
                                              </p:val>
                                            </p:tav>
                                          </p:tavLst>
                                        </p:anim>
                                        <p:anim calcmode="lin" valueType="num">
                                          <p:cBhvr>
                                            <p:cTn id="197" dur="500"/>
                                            <p:tgtEl>
                                              <p:spTgt spid="41"/>
                                            </p:tgtEl>
                                            <p:attrNameLst>
                                              <p:attrName>ppt_h</p:attrName>
                                            </p:attrNameLst>
                                          </p:cBhvr>
                                          <p:tavLst>
                                            <p:tav tm="0">
                                              <p:val>
                                                <p:strVal val="ppt_h"/>
                                              </p:val>
                                            </p:tav>
                                            <p:tav tm="100000">
                                              <p:val>
                                                <p:fltVal val="0"/>
                                              </p:val>
                                            </p:tav>
                                          </p:tavLst>
                                        </p:anim>
                                        <p:animEffect transition="out" filter="fade">
                                          <p:cBhvr>
                                            <p:cTn id="198" dur="500"/>
                                            <p:tgtEl>
                                              <p:spTgt spid="41"/>
                                            </p:tgtEl>
                                          </p:cBhvr>
                                        </p:animEffect>
                                        <p:set>
                                          <p:cBhvr>
                                            <p:cTn id="199" dur="1" fill="hold">
                                              <p:stCondLst>
                                                <p:cond delay="499"/>
                                              </p:stCondLst>
                                            </p:cTn>
                                            <p:tgtEl>
                                              <p:spTgt spid="41"/>
                                            </p:tgtEl>
                                            <p:attrNameLst>
                                              <p:attrName>style.visibility</p:attrName>
                                            </p:attrNameLst>
                                          </p:cBhvr>
                                          <p:to>
                                            <p:strVal val="hidden"/>
                                          </p:to>
                                        </p:set>
                                      </p:childTnLst>
                                    </p:cTn>
                                  </p:par>
                                </p:childTnLst>
                              </p:cTn>
                            </p:par>
                          </p:childTnLst>
                        </p:cTn>
                      </p:par>
                      <p:par>
                        <p:cTn id="200" fill="hold">
                          <p:stCondLst>
                            <p:cond delay="indefinite"/>
                          </p:stCondLst>
                          <p:childTnLst>
                            <p:par>
                              <p:cTn id="201" fill="hold">
                                <p:stCondLst>
                                  <p:cond delay="0"/>
                                </p:stCondLst>
                                <p:childTnLst>
                                  <p:par>
                                    <p:cTn id="202" presetID="42" presetClass="path" presetSubtype="0" accel="50000" decel="50000" fill="hold" nodeType="clickEffect">
                                      <p:stCondLst>
                                        <p:cond delay="0"/>
                                      </p:stCondLst>
                                      <p:childTnLst>
                                        <p:animMotion origin="layout" path="M 0 -0.13472 L 0 -0.00139 " pathEditMode="relative" rAng="0" ptsTypes="AA">
                                          <p:cBhvr>
                                            <p:cTn id="203" dur="750" fill="hold"/>
                                            <p:tgtEl>
                                              <p:spTgt spid="20"/>
                                            </p:tgtEl>
                                            <p:attrNameLst>
                                              <p:attrName>ppt_x</p:attrName>
                                              <p:attrName>ppt_y</p:attrName>
                                            </p:attrNameLst>
                                          </p:cBhvr>
                                          <p:rCtr x="0" y="6667"/>
                                        </p:animMotion>
                                      </p:childTnLst>
                                      <p:subTnLst>
                                        <p:audio>
                                          <p:cMediaNode>
                                            <p:cTn display="0" masterRel="sameClick">
                                              <p:stCondLst>
                                                <p:cond evt="begin" delay="0">
                                                  <p:tn val="202"/>
                                                </p:cond>
                                              </p:stCondLst>
                                              <p:endCondLst>
                                                <p:cond evt="onStopAudio" delay="0">
                                                  <p:tgtEl>
                                                    <p:sldTgt/>
                                                  </p:tgtEl>
                                                </p:cond>
                                              </p:endCondLst>
                                            </p:cTn>
                                            <p:tgtEl>
                                              <p:sndTgt r:embed="rId11" name="General_Question_Box_Leaves.wav"/>
                                            </p:tgtEl>
                                          </p:cMediaNode>
                                        </p:audio>
                                      </p:subTnLst>
                                    </p:cTn>
                                  </p:par>
                                  <p:par>
                                    <p:cTn id="204" presetID="47" presetClass="exit" presetSubtype="0" fill="hold" grpId="5" nodeType="withEffect">
                                      <p:stCondLst>
                                        <p:cond delay="0"/>
                                      </p:stCondLst>
                                      <p:childTnLst>
                                        <p:animEffect transition="out" filter="fade">
                                          <p:cBhvr>
                                            <p:cTn id="205" dur="1000"/>
                                            <p:tgtEl>
                                              <p:spTgt spid="26"/>
                                            </p:tgtEl>
                                          </p:cBhvr>
                                        </p:animEffect>
                                        <p:anim calcmode="lin" valueType="num">
                                          <p:cBhvr>
                                            <p:cTn id="206" dur="1000"/>
                                            <p:tgtEl>
                                              <p:spTgt spid="26"/>
                                            </p:tgtEl>
                                            <p:attrNameLst>
                                              <p:attrName>ppt_x</p:attrName>
                                            </p:attrNameLst>
                                          </p:cBhvr>
                                          <p:tavLst>
                                            <p:tav tm="0">
                                              <p:val>
                                                <p:strVal val="ppt_x"/>
                                              </p:val>
                                            </p:tav>
                                            <p:tav tm="100000">
                                              <p:val>
                                                <p:strVal val="ppt_x"/>
                                              </p:val>
                                            </p:tav>
                                          </p:tavLst>
                                        </p:anim>
                                        <p:anim calcmode="lin" valueType="num">
                                          <p:cBhvr>
                                            <p:cTn id="207" dur="1000"/>
                                            <p:tgtEl>
                                              <p:spTgt spid="26"/>
                                            </p:tgtEl>
                                            <p:attrNameLst>
                                              <p:attrName>ppt_y</p:attrName>
                                            </p:attrNameLst>
                                          </p:cBhvr>
                                          <p:tavLst>
                                            <p:tav tm="0">
                                              <p:val>
                                                <p:strVal val="ppt_y"/>
                                              </p:val>
                                            </p:tav>
                                            <p:tav tm="100000">
                                              <p:val>
                                                <p:strVal val="ppt_y-.1"/>
                                              </p:val>
                                            </p:tav>
                                          </p:tavLst>
                                        </p:anim>
                                        <p:set>
                                          <p:cBhvr>
                                            <p:cTn id="208" dur="1" fill="hold">
                                              <p:stCondLst>
                                                <p:cond delay="999"/>
                                              </p:stCondLst>
                                            </p:cTn>
                                            <p:tgtEl>
                                              <p:spTgt spid="26"/>
                                            </p:tgtEl>
                                            <p:attrNameLst>
                                              <p:attrName>style.visibility</p:attrName>
                                            </p:attrNameLst>
                                          </p:cBhvr>
                                          <p:to>
                                            <p:strVal val="hidden"/>
                                          </p:to>
                                        </p:set>
                                      </p:childTnLst>
                                    </p:cTn>
                                  </p:par>
                                  <p:par>
                                    <p:cTn id="209" presetID="42" presetClass="exit" presetSubtype="0" fill="hold" grpId="1" nodeType="withEffect">
                                      <p:stCondLst>
                                        <p:cond delay="0"/>
                                      </p:stCondLst>
                                      <p:childTnLst>
                                        <p:animEffect transition="out" filter="fade">
                                          <p:cBhvr>
                                            <p:cTn id="210" dur="1000"/>
                                            <p:tgtEl>
                                              <p:spTgt spid="34"/>
                                            </p:tgtEl>
                                          </p:cBhvr>
                                        </p:animEffect>
                                        <p:anim calcmode="lin" valueType="num">
                                          <p:cBhvr>
                                            <p:cTn id="211" dur="1000"/>
                                            <p:tgtEl>
                                              <p:spTgt spid="34"/>
                                            </p:tgtEl>
                                            <p:attrNameLst>
                                              <p:attrName>ppt_x</p:attrName>
                                            </p:attrNameLst>
                                          </p:cBhvr>
                                          <p:tavLst>
                                            <p:tav tm="0">
                                              <p:val>
                                                <p:strVal val="ppt_x"/>
                                              </p:val>
                                            </p:tav>
                                            <p:tav tm="100000">
                                              <p:val>
                                                <p:strVal val="ppt_x"/>
                                              </p:val>
                                            </p:tav>
                                          </p:tavLst>
                                        </p:anim>
                                        <p:anim calcmode="lin" valueType="num">
                                          <p:cBhvr>
                                            <p:cTn id="212" dur="1000"/>
                                            <p:tgtEl>
                                              <p:spTgt spid="34"/>
                                            </p:tgtEl>
                                            <p:attrNameLst>
                                              <p:attrName>ppt_y</p:attrName>
                                            </p:attrNameLst>
                                          </p:cBhvr>
                                          <p:tavLst>
                                            <p:tav tm="0">
                                              <p:val>
                                                <p:strVal val="ppt_y"/>
                                              </p:val>
                                            </p:tav>
                                            <p:tav tm="100000">
                                              <p:val>
                                                <p:strVal val="ppt_y+.1"/>
                                              </p:val>
                                            </p:tav>
                                          </p:tavLst>
                                        </p:anim>
                                        <p:set>
                                          <p:cBhvr>
                                            <p:cTn id="213" dur="1" fill="hold">
                                              <p:stCondLst>
                                                <p:cond delay="999"/>
                                              </p:stCondLst>
                                            </p:cTn>
                                            <p:tgtEl>
                                              <p:spTgt spid="34"/>
                                            </p:tgtEl>
                                            <p:attrNameLst>
                                              <p:attrName>style.visibility</p:attrName>
                                            </p:attrNameLst>
                                          </p:cBhvr>
                                          <p:to>
                                            <p:strVal val="hidden"/>
                                          </p:to>
                                        </p:set>
                                      </p:childTnLst>
                                    </p:cTn>
                                  </p:par>
                                  <p:par>
                                    <p:cTn id="214" presetID="42" presetClass="exit" presetSubtype="0" fill="hold" grpId="2" nodeType="withEffect">
                                      <p:stCondLst>
                                        <p:cond delay="0"/>
                                      </p:stCondLst>
                                      <p:childTnLst>
                                        <p:animEffect transition="out" filter="fade">
                                          <p:cBhvr>
                                            <p:cTn id="215" dur="1000"/>
                                            <p:tgtEl>
                                              <p:spTgt spid="33"/>
                                            </p:tgtEl>
                                          </p:cBhvr>
                                        </p:animEffect>
                                        <p:anim calcmode="lin" valueType="num">
                                          <p:cBhvr>
                                            <p:cTn id="216" dur="1000"/>
                                            <p:tgtEl>
                                              <p:spTgt spid="33"/>
                                            </p:tgtEl>
                                            <p:attrNameLst>
                                              <p:attrName>ppt_x</p:attrName>
                                            </p:attrNameLst>
                                          </p:cBhvr>
                                          <p:tavLst>
                                            <p:tav tm="0">
                                              <p:val>
                                                <p:strVal val="ppt_x"/>
                                              </p:val>
                                            </p:tav>
                                            <p:tav tm="100000">
                                              <p:val>
                                                <p:strVal val="ppt_x"/>
                                              </p:val>
                                            </p:tav>
                                          </p:tavLst>
                                        </p:anim>
                                        <p:anim calcmode="lin" valueType="num">
                                          <p:cBhvr>
                                            <p:cTn id="217" dur="1000"/>
                                            <p:tgtEl>
                                              <p:spTgt spid="33"/>
                                            </p:tgtEl>
                                            <p:attrNameLst>
                                              <p:attrName>ppt_y</p:attrName>
                                            </p:attrNameLst>
                                          </p:cBhvr>
                                          <p:tavLst>
                                            <p:tav tm="0">
                                              <p:val>
                                                <p:strVal val="ppt_y"/>
                                              </p:val>
                                            </p:tav>
                                            <p:tav tm="100000">
                                              <p:val>
                                                <p:strVal val="ppt_y+.1"/>
                                              </p:val>
                                            </p:tav>
                                          </p:tavLst>
                                        </p:anim>
                                        <p:set>
                                          <p:cBhvr>
                                            <p:cTn id="218" dur="1" fill="hold">
                                              <p:stCondLst>
                                                <p:cond delay="999"/>
                                              </p:stCondLst>
                                            </p:cTn>
                                            <p:tgtEl>
                                              <p:spTgt spid="33"/>
                                            </p:tgtEl>
                                            <p:attrNameLst>
                                              <p:attrName>style.visibility</p:attrName>
                                            </p:attrNameLst>
                                          </p:cBhvr>
                                          <p:to>
                                            <p:strVal val="hidden"/>
                                          </p:to>
                                        </p:set>
                                      </p:childTnLst>
                                    </p:cTn>
                                  </p:par>
                                  <p:par>
                                    <p:cTn id="219" presetID="53" presetClass="exit" presetSubtype="32" fill="hold" nodeType="withEffect">
                                      <p:stCondLst>
                                        <p:cond delay="0"/>
                                      </p:stCondLst>
                                      <p:childTnLst>
                                        <p:anim calcmode="lin" valueType="num">
                                          <p:cBhvr>
                                            <p:cTn id="220" dur="500"/>
                                            <p:tgtEl>
                                              <p:spTgt spid="25"/>
                                            </p:tgtEl>
                                            <p:attrNameLst>
                                              <p:attrName>ppt_w</p:attrName>
                                            </p:attrNameLst>
                                          </p:cBhvr>
                                          <p:tavLst>
                                            <p:tav tm="0">
                                              <p:val>
                                                <p:strVal val="ppt_w"/>
                                              </p:val>
                                            </p:tav>
                                            <p:tav tm="100000">
                                              <p:val>
                                                <p:fltVal val="0"/>
                                              </p:val>
                                            </p:tav>
                                          </p:tavLst>
                                        </p:anim>
                                        <p:anim calcmode="lin" valueType="num">
                                          <p:cBhvr>
                                            <p:cTn id="221" dur="500"/>
                                            <p:tgtEl>
                                              <p:spTgt spid="25"/>
                                            </p:tgtEl>
                                            <p:attrNameLst>
                                              <p:attrName>ppt_h</p:attrName>
                                            </p:attrNameLst>
                                          </p:cBhvr>
                                          <p:tavLst>
                                            <p:tav tm="0">
                                              <p:val>
                                                <p:strVal val="ppt_h"/>
                                              </p:val>
                                            </p:tav>
                                            <p:tav tm="100000">
                                              <p:val>
                                                <p:fltVal val="0"/>
                                              </p:val>
                                            </p:tav>
                                          </p:tavLst>
                                        </p:anim>
                                        <p:animEffect transition="out" filter="fade">
                                          <p:cBhvr>
                                            <p:cTn id="222" dur="500"/>
                                            <p:tgtEl>
                                              <p:spTgt spid="25"/>
                                            </p:tgtEl>
                                          </p:cBhvr>
                                        </p:animEffect>
                                        <p:set>
                                          <p:cBhvr>
                                            <p:cTn id="223" dur="1" fill="hold">
                                              <p:stCondLst>
                                                <p:cond delay="499"/>
                                              </p:stCondLst>
                                            </p:cTn>
                                            <p:tgtEl>
                                              <p:spTgt spid="25"/>
                                            </p:tgtEl>
                                            <p:attrNameLst>
                                              <p:attrName>style.visibility</p:attrName>
                                            </p:attrNameLst>
                                          </p:cBhvr>
                                          <p:to>
                                            <p:strVal val="hidden"/>
                                          </p:to>
                                        </p:set>
                                      </p:childTnLst>
                                    </p:cTn>
                                  </p:par>
                                  <p:par>
                                    <p:cTn id="224" presetID="47" presetClass="entr" presetSubtype="0" fill="hold" grpId="3" nodeType="withEffect">
                                      <p:stCondLst>
                                        <p:cond delay="0"/>
                                      </p:stCondLst>
                                      <p:childTnLst>
                                        <p:set>
                                          <p:cBhvr>
                                            <p:cTn id="225" dur="1" fill="hold">
                                              <p:stCondLst>
                                                <p:cond delay="0"/>
                                              </p:stCondLst>
                                            </p:cTn>
                                            <p:tgtEl>
                                              <p:spTgt spid="42"/>
                                            </p:tgtEl>
                                            <p:attrNameLst>
                                              <p:attrName>style.visibility</p:attrName>
                                            </p:attrNameLst>
                                          </p:cBhvr>
                                          <p:to>
                                            <p:strVal val="visible"/>
                                          </p:to>
                                        </p:set>
                                        <p:animEffect transition="in" filter="fade">
                                          <p:cBhvr>
                                            <p:cTn id="226" dur="250"/>
                                            <p:tgtEl>
                                              <p:spTgt spid="42"/>
                                            </p:tgtEl>
                                          </p:cBhvr>
                                        </p:animEffect>
                                        <p:anim calcmode="lin" valueType="num">
                                          <p:cBhvr>
                                            <p:cTn id="227" dur="250" fill="hold"/>
                                            <p:tgtEl>
                                              <p:spTgt spid="42"/>
                                            </p:tgtEl>
                                            <p:attrNameLst>
                                              <p:attrName>ppt_x</p:attrName>
                                            </p:attrNameLst>
                                          </p:cBhvr>
                                          <p:tavLst>
                                            <p:tav tm="0">
                                              <p:val>
                                                <p:strVal val="#ppt_x"/>
                                              </p:val>
                                            </p:tav>
                                            <p:tav tm="100000">
                                              <p:val>
                                                <p:strVal val="#ppt_x"/>
                                              </p:val>
                                            </p:tav>
                                          </p:tavLst>
                                        </p:anim>
                                        <p:anim calcmode="lin" valueType="num">
                                          <p:cBhvr>
                                            <p:cTn id="228" dur="250" fill="hold"/>
                                            <p:tgtEl>
                                              <p:spTgt spid="42"/>
                                            </p:tgtEl>
                                            <p:attrNameLst>
                                              <p:attrName>ppt_y</p:attrName>
                                            </p:attrNameLst>
                                          </p:cBhvr>
                                          <p:tavLst>
                                            <p:tav tm="0">
                                              <p:val>
                                                <p:strVal val="#ppt_y-.1"/>
                                              </p:val>
                                            </p:tav>
                                            <p:tav tm="100000">
                                              <p:val>
                                                <p:strVal val="#ppt_y"/>
                                              </p:val>
                                            </p:tav>
                                          </p:tavLst>
                                        </p:anim>
                                      </p:childTnLst>
                                    </p:cTn>
                                  </p:par>
                                  <p:par>
                                    <p:cTn id="229" presetID="53" presetClass="entr" presetSubtype="16" fill="hold" nodeType="withEffect">
                                      <p:stCondLst>
                                        <p:cond delay="0"/>
                                      </p:stCondLst>
                                      <p:childTnLst>
                                        <p:set>
                                          <p:cBhvr>
                                            <p:cTn id="230" dur="1" fill="hold">
                                              <p:stCondLst>
                                                <p:cond delay="0"/>
                                              </p:stCondLst>
                                            </p:cTn>
                                            <p:tgtEl>
                                              <p:spTgt spid="41"/>
                                            </p:tgtEl>
                                            <p:attrNameLst>
                                              <p:attrName>style.visibility</p:attrName>
                                            </p:attrNameLst>
                                          </p:cBhvr>
                                          <p:to>
                                            <p:strVal val="visible"/>
                                          </p:to>
                                        </p:set>
                                        <p:anim calcmode="lin" valueType="num">
                                          <p:cBhvr>
                                            <p:cTn id="231" dur="500" fill="hold"/>
                                            <p:tgtEl>
                                              <p:spTgt spid="41"/>
                                            </p:tgtEl>
                                            <p:attrNameLst>
                                              <p:attrName>ppt_w</p:attrName>
                                            </p:attrNameLst>
                                          </p:cBhvr>
                                          <p:tavLst>
                                            <p:tav tm="0">
                                              <p:val>
                                                <p:fltVal val="0"/>
                                              </p:val>
                                            </p:tav>
                                            <p:tav tm="100000">
                                              <p:val>
                                                <p:strVal val="#ppt_w"/>
                                              </p:val>
                                            </p:tav>
                                          </p:tavLst>
                                        </p:anim>
                                        <p:anim calcmode="lin" valueType="num">
                                          <p:cBhvr>
                                            <p:cTn id="232" dur="500" fill="hold"/>
                                            <p:tgtEl>
                                              <p:spTgt spid="41"/>
                                            </p:tgtEl>
                                            <p:attrNameLst>
                                              <p:attrName>ppt_h</p:attrName>
                                            </p:attrNameLst>
                                          </p:cBhvr>
                                          <p:tavLst>
                                            <p:tav tm="0">
                                              <p:val>
                                                <p:fltVal val="0"/>
                                              </p:val>
                                            </p:tav>
                                            <p:tav tm="100000">
                                              <p:val>
                                                <p:strVal val="#ppt_h"/>
                                              </p:val>
                                            </p:tav>
                                          </p:tavLst>
                                        </p:anim>
                                        <p:animEffect transition="in" filter="fade">
                                          <p:cBhvr>
                                            <p:cTn id="233" dur="500"/>
                                            <p:tgtEl>
                                              <p:spTgt spid="41"/>
                                            </p:tgtEl>
                                          </p:cBhvr>
                                        </p:animEffect>
                                      </p:childTnLst>
                                    </p:cTn>
                                  </p:par>
                                </p:childTnLst>
                              </p:cTn>
                            </p:par>
                          </p:childTnLst>
                        </p:cTn>
                      </p:par>
                    </p:childTnLst>
                  </p:cTn>
                  <p:nextCondLst>
                    <p:cond evt="onClick" delay="0">
                      <p:tgtEl>
                        <p:spTgt spid="20"/>
                      </p:tgtEl>
                    </p:cond>
                  </p:nextCondLst>
                </p:seq>
                <p:seq concurrent="1" nextAc="seek">
                  <p:cTn id="234" restart="whenNotActive" fill="hold" evtFilter="cancelBubble" nodeType="interactiveSeq">
                    <p:stCondLst>
                      <p:cond evt="onClick" delay="0">
                        <p:tgtEl>
                          <p:spTgt spid="34"/>
                        </p:tgtEl>
                      </p:cond>
                    </p:stCondLst>
                    <p:endSync evt="end" delay="0">
                      <p:rtn val="all"/>
                    </p:endSync>
                    <p:childTnLst>
                      <p:par>
                        <p:cTn id="235" fill="hold">
                          <p:stCondLst>
                            <p:cond delay="0"/>
                          </p:stCondLst>
                          <p:childTnLst>
                            <p:par>
                              <p:cTn id="236" fill="hold">
                                <p:stCondLst>
                                  <p:cond delay="0"/>
                                </p:stCondLst>
                                <p:childTnLst>
                                  <p:par>
                                    <p:cTn id="237" presetID="47" presetClass="exit" presetSubtype="0" fill="hold" grpId="11" nodeType="clickEffect">
                                      <p:stCondLst>
                                        <p:cond delay="0"/>
                                      </p:stCondLst>
                                      <p:childTnLst>
                                        <p:animEffect transition="out" filter="fade">
                                          <p:cBhvr>
                                            <p:cTn id="238" dur="1000"/>
                                            <p:tgtEl>
                                              <p:spTgt spid="26"/>
                                            </p:tgtEl>
                                          </p:cBhvr>
                                        </p:animEffect>
                                        <p:anim calcmode="lin" valueType="num">
                                          <p:cBhvr>
                                            <p:cTn id="239" dur="1000"/>
                                            <p:tgtEl>
                                              <p:spTgt spid="26"/>
                                            </p:tgtEl>
                                            <p:attrNameLst>
                                              <p:attrName>ppt_x</p:attrName>
                                            </p:attrNameLst>
                                          </p:cBhvr>
                                          <p:tavLst>
                                            <p:tav tm="0">
                                              <p:val>
                                                <p:strVal val="ppt_x"/>
                                              </p:val>
                                            </p:tav>
                                            <p:tav tm="100000">
                                              <p:val>
                                                <p:strVal val="ppt_x"/>
                                              </p:val>
                                            </p:tav>
                                          </p:tavLst>
                                        </p:anim>
                                        <p:anim calcmode="lin" valueType="num">
                                          <p:cBhvr>
                                            <p:cTn id="240" dur="1000"/>
                                            <p:tgtEl>
                                              <p:spTgt spid="26"/>
                                            </p:tgtEl>
                                            <p:attrNameLst>
                                              <p:attrName>ppt_y</p:attrName>
                                            </p:attrNameLst>
                                          </p:cBhvr>
                                          <p:tavLst>
                                            <p:tav tm="0">
                                              <p:val>
                                                <p:strVal val="ppt_y"/>
                                              </p:val>
                                            </p:tav>
                                            <p:tav tm="100000">
                                              <p:val>
                                                <p:strVal val="ppt_y-.1"/>
                                              </p:val>
                                            </p:tav>
                                          </p:tavLst>
                                        </p:anim>
                                        <p:set>
                                          <p:cBhvr>
                                            <p:cTn id="241" dur="1" fill="hold">
                                              <p:stCondLst>
                                                <p:cond delay="999"/>
                                              </p:stCondLst>
                                            </p:cTn>
                                            <p:tgtEl>
                                              <p:spTgt spid="26"/>
                                            </p:tgtEl>
                                            <p:attrNameLst>
                                              <p:attrName>style.visibility</p:attrName>
                                            </p:attrNameLst>
                                          </p:cBhvr>
                                          <p:to>
                                            <p:strVal val="hidden"/>
                                          </p:to>
                                        </p:set>
                                      </p:childTnLst>
                                    </p:cTn>
                                  </p:par>
                                  <p:par>
                                    <p:cTn id="242" presetID="42" presetClass="exit" presetSubtype="0" fill="hold" grpId="0" nodeType="withEffect">
                                      <p:stCondLst>
                                        <p:cond delay="0"/>
                                      </p:stCondLst>
                                      <p:childTnLst>
                                        <p:animEffect transition="out" filter="fade">
                                          <p:cBhvr>
                                            <p:cTn id="243" dur="1000"/>
                                            <p:tgtEl>
                                              <p:spTgt spid="33"/>
                                            </p:tgtEl>
                                          </p:cBhvr>
                                        </p:animEffect>
                                        <p:anim calcmode="lin" valueType="num">
                                          <p:cBhvr>
                                            <p:cTn id="244" dur="1000"/>
                                            <p:tgtEl>
                                              <p:spTgt spid="33"/>
                                            </p:tgtEl>
                                            <p:attrNameLst>
                                              <p:attrName>ppt_x</p:attrName>
                                            </p:attrNameLst>
                                          </p:cBhvr>
                                          <p:tavLst>
                                            <p:tav tm="0">
                                              <p:val>
                                                <p:strVal val="ppt_x"/>
                                              </p:val>
                                            </p:tav>
                                            <p:tav tm="100000">
                                              <p:val>
                                                <p:strVal val="ppt_x"/>
                                              </p:val>
                                            </p:tav>
                                          </p:tavLst>
                                        </p:anim>
                                        <p:anim calcmode="lin" valueType="num">
                                          <p:cBhvr>
                                            <p:cTn id="245" dur="1000"/>
                                            <p:tgtEl>
                                              <p:spTgt spid="33"/>
                                            </p:tgtEl>
                                            <p:attrNameLst>
                                              <p:attrName>ppt_y</p:attrName>
                                            </p:attrNameLst>
                                          </p:cBhvr>
                                          <p:tavLst>
                                            <p:tav tm="0">
                                              <p:val>
                                                <p:strVal val="ppt_y"/>
                                              </p:val>
                                            </p:tav>
                                            <p:tav tm="100000">
                                              <p:val>
                                                <p:strVal val="ppt_y+.1"/>
                                              </p:val>
                                            </p:tav>
                                          </p:tavLst>
                                        </p:anim>
                                        <p:set>
                                          <p:cBhvr>
                                            <p:cTn id="246" dur="1" fill="hold">
                                              <p:stCondLst>
                                                <p:cond delay="999"/>
                                              </p:stCondLst>
                                            </p:cTn>
                                            <p:tgtEl>
                                              <p:spTgt spid="33"/>
                                            </p:tgtEl>
                                            <p:attrNameLst>
                                              <p:attrName>style.visibility</p:attrName>
                                            </p:attrNameLst>
                                          </p:cBhvr>
                                          <p:to>
                                            <p:strVal val="hidden"/>
                                          </p:to>
                                        </p:set>
                                      </p:childTnLst>
                                    </p:cTn>
                                  </p:par>
                                  <p:par>
                                    <p:cTn id="247" presetID="42" presetClass="exit" presetSubtype="0" fill="hold" grpId="2" nodeType="withEffect">
                                      <p:stCondLst>
                                        <p:cond delay="0"/>
                                      </p:stCondLst>
                                      <p:childTnLst>
                                        <p:animEffect transition="out" filter="fade">
                                          <p:cBhvr>
                                            <p:cTn id="248" dur="1000"/>
                                            <p:tgtEl>
                                              <p:spTgt spid="34"/>
                                            </p:tgtEl>
                                          </p:cBhvr>
                                        </p:animEffect>
                                        <p:anim calcmode="lin" valueType="num">
                                          <p:cBhvr>
                                            <p:cTn id="249" dur="1000"/>
                                            <p:tgtEl>
                                              <p:spTgt spid="34"/>
                                            </p:tgtEl>
                                            <p:attrNameLst>
                                              <p:attrName>ppt_x</p:attrName>
                                            </p:attrNameLst>
                                          </p:cBhvr>
                                          <p:tavLst>
                                            <p:tav tm="0">
                                              <p:val>
                                                <p:strVal val="ppt_x"/>
                                              </p:val>
                                            </p:tav>
                                            <p:tav tm="100000">
                                              <p:val>
                                                <p:strVal val="ppt_x"/>
                                              </p:val>
                                            </p:tav>
                                          </p:tavLst>
                                        </p:anim>
                                        <p:anim calcmode="lin" valueType="num">
                                          <p:cBhvr>
                                            <p:cTn id="250" dur="1000"/>
                                            <p:tgtEl>
                                              <p:spTgt spid="34"/>
                                            </p:tgtEl>
                                            <p:attrNameLst>
                                              <p:attrName>ppt_y</p:attrName>
                                            </p:attrNameLst>
                                          </p:cBhvr>
                                          <p:tavLst>
                                            <p:tav tm="0">
                                              <p:val>
                                                <p:strVal val="ppt_y"/>
                                              </p:val>
                                            </p:tav>
                                            <p:tav tm="100000">
                                              <p:val>
                                                <p:strVal val="ppt_y+.1"/>
                                              </p:val>
                                            </p:tav>
                                          </p:tavLst>
                                        </p:anim>
                                        <p:set>
                                          <p:cBhvr>
                                            <p:cTn id="251" dur="1" fill="hold">
                                              <p:stCondLst>
                                                <p:cond delay="999"/>
                                              </p:stCondLst>
                                            </p:cTn>
                                            <p:tgtEl>
                                              <p:spTgt spid="34"/>
                                            </p:tgtEl>
                                            <p:attrNameLst>
                                              <p:attrName>style.visibility</p:attrName>
                                            </p:attrNameLst>
                                          </p:cBhvr>
                                          <p:to>
                                            <p:strVal val="hidden"/>
                                          </p:to>
                                        </p:set>
                                      </p:childTnLst>
                                    </p:cTn>
                                  </p:par>
                                  <p:par>
                                    <p:cTn id="252" presetID="53" presetClass="exit" presetSubtype="32" fill="hold" nodeType="withEffect">
                                      <p:stCondLst>
                                        <p:cond delay="0"/>
                                      </p:stCondLst>
                                      <p:childTnLst>
                                        <p:anim calcmode="lin" valueType="num">
                                          <p:cBhvr>
                                            <p:cTn id="253" dur="500"/>
                                            <p:tgtEl>
                                              <p:spTgt spid="25"/>
                                            </p:tgtEl>
                                            <p:attrNameLst>
                                              <p:attrName>ppt_w</p:attrName>
                                            </p:attrNameLst>
                                          </p:cBhvr>
                                          <p:tavLst>
                                            <p:tav tm="0">
                                              <p:val>
                                                <p:strVal val="ppt_w"/>
                                              </p:val>
                                            </p:tav>
                                            <p:tav tm="100000">
                                              <p:val>
                                                <p:fltVal val="0"/>
                                              </p:val>
                                            </p:tav>
                                          </p:tavLst>
                                        </p:anim>
                                        <p:anim calcmode="lin" valueType="num">
                                          <p:cBhvr>
                                            <p:cTn id="254" dur="500"/>
                                            <p:tgtEl>
                                              <p:spTgt spid="25"/>
                                            </p:tgtEl>
                                            <p:attrNameLst>
                                              <p:attrName>ppt_h</p:attrName>
                                            </p:attrNameLst>
                                          </p:cBhvr>
                                          <p:tavLst>
                                            <p:tav tm="0">
                                              <p:val>
                                                <p:strVal val="ppt_h"/>
                                              </p:val>
                                            </p:tav>
                                            <p:tav tm="100000">
                                              <p:val>
                                                <p:fltVal val="0"/>
                                              </p:val>
                                            </p:tav>
                                          </p:tavLst>
                                        </p:anim>
                                        <p:animEffect transition="out" filter="fade">
                                          <p:cBhvr>
                                            <p:cTn id="255" dur="500"/>
                                            <p:tgtEl>
                                              <p:spTgt spid="25"/>
                                            </p:tgtEl>
                                          </p:cBhvr>
                                        </p:animEffect>
                                        <p:set>
                                          <p:cBhvr>
                                            <p:cTn id="256" dur="1" fill="hold">
                                              <p:stCondLst>
                                                <p:cond delay="499"/>
                                              </p:stCondLst>
                                            </p:cTn>
                                            <p:tgtEl>
                                              <p:spTgt spid="25"/>
                                            </p:tgtEl>
                                            <p:attrNameLst>
                                              <p:attrName>style.visibility</p:attrName>
                                            </p:attrNameLst>
                                          </p:cBhvr>
                                          <p:to>
                                            <p:strVal val="hidden"/>
                                          </p:to>
                                        </p:set>
                                      </p:childTnLst>
                                    </p:cTn>
                                  </p:par>
                                  <p:par>
                                    <p:cTn id="257" presetID="42" presetClass="path" presetSubtype="0" accel="50000" decel="50000" fill="hold" nodeType="withEffect">
                                      <p:stCondLst>
                                        <p:cond delay="0"/>
                                      </p:stCondLst>
                                      <p:childTnLst>
                                        <p:animMotion origin="layout" path="M -1.04167E-6 -0.13473 L -1.04167E-6 -3.33333E-6 " pathEditMode="relative" rAng="0" ptsTypes="AA">
                                          <p:cBhvr>
                                            <p:cTn id="258" dur="750" fill="hold"/>
                                            <p:tgtEl>
                                              <p:spTgt spid="20"/>
                                            </p:tgtEl>
                                            <p:attrNameLst>
                                              <p:attrName>ppt_x</p:attrName>
                                              <p:attrName>ppt_y</p:attrName>
                                            </p:attrNameLst>
                                          </p:cBhvr>
                                          <p:rCtr x="0" y="6644"/>
                                        </p:animMotion>
                                      </p:childTnLst>
                                      <p:subTnLst>
                                        <p:audio>
                                          <p:cMediaNode>
                                            <p:cTn display="0" masterRel="sameClick">
                                              <p:stCondLst>
                                                <p:cond evt="begin" delay="0">
                                                  <p:tn val="257"/>
                                                </p:cond>
                                              </p:stCondLst>
                                              <p:endCondLst>
                                                <p:cond evt="onStopAudio" delay="0">
                                                  <p:tgtEl>
                                                    <p:sldTgt/>
                                                  </p:tgtEl>
                                                </p:cond>
                                              </p:endCondLst>
                                            </p:cTn>
                                            <p:tgtEl>
                                              <p:sndTgt r:embed="rId11" name="General_Question_Box_Leaves.wav"/>
                                            </p:tgtEl>
                                          </p:cMediaNode>
                                        </p:audio>
                                      </p:subTnLst>
                                    </p:cTn>
                                  </p:par>
                                  <p:par>
                                    <p:cTn id="259" presetID="47" presetClass="entr" presetSubtype="0" fill="hold" grpId="12" nodeType="withEffect">
                                      <p:stCondLst>
                                        <p:cond delay="0"/>
                                      </p:stCondLst>
                                      <p:childTnLst>
                                        <p:set>
                                          <p:cBhvr>
                                            <p:cTn id="260" dur="1" fill="hold">
                                              <p:stCondLst>
                                                <p:cond delay="0"/>
                                              </p:stCondLst>
                                            </p:cTn>
                                            <p:tgtEl>
                                              <p:spTgt spid="42"/>
                                            </p:tgtEl>
                                            <p:attrNameLst>
                                              <p:attrName>style.visibility</p:attrName>
                                            </p:attrNameLst>
                                          </p:cBhvr>
                                          <p:to>
                                            <p:strVal val="visible"/>
                                          </p:to>
                                        </p:set>
                                        <p:animEffect transition="in" filter="fade">
                                          <p:cBhvr>
                                            <p:cTn id="261" dur="250"/>
                                            <p:tgtEl>
                                              <p:spTgt spid="42"/>
                                            </p:tgtEl>
                                          </p:cBhvr>
                                        </p:animEffect>
                                        <p:anim calcmode="lin" valueType="num">
                                          <p:cBhvr>
                                            <p:cTn id="262" dur="250" fill="hold"/>
                                            <p:tgtEl>
                                              <p:spTgt spid="42"/>
                                            </p:tgtEl>
                                            <p:attrNameLst>
                                              <p:attrName>ppt_x</p:attrName>
                                            </p:attrNameLst>
                                          </p:cBhvr>
                                          <p:tavLst>
                                            <p:tav tm="0">
                                              <p:val>
                                                <p:strVal val="#ppt_x"/>
                                              </p:val>
                                            </p:tav>
                                            <p:tav tm="100000">
                                              <p:val>
                                                <p:strVal val="#ppt_x"/>
                                              </p:val>
                                            </p:tav>
                                          </p:tavLst>
                                        </p:anim>
                                        <p:anim calcmode="lin" valueType="num">
                                          <p:cBhvr>
                                            <p:cTn id="263" dur="250" fill="hold"/>
                                            <p:tgtEl>
                                              <p:spTgt spid="42"/>
                                            </p:tgtEl>
                                            <p:attrNameLst>
                                              <p:attrName>ppt_y</p:attrName>
                                            </p:attrNameLst>
                                          </p:cBhvr>
                                          <p:tavLst>
                                            <p:tav tm="0">
                                              <p:val>
                                                <p:strVal val="#ppt_y-.1"/>
                                              </p:val>
                                            </p:tav>
                                            <p:tav tm="100000">
                                              <p:val>
                                                <p:strVal val="#ppt_y"/>
                                              </p:val>
                                            </p:tav>
                                          </p:tavLst>
                                        </p:anim>
                                      </p:childTnLst>
                                    </p:cTn>
                                  </p:par>
                                  <p:par>
                                    <p:cTn id="264" presetID="53" presetClass="entr" presetSubtype="16" fill="hold" nodeType="withEffect">
                                      <p:stCondLst>
                                        <p:cond delay="0"/>
                                      </p:stCondLst>
                                      <p:childTnLst>
                                        <p:set>
                                          <p:cBhvr>
                                            <p:cTn id="265" dur="1" fill="hold">
                                              <p:stCondLst>
                                                <p:cond delay="0"/>
                                              </p:stCondLst>
                                            </p:cTn>
                                            <p:tgtEl>
                                              <p:spTgt spid="41"/>
                                            </p:tgtEl>
                                            <p:attrNameLst>
                                              <p:attrName>style.visibility</p:attrName>
                                            </p:attrNameLst>
                                          </p:cBhvr>
                                          <p:to>
                                            <p:strVal val="visible"/>
                                          </p:to>
                                        </p:set>
                                        <p:anim calcmode="lin" valueType="num">
                                          <p:cBhvr>
                                            <p:cTn id="266" dur="500" fill="hold"/>
                                            <p:tgtEl>
                                              <p:spTgt spid="41"/>
                                            </p:tgtEl>
                                            <p:attrNameLst>
                                              <p:attrName>ppt_w</p:attrName>
                                            </p:attrNameLst>
                                          </p:cBhvr>
                                          <p:tavLst>
                                            <p:tav tm="0">
                                              <p:val>
                                                <p:fltVal val="0"/>
                                              </p:val>
                                            </p:tav>
                                            <p:tav tm="100000">
                                              <p:val>
                                                <p:strVal val="#ppt_w"/>
                                              </p:val>
                                            </p:tav>
                                          </p:tavLst>
                                        </p:anim>
                                        <p:anim calcmode="lin" valueType="num">
                                          <p:cBhvr>
                                            <p:cTn id="267" dur="500" fill="hold"/>
                                            <p:tgtEl>
                                              <p:spTgt spid="41"/>
                                            </p:tgtEl>
                                            <p:attrNameLst>
                                              <p:attrName>ppt_h</p:attrName>
                                            </p:attrNameLst>
                                          </p:cBhvr>
                                          <p:tavLst>
                                            <p:tav tm="0">
                                              <p:val>
                                                <p:fltVal val="0"/>
                                              </p:val>
                                            </p:tav>
                                            <p:tav tm="100000">
                                              <p:val>
                                                <p:strVal val="#ppt_h"/>
                                              </p:val>
                                            </p:tav>
                                          </p:tavLst>
                                        </p:anim>
                                        <p:animEffect transition="in" filter="fade">
                                          <p:cBhvr>
                                            <p:cTn id="268" dur="500"/>
                                            <p:tgtEl>
                                              <p:spTgt spid="41"/>
                                            </p:tgtEl>
                                          </p:cBhvr>
                                        </p:animEffect>
                                      </p:childTnLst>
                                    </p:cTn>
                                  </p:par>
                                </p:childTnLst>
                              </p:cTn>
                            </p:par>
                          </p:childTnLst>
                        </p:cTn>
                      </p:par>
                    </p:childTnLst>
                  </p:cTn>
                  <p:nextCondLst>
                    <p:cond evt="onClick" delay="0">
                      <p:tgtEl>
                        <p:spTgt spid="34"/>
                      </p:tgtEl>
                    </p:cond>
                  </p:nextCondLst>
                </p:seq>
                <p:seq concurrent="1" nextAc="seek">
                  <p:cTn id="269" restart="whenNotActive" fill="hold" evtFilter="cancelBubble" nodeType="interactiveSeq">
                    <p:stCondLst>
                      <p:cond evt="onClick" delay="0">
                        <p:tgtEl>
                          <p:spTgt spid="21"/>
                        </p:tgtEl>
                      </p:cond>
                    </p:stCondLst>
                    <p:endSync evt="end" delay="0">
                      <p:rtn val="all"/>
                    </p:endSync>
                    <p:childTnLst>
                      <p:par>
                        <p:cTn id="270" fill="hold">
                          <p:stCondLst>
                            <p:cond delay="0"/>
                          </p:stCondLst>
                          <p:childTnLst>
                            <p:par>
                              <p:cTn id="271" fill="hold">
                                <p:stCondLst>
                                  <p:cond delay="0"/>
                                </p:stCondLst>
                                <p:childTnLst>
                                  <p:par>
                                    <p:cTn id="272" presetID="64" presetClass="path" presetSubtype="0" accel="50000" fill="hold" nodeType="clickEffect" p14:presetBounceEnd="33333">
                                      <p:stCondLst>
                                        <p:cond delay="0"/>
                                      </p:stCondLst>
                                      <p:childTnLst>
                                        <p:animMotion origin="layout" path="M -2.08333E-6 4.81481E-6 L -2.08333E-6 -0.13473 " pathEditMode="relative" rAng="0" ptsTypes="AA" p14:bounceEnd="33333">
                                          <p:cBhvr>
                                            <p:cTn id="273" dur="750" fill="hold"/>
                                            <p:tgtEl>
                                              <p:spTgt spid="21"/>
                                            </p:tgtEl>
                                            <p:attrNameLst>
                                              <p:attrName>ppt_x</p:attrName>
                                              <p:attrName>ppt_y</p:attrName>
                                            </p:attrNameLst>
                                          </p:cBhvr>
                                          <p:rCtr x="0" y="-6736"/>
                                        </p:animMotion>
                                      </p:childTnLst>
                                      <p:subTnLst>
                                        <p:audio>
                                          <p:cMediaNode>
                                            <p:cTn display="0" masterRel="sameClick">
                                              <p:stCondLst>
                                                <p:cond evt="begin" delay="0">
                                                  <p:tn val="272"/>
                                                </p:cond>
                                              </p:stCondLst>
                                              <p:endCondLst>
                                                <p:cond evt="onStopAudio" delay="0">
                                                  <p:tgtEl>
                                                    <p:sldTgt/>
                                                  </p:tgtEl>
                                                </p:cond>
                                              </p:endCondLst>
                                            </p:cTn>
                                            <p:tgtEl>
                                              <p:sndTgt r:embed="rId10" name="General_Question_Appears.wav"/>
                                            </p:tgtEl>
                                          </p:cMediaNode>
                                        </p:audio>
                                      </p:subTnLst>
                                    </p:cTn>
                                  </p:par>
                                  <p:par>
                                    <p:cTn id="274" presetID="47" presetClass="entr" presetSubtype="0" fill="hold" grpId="3" nodeType="withEffect">
                                      <p:stCondLst>
                                        <p:cond delay="0"/>
                                      </p:stCondLst>
                                      <p:childTnLst>
                                        <p:set>
                                          <p:cBhvr>
                                            <p:cTn id="275" dur="1" fill="hold">
                                              <p:stCondLst>
                                                <p:cond delay="0"/>
                                              </p:stCondLst>
                                            </p:cTn>
                                            <p:tgtEl>
                                              <p:spTgt spid="26"/>
                                            </p:tgtEl>
                                            <p:attrNameLst>
                                              <p:attrName>style.visibility</p:attrName>
                                            </p:attrNameLst>
                                          </p:cBhvr>
                                          <p:to>
                                            <p:strVal val="visible"/>
                                          </p:to>
                                        </p:set>
                                        <p:animEffect transition="in" filter="fade">
                                          <p:cBhvr>
                                            <p:cTn id="276" dur="250"/>
                                            <p:tgtEl>
                                              <p:spTgt spid="26"/>
                                            </p:tgtEl>
                                          </p:cBhvr>
                                        </p:animEffect>
                                        <p:anim calcmode="lin" valueType="num">
                                          <p:cBhvr>
                                            <p:cTn id="277" dur="250" fill="hold"/>
                                            <p:tgtEl>
                                              <p:spTgt spid="26"/>
                                            </p:tgtEl>
                                            <p:attrNameLst>
                                              <p:attrName>ppt_x</p:attrName>
                                            </p:attrNameLst>
                                          </p:cBhvr>
                                          <p:tavLst>
                                            <p:tav tm="0">
                                              <p:val>
                                                <p:strVal val="#ppt_x"/>
                                              </p:val>
                                            </p:tav>
                                            <p:tav tm="100000">
                                              <p:val>
                                                <p:strVal val="#ppt_x"/>
                                              </p:val>
                                            </p:tav>
                                          </p:tavLst>
                                        </p:anim>
                                        <p:anim calcmode="lin" valueType="num">
                                          <p:cBhvr>
                                            <p:cTn id="278" dur="250" fill="hold"/>
                                            <p:tgtEl>
                                              <p:spTgt spid="26"/>
                                            </p:tgtEl>
                                            <p:attrNameLst>
                                              <p:attrName>ppt_y</p:attrName>
                                            </p:attrNameLst>
                                          </p:cBhvr>
                                          <p:tavLst>
                                            <p:tav tm="0">
                                              <p:val>
                                                <p:strVal val="#ppt_y-.1"/>
                                              </p:val>
                                            </p:tav>
                                            <p:tav tm="100000">
                                              <p:val>
                                                <p:strVal val="#ppt_y"/>
                                              </p:val>
                                            </p:tav>
                                          </p:tavLst>
                                        </p:anim>
                                      </p:childTnLst>
                                    </p:cTn>
                                  </p:par>
                                  <p:par>
                                    <p:cTn id="279" presetID="42" presetClass="entr" presetSubtype="0" fill="hold" grpId="0" nodeType="withEffect">
                                      <p:stCondLst>
                                        <p:cond delay="0"/>
                                      </p:stCondLst>
                                      <p:childTnLst>
                                        <p:set>
                                          <p:cBhvr>
                                            <p:cTn id="280" dur="1" fill="hold">
                                              <p:stCondLst>
                                                <p:cond delay="0"/>
                                              </p:stCondLst>
                                            </p:cTn>
                                            <p:tgtEl>
                                              <p:spTgt spid="36"/>
                                            </p:tgtEl>
                                            <p:attrNameLst>
                                              <p:attrName>style.visibility</p:attrName>
                                            </p:attrNameLst>
                                          </p:cBhvr>
                                          <p:to>
                                            <p:strVal val="visible"/>
                                          </p:to>
                                        </p:set>
                                        <p:animEffect transition="in" filter="fade">
                                          <p:cBhvr>
                                            <p:cTn id="281" dur="250"/>
                                            <p:tgtEl>
                                              <p:spTgt spid="36"/>
                                            </p:tgtEl>
                                          </p:cBhvr>
                                        </p:animEffect>
                                        <p:anim calcmode="lin" valueType="num">
                                          <p:cBhvr>
                                            <p:cTn id="282" dur="250" fill="hold"/>
                                            <p:tgtEl>
                                              <p:spTgt spid="36"/>
                                            </p:tgtEl>
                                            <p:attrNameLst>
                                              <p:attrName>ppt_x</p:attrName>
                                            </p:attrNameLst>
                                          </p:cBhvr>
                                          <p:tavLst>
                                            <p:tav tm="0">
                                              <p:val>
                                                <p:strVal val="#ppt_x"/>
                                              </p:val>
                                            </p:tav>
                                            <p:tav tm="100000">
                                              <p:val>
                                                <p:strVal val="#ppt_x"/>
                                              </p:val>
                                            </p:tav>
                                          </p:tavLst>
                                        </p:anim>
                                        <p:anim calcmode="lin" valueType="num">
                                          <p:cBhvr>
                                            <p:cTn id="283" dur="250" fill="hold"/>
                                            <p:tgtEl>
                                              <p:spTgt spid="36"/>
                                            </p:tgtEl>
                                            <p:attrNameLst>
                                              <p:attrName>ppt_y</p:attrName>
                                            </p:attrNameLst>
                                          </p:cBhvr>
                                          <p:tavLst>
                                            <p:tav tm="0">
                                              <p:val>
                                                <p:strVal val="#ppt_y+.1"/>
                                              </p:val>
                                            </p:tav>
                                            <p:tav tm="100000">
                                              <p:val>
                                                <p:strVal val="#ppt_y"/>
                                              </p:val>
                                            </p:tav>
                                          </p:tavLst>
                                        </p:anim>
                                      </p:childTnLst>
                                    </p:cTn>
                                  </p:par>
                                  <p:par>
                                    <p:cTn id="284" presetID="42" presetClass="entr" presetSubtype="0" fill="hold" grpId="1" nodeType="withEffect">
                                      <p:stCondLst>
                                        <p:cond delay="0"/>
                                      </p:stCondLst>
                                      <p:childTnLst>
                                        <p:set>
                                          <p:cBhvr>
                                            <p:cTn id="285" dur="1" fill="hold">
                                              <p:stCondLst>
                                                <p:cond delay="0"/>
                                              </p:stCondLst>
                                            </p:cTn>
                                            <p:tgtEl>
                                              <p:spTgt spid="35"/>
                                            </p:tgtEl>
                                            <p:attrNameLst>
                                              <p:attrName>style.visibility</p:attrName>
                                            </p:attrNameLst>
                                          </p:cBhvr>
                                          <p:to>
                                            <p:strVal val="visible"/>
                                          </p:to>
                                        </p:set>
                                        <p:animEffect transition="in" filter="fade">
                                          <p:cBhvr>
                                            <p:cTn id="286" dur="250"/>
                                            <p:tgtEl>
                                              <p:spTgt spid="35"/>
                                            </p:tgtEl>
                                          </p:cBhvr>
                                        </p:animEffect>
                                        <p:anim calcmode="lin" valueType="num">
                                          <p:cBhvr>
                                            <p:cTn id="287" dur="250" fill="hold"/>
                                            <p:tgtEl>
                                              <p:spTgt spid="35"/>
                                            </p:tgtEl>
                                            <p:attrNameLst>
                                              <p:attrName>ppt_x</p:attrName>
                                            </p:attrNameLst>
                                          </p:cBhvr>
                                          <p:tavLst>
                                            <p:tav tm="0">
                                              <p:val>
                                                <p:strVal val="#ppt_x"/>
                                              </p:val>
                                            </p:tav>
                                            <p:tav tm="100000">
                                              <p:val>
                                                <p:strVal val="#ppt_x"/>
                                              </p:val>
                                            </p:tav>
                                          </p:tavLst>
                                        </p:anim>
                                        <p:anim calcmode="lin" valueType="num">
                                          <p:cBhvr>
                                            <p:cTn id="288" dur="250" fill="hold"/>
                                            <p:tgtEl>
                                              <p:spTgt spid="35"/>
                                            </p:tgtEl>
                                            <p:attrNameLst>
                                              <p:attrName>ppt_y</p:attrName>
                                            </p:attrNameLst>
                                          </p:cBhvr>
                                          <p:tavLst>
                                            <p:tav tm="0">
                                              <p:val>
                                                <p:strVal val="#ppt_y+.1"/>
                                              </p:val>
                                            </p:tav>
                                            <p:tav tm="100000">
                                              <p:val>
                                                <p:strVal val="#ppt_y"/>
                                              </p:val>
                                            </p:tav>
                                          </p:tavLst>
                                        </p:anim>
                                      </p:childTnLst>
                                    </p:cTn>
                                  </p:par>
                                  <p:par>
                                    <p:cTn id="289" presetID="53" presetClass="entr" presetSubtype="16" fill="hold" nodeType="withEffect">
                                      <p:stCondLst>
                                        <p:cond delay="0"/>
                                      </p:stCondLst>
                                      <p:childTnLst>
                                        <p:set>
                                          <p:cBhvr>
                                            <p:cTn id="290" dur="1" fill="hold">
                                              <p:stCondLst>
                                                <p:cond delay="0"/>
                                              </p:stCondLst>
                                            </p:cTn>
                                            <p:tgtEl>
                                              <p:spTgt spid="25"/>
                                            </p:tgtEl>
                                            <p:attrNameLst>
                                              <p:attrName>style.visibility</p:attrName>
                                            </p:attrNameLst>
                                          </p:cBhvr>
                                          <p:to>
                                            <p:strVal val="visible"/>
                                          </p:to>
                                        </p:set>
                                        <p:anim calcmode="lin" valueType="num">
                                          <p:cBhvr>
                                            <p:cTn id="291" dur="500" fill="hold"/>
                                            <p:tgtEl>
                                              <p:spTgt spid="25"/>
                                            </p:tgtEl>
                                            <p:attrNameLst>
                                              <p:attrName>ppt_w</p:attrName>
                                            </p:attrNameLst>
                                          </p:cBhvr>
                                          <p:tavLst>
                                            <p:tav tm="0">
                                              <p:val>
                                                <p:fltVal val="0"/>
                                              </p:val>
                                            </p:tav>
                                            <p:tav tm="100000">
                                              <p:val>
                                                <p:strVal val="#ppt_w"/>
                                              </p:val>
                                            </p:tav>
                                          </p:tavLst>
                                        </p:anim>
                                        <p:anim calcmode="lin" valueType="num">
                                          <p:cBhvr>
                                            <p:cTn id="292" dur="500" fill="hold"/>
                                            <p:tgtEl>
                                              <p:spTgt spid="25"/>
                                            </p:tgtEl>
                                            <p:attrNameLst>
                                              <p:attrName>ppt_h</p:attrName>
                                            </p:attrNameLst>
                                          </p:cBhvr>
                                          <p:tavLst>
                                            <p:tav tm="0">
                                              <p:val>
                                                <p:fltVal val="0"/>
                                              </p:val>
                                            </p:tav>
                                            <p:tav tm="100000">
                                              <p:val>
                                                <p:strVal val="#ppt_h"/>
                                              </p:val>
                                            </p:tav>
                                          </p:tavLst>
                                        </p:anim>
                                        <p:animEffect transition="in" filter="fade">
                                          <p:cBhvr>
                                            <p:cTn id="293" dur="500"/>
                                            <p:tgtEl>
                                              <p:spTgt spid="25"/>
                                            </p:tgtEl>
                                          </p:cBhvr>
                                        </p:animEffect>
                                      </p:childTnLst>
                                    </p:cTn>
                                  </p:par>
                                  <p:par>
                                    <p:cTn id="294" presetID="47" presetClass="exit" presetSubtype="0" fill="hold" grpId="19" nodeType="withEffect">
                                      <p:stCondLst>
                                        <p:cond delay="0"/>
                                      </p:stCondLst>
                                      <p:childTnLst>
                                        <p:animEffect transition="out" filter="fade">
                                          <p:cBhvr>
                                            <p:cTn id="295" dur="250"/>
                                            <p:tgtEl>
                                              <p:spTgt spid="42"/>
                                            </p:tgtEl>
                                          </p:cBhvr>
                                        </p:animEffect>
                                        <p:anim calcmode="lin" valueType="num">
                                          <p:cBhvr>
                                            <p:cTn id="296" dur="250"/>
                                            <p:tgtEl>
                                              <p:spTgt spid="42"/>
                                            </p:tgtEl>
                                            <p:attrNameLst>
                                              <p:attrName>ppt_x</p:attrName>
                                            </p:attrNameLst>
                                          </p:cBhvr>
                                          <p:tavLst>
                                            <p:tav tm="0">
                                              <p:val>
                                                <p:strVal val="ppt_x"/>
                                              </p:val>
                                            </p:tav>
                                            <p:tav tm="100000">
                                              <p:val>
                                                <p:strVal val="ppt_x"/>
                                              </p:val>
                                            </p:tav>
                                          </p:tavLst>
                                        </p:anim>
                                        <p:anim calcmode="lin" valueType="num">
                                          <p:cBhvr>
                                            <p:cTn id="297" dur="250"/>
                                            <p:tgtEl>
                                              <p:spTgt spid="42"/>
                                            </p:tgtEl>
                                            <p:attrNameLst>
                                              <p:attrName>ppt_y</p:attrName>
                                            </p:attrNameLst>
                                          </p:cBhvr>
                                          <p:tavLst>
                                            <p:tav tm="0">
                                              <p:val>
                                                <p:strVal val="ppt_y"/>
                                              </p:val>
                                            </p:tav>
                                            <p:tav tm="100000">
                                              <p:val>
                                                <p:strVal val="ppt_y-.1"/>
                                              </p:val>
                                            </p:tav>
                                          </p:tavLst>
                                        </p:anim>
                                        <p:set>
                                          <p:cBhvr>
                                            <p:cTn id="298" dur="1" fill="hold">
                                              <p:stCondLst>
                                                <p:cond delay="249"/>
                                              </p:stCondLst>
                                            </p:cTn>
                                            <p:tgtEl>
                                              <p:spTgt spid="42"/>
                                            </p:tgtEl>
                                            <p:attrNameLst>
                                              <p:attrName>style.visibility</p:attrName>
                                            </p:attrNameLst>
                                          </p:cBhvr>
                                          <p:to>
                                            <p:strVal val="hidden"/>
                                          </p:to>
                                        </p:set>
                                      </p:childTnLst>
                                    </p:cTn>
                                  </p:par>
                                  <p:par>
                                    <p:cTn id="299" presetID="53" presetClass="exit" presetSubtype="32" fill="hold" nodeType="withEffect">
                                      <p:stCondLst>
                                        <p:cond delay="0"/>
                                      </p:stCondLst>
                                      <p:childTnLst>
                                        <p:anim calcmode="lin" valueType="num">
                                          <p:cBhvr>
                                            <p:cTn id="300" dur="500"/>
                                            <p:tgtEl>
                                              <p:spTgt spid="41"/>
                                            </p:tgtEl>
                                            <p:attrNameLst>
                                              <p:attrName>ppt_w</p:attrName>
                                            </p:attrNameLst>
                                          </p:cBhvr>
                                          <p:tavLst>
                                            <p:tav tm="0">
                                              <p:val>
                                                <p:strVal val="ppt_w"/>
                                              </p:val>
                                            </p:tav>
                                            <p:tav tm="100000">
                                              <p:val>
                                                <p:fltVal val="0"/>
                                              </p:val>
                                            </p:tav>
                                          </p:tavLst>
                                        </p:anim>
                                        <p:anim calcmode="lin" valueType="num">
                                          <p:cBhvr>
                                            <p:cTn id="301" dur="500"/>
                                            <p:tgtEl>
                                              <p:spTgt spid="41"/>
                                            </p:tgtEl>
                                            <p:attrNameLst>
                                              <p:attrName>ppt_h</p:attrName>
                                            </p:attrNameLst>
                                          </p:cBhvr>
                                          <p:tavLst>
                                            <p:tav tm="0">
                                              <p:val>
                                                <p:strVal val="ppt_h"/>
                                              </p:val>
                                            </p:tav>
                                            <p:tav tm="100000">
                                              <p:val>
                                                <p:fltVal val="0"/>
                                              </p:val>
                                            </p:tav>
                                          </p:tavLst>
                                        </p:anim>
                                        <p:animEffect transition="out" filter="fade">
                                          <p:cBhvr>
                                            <p:cTn id="302" dur="500"/>
                                            <p:tgtEl>
                                              <p:spTgt spid="41"/>
                                            </p:tgtEl>
                                          </p:cBhvr>
                                        </p:animEffect>
                                        <p:set>
                                          <p:cBhvr>
                                            <p:cTn id="303" dur="1" fill="hold">
                                              <p:stCondLst>
                                                <p:cond delay="499"/>
                                              </p:stCondLst>
                                            </p:cTn>
                                            <p:tgtEl>
                                              <p:spTgt spid="41"/>
                                            </p:tgtEl>
                                            <p:attrNameLst>
                                              <p:attrName>style.visibility</p:attrName>
                                            </p:attrNameLst>
                                          </p:cBhvr>
                                          <p:to>
                                            <p:strVal val="hidden"/>
                                          </p:to>
                                        </p:set>
                                      </p:childTnLst>
                                    </p:cTn>
                                  </p:par>
                                </p:childTnLst>
                              </p:cTn>
                            </p:par>
                          </p:childTnLst>
                        </p:cTn>
                      </p:par>
                      <p:par>
                        <p:cTn id="304" fill="hold">
                          <p:stCondLst>
                            <p:cond delay="indefinite"/>
                          </p:stCondLst>
                          <p:childTnLst>
                            <p:par>
                              <p:cTn id="305" fill="hold">
                                <p:stCondLst>
                                  <p:cond delay="0"/>
                                </p:stCondLst>
                                <p:childTnLst>
                                  <p:par>
                                    <p:cTn id="306" presetID="42" presetClass="path" presetSubtype="0" accel="50000" decel="50000" fill="hold" nodeType="clickEffect">
                                      <p:stCondLst>
                                        <p:cond delay="0"/>
                                      </p:stCondLst>
                                      <p:childTnLst>
                                        <p:animMotion origin="layout" path="M 0 -0.13472 L 0 -0.00139 " pathEditMode="relative" rAng="0" ptsTypes="AA">
                                          <p:cBhvr>
                                            <p:cTn id="307" dur="750" fill="hold"/>
                                            <p:tgtEl>
                                              <p:spTgt spid="21"/>
                                            </p:tgtEl>
                                            <p:attrNameLst>
                                              <p:attrName>ppt_x</p:attrName>
                                              <p:attrName>ppt_y</p:attrName>
                                            </p:attrNameLst>
                                          </p:cBhvr>
                                          <p:rCtr x="0" y="6667"/>
                                        </p:animMotion>
                                      </p:childTnLst>
                                      <p:subTnLst>
                                        <p:audio>
                                          <p:cMediaNode>
                                            <p:cTn display="0" masterRel="sameClick">
                                              <p:stCondLst>
                                                <p:cond evt="begin" delay="0">
                                                  <p:tn val="306"/>
                                                </p:cond>
                                              </p:stCondLst>
                                              <p:endCondLst>
                                                <p:cond evt="onStopAudio" delay="0">
                                                  <p:tgtEl>
                                                    <p:sldTgt/>
                                                  </p:tgtEl>
                                                </p:cond>
                                              </p:endCondLst>
                                            </p:cTn>
                                            <p:tgtEl>
                                              <p:sndTgt r:embed="rId11" name="General_Question_Box_Leaves.wav"/>
                                            </p:tgtEl>
                                          </p:cMediaNode>
                                        </p:audio>
                                      </p:subTnLst>
                                    </p:cTn>
                                  </p:par>
                                  <p:par>
                                    <p:cTn id="308" presetID="47" presetClass="exit" presetSubtype="0" fill="hold" grpId="8" nodeType="withEffect">
                                      <p:stCondLst>
                                        <p:cond delay="0"/>
                                      </p:stCondLst>
                                      <p:childTnLst>
                                        <p:animEffect transition="out" filter="fade">
                                          <p:cBhvr>
                                            <p:cTn id="309" dur="1000"/>
                                            <p:tgtEl>
                                              <p:spTgt spid="26"/>
                                            </p:tgtEl>
                                          </p:cBhvr>
                                        </p:animEffect>
                                        <p:anim calcmode="lin" valueType="num">
                                          <p:cBhvr>
                                            <p:cTn id="310" dur="1000"/>
                                            <p:tgtEl>
                                              <p:spTgt spid="26"/>
                                            </p:tgtEl>
                                            <p:attrNameLst>
                                              <p:attrName>ppt_x</p:attrName>
                                            </p:attrNameLst>
                                          </p:cBhvr>
                                          <p:tavLst>
                                            <p:tav tm="0">
                                              <p:val>
                                                <p:strVal val="ppt_x"/>
                                              </p:val>
                                            </p:tav>
                                            <p:tav tm="100000">
                                              <p:val>
                                                <p:strVal val="ppt_x"/>
                                              </p:val>
                                            </p:tav>
                                          </p:tavLst>
                                        </p:anim>
                                        <p:anim calcmode="lin" valueType="num">
                                          <p:cBhvr>
                                            <p:cTn id="311" dur="1000"/>
                                            <p:tgtEl>
                                              <p:spTgt spid="26"/>
                                            </p:tgtEl>
                                            <p:attrNameLst>
                                              <p:attrName>ppt_y</p:attrName>
                                            </p:attrNameLst>
                                          </p:cBhvr>
                                          <p:tavLst>
                                            <p:tav tm="0">
                                              <p:val>
                                                <p:strVal val="ppt_y"/>
                                              </p:val>
                                            </p:tav>
                                            <p:tav tm="100000">
                                              <p:val>
                                                <p:strVal val="ppt_y-.1"/>
                                              </p:val>
                                            </p:tav>
                                          </p:tavLst>
                                        </p:anim>
                                        <p:set>
                                          <p:cBhvr>
                                            <p:cTn id="312" dur="1" fill="hold">
                                              <p:stCondLst>
                                                <p:cond delay="999"/>
                                              </p:stCondLst>
                                            </p:cTn>
                                            <p:tgtEl>
                                              <p:spTgt spid="26"/>
                                            </p:tgtEl>
                                            <p:attrNameLst>
                                              <p:attrName>style.visibility</p:attrName>
                                            </p:attrNameLst>
                                          </p:cBhvr>
                                          <p:to>
                                            <p:strVal val="hidden"/>
                                          </p:to>
                                        </p:set>
                                      </p:childTnLst>
                                    </p:cTn>
                                  </p:par>
                                  <p:par>
                                    <p:cTn id="313" presetID="42" presetClass="exit" presetSubtype="0" fill="hold" grpId="1" nodeType="withEffect">
                                      <p:stCondLst>
                                        <p:cond delay="0"/>
                                      </p:stCondLst>
                                      <p:childTnLst>
                                        <p:animEffect transition="out" filter="fade">
                                          <p:cBhvr>
                                            <p:cTn id="314" dur="1000"/>
                                            <p:tgtEl>
                                              <p:spTgt spid="36"/>
                                            </p:tgtEl>
                                          </p:cBhvr>
                                        </p:animEffect>
                                        <p:anim calcmode="lin" valueType="num">
                                          <p:cBhvr>
                                            <p:cTn id="315" dur="1000"/>
                                            <p:tgtEl>
                                              <p:spTgt spid="36"/>
                                            </p:tgtEl>
                                            <p:attrNameLst>
                                              <p:attrName>ppt_x</p:attrName>
                                            </p:attrNameLst>
                                          </p:cBhvr>
                                          <p:tavLst>
                                            <p:tav tm="0">
                                              <p:val>
                                                <p:strVal val="ppt_x"/>
                                              </p:val>
                                            </p:tav>
                                            <p:tav tm="100000">
                                              <p:val>
                                                <p:strVal val="ppt_x"/>
                                              </p:val>
                                            </p:tav>
                                          </p:tavLst>
                                        </p:anim>
                                        <p:anim calcmode="lin" valueType="num">
                                          <p:cBhvr>
                                            <p:cTn id="316" dur="1000"/>
                                            <p:tgtEl>
                                              <p:spTgt spid="36"/>
                                            </p:tgtEl>
                                            <p:attrNameLst>
                                              <p:attrName>ppt_y</p:attrName>
                                            </p:attrNameLst>
                                          </p:cBhvr>
                                          <p:tavLst>
                                            <p:tav tm="0">
                                              <p:val>
                                                <p:strVal val="ppt_y"/>
                                              </p:val>
                                            </p:tav>
                                            <p:tav tm="100000">
                                              <p:val>
                                                <p:strVal val="ppt_y+.1"/>
                                              </p:val>
                                            </p:tav>
                                          </p:tavLst>
                                        </p:anim>
                                        <p:set>
                                          <p:cBhvr>
                                            <p:cTn id="317" dur="1" fill="hold">
                                              <p:stCondLst>
                                                <p:cond delay="999"/>
                                              </p:stCondLst>
                                            </p:cTn>
                                            <p:tgtEl>
                                              <p:spTgt spid="36"/>
                                            </p:tgtEl>
                                            <p:attrNameLst>
                                              <p:attrName>style.visibility</p:attrName>
                                            </p:attrNameLst>
                                          </p:cBhvr>
                                          <p:to>
                                            <p:strVal val="hidden"/>
                                          </p:to>
                                        </p:set>
                                      </p:childTnLst>
                                    </p:cTn>
                                  </p:par>
                                  <p:par>
                                    <p:cTn id="318" presetID="42" presetClass="exit" presetSubtype="0" fill="hold" grpId="2" nodeType="withEffect">
                                      <p:stCondLst>
                                        <p:cond delay="0"/>
                                      </p:stCondLst>
                                      <p:childTnLst>
                                        <p:animEffect transition="out" filter="fade">
                                          <p:cBhvr>
                                            <p:cTn id="319" dur="1000"/>
                                            <p:tgtEl>
                                              <p:spTgt spid="35"/>
                                            </p:tgtEl>
                                          </p:cBhvr>
                                        </p:animEffect>
                                        <p:anim calcmode="lin" valueType="num">
                                          <p:cBhvr>
                                            <p:cTn id="320" dur="1000"/>
                                            <p:tgtEl>
                                              <p:spTgt spid="35"/>
                                            </p:tgtEl>
                                            <p:attrNameLst>
                                              <p:attrName>ppt_x</p:attrName>
                                            </p:attrNameLst>
                                          </p:cBhvr>
                                          <p:tavLst>
                                            <p:tav tm="0">
                                              <p:val>
                                                <p:strVal val="ppt_x"/>
                                              </p:val>
                                            </p:tav>
                                            <p:tav tm="100000">
                                              <p:val>
                                                <p:strVal val="ppt_x"/>
                                              </p:val>
                                            </p:tav>
                                          </p:tavLst>
                                        </p:anim>
                                        <p:anim calcmode="lin" valueType="num">
                                          <p:cBhvr>
                                            <p:cTn id="321" dur="1000"/>
                                            <p:tgtEl>
                                              <p:spTgt spid="35"/>
                                            </p:tgtEl>
                                            <p:attrNameLst>
                                              <p:attrName>ppt_y</p:attrName>
                                            </p:attrNameLst>
                                          </p:cBhvr>
                                          <p:tavLst>
                                            <p:tav tm="0">
                                              <p:val>
                                                <p:strVal val="ppt_y"/>
                                              </p:val>
                                            </p:tav>
                                            <p:tav tm="100000">
                                              <p:val>
                                                <p:strVal val="ppt_y+.1"/>
                                              </p:val>
                                            </p:tav>
                                          </p:tavLst>
                                        </p:anim>
                                        <p:set>
                                          <p:cBhvr>
                                            <p:cTn id="322" dur="1" fill="hold">
                                              <p:stCondLst>
                                                <p:cond delay="999"/>
                                              </p:stCondLst>
                                            </p:cTn>
                                            <p:tgtEl>
                                              <p:spTgt spid="35"/>
                                            </p:tgtEl>
                                            <p:attrNameLst>
                                              <p:attrName>style.visibility</p:attrName>
                                            </p:attrNameLst>
                                          </p:cBhvr>
                                          <p:to>
                                            <p:strVal val="hidden"/>
                                          </p:to>
                                        </p:set>
                                      </p:childTnLst>
                                    </p:cTn>
                                  </p:par>
                                  <p:par>
                                    <p:cTn id="323" presetID="53" presetClass="exit" presetSubtype="32" fill="hold" nodeType="withEffect">
                                      <p:stCondLst>
                                        <p:cond delay="0"/>
                                      </p:stCondLst>
                                      <p:childTnLst>
                                        <p:anim calcmode="lin" valueType="num">
                                          <p:cBhvr>
                                            <p:cTn id="324" dur="500"/>
                                            <p:tgtEl>
                                              <p:spTgt spid="25"/>
                                            </p:tgtEl>
                                            <p:attrNameLst>
                                              <p:attrName>ppt_w</p:attrName>
                                            </p:attrNameLst>
                                          </p:cBhvr>
                                          <p:tavLst>
                                            <p:tav tm="0">
                                              <p:val>
                                                <p:strVal val="ppt_w"/>
                                              </p:val>
                                            </p:tav>
                                            <p:tav tm="100000">
                                              <p:val>
                                                <p:fltVal val="0"/>
                                              </p:val>
                                            </p:tav>
                                          </p:tavLst>
                                        </p:anim>
                                        <p:anim calcmode="lin" valueType="num">
                                          <p:cBhvr>
                                            <p:cTn id="325" dur="500"/>
                                            <p:tgtEl>
                                              <p:spTgt spid="25"/>
                                            </p:tgtEl>
                                            <p:attrNameLst>
                                              <p:attrName>ppt_h</p:attrName>
                                            </p:attrNameLst>
                                          </p:cBhvr>
                                          <p:tavLst>
                                            <p:tav tm="0">
                                              <p:val>
                                                <p:strVal val="ppt_h"/>
                                              </p:val>
                                            </p:tav>
                                            <p:tav tm="100000">
                                              <p:val>
                                                <p:fltVal val="0"/>
                                              </p:val>
                                            </p:tav>
                                          </p:tavLst>
                                        </p:anim>
                                        <p:animEffect transition="out" filter="fade">
                                          <p:cBhvr>
                                            <p:cTn id="326" dur="500"/>
                                            <p:tgtEl>
                                              <p:spTgt spid="25"/>
                                            </p:tgtEl>
                                          </p:cBhvr>
                                        </p:animEffect>
                                        <p:set>
                                          <p:cBhvr>
                                            <p:cTn id="327" dur="1" fill="hold">
                                              <p:stCondLst>
                                                <p:cond delay="499"/>
                                              </p:stCondLst>
                                            </p:cTn>
                                            <p:tgtEl>
                                              <p:spTgt spid="25"/>
                                            </p:tgtEl>
                                            <p:attrNameLst>
                                              <p:attrName>style.visibility</p:attrName>
                                            </p:attrNameLst>
                                          </p:cBhvr>
                                          <p:to>
                                            <p:strVal val="hidden"/>
                                          </p:to>
                                        </p:set>
                                      </p:childTnLst>
                                    </p:cTn>
                                  </p:par>
                                  <p:par>
                                    <p:cTn id="328" presetID="47" presetClass="entr" presetSubtype="0" fill="hold" grpId="4" nodeType="withEffect">
                                      <p:stCondLst>
                                        <p:cond delay="0"/>
                                      </p:stCondLst>
                                      <p:childTnLst>
                                        <p:set>
                                          <p:cBhvr>
                                            <p:cTn id="329" dur="1" fill="hold">
                                              <p:stCondLst>
                                                <p:cond delay="0"/>
                                              </p:stCondLst>
                                            </p:cTn>
                                            <p:tgtEl>
                                              <p:spTgt spid="42"/>
                                            </p:tgtEl>
                                            <p:attrNameLst>
                                              <p:attrName>style.visibility</p:attrName>
                                            </p:attrNameLst>
                                          </p:cBhvr>
                                          <p:to>
                                            <p:strVal val="visible"/>
                                          </p:to>
                                        </p:set>
                                        <p:animEffect transition="in" filter="fade">
                                          <p:cBhvr>
                                            <p:cTn id="330" dur="250"/>
                                            <p:tgtEl>
                                              <p:spTgt spid="42"/>
                                            </p:tgtEl>
                                          </p:cBhvr>
                                        </p:animEffect>
                                        <p:anim calcmode="lin" valueType="num">
                                          <p:cBhvr>
                                            <p:cTn id="331" dur="250" fill="hold"/>
                                            <p:tgtEl>
                                              <p:spTgt spid="42"/>
                                            </p:tgtEl>
                                            <p:attrNameLst>
                                              <p:attrName>ppt_x</p:attrName>
                                            </p:attrNameLst>
                                          </p:cBhvr>
                                          <p:tavLst>
                                            <p:tav tm="0">
                                              <p:val>
                                                <p:strVal val="#ppt_x"/>
                                              </p:val>
                                            </p:tav>
                                            <p:tav tm="100000">
                                              <p:val>
                                                <p:strVal val="#ppt_x"/>
                                              </p:val>
                                            </p:tav>
                                          </p:tavLst>
                                        </p:anim>
                                        <p:anim calcmode="lin" valueType="num">
                                          <p:cBhvr>
                                            <p:cTn id="332" dur="250" fill="hold"/>
                                            <p:tgtEl>
                                              <p:spTgt spid="42"/>
                                            </p:tgtEl>
                                            <p:attrNameLst>
                                              <p:attrName>ppt_y</p:attrName>
                                            </p:attrNameLst>
                                          </p:cBhvr>
                                          <p:tavLst>
                                            <p:tav tm="0">
                                              <p:val>
                                                <p:strVal val="#ppt_y-.1"/>
                                              </p:val>
                                            </p:tav>
                                            <p:tav tm="100000">
                                              <p:val>
                                                <p:strVal val="#ppt_y"/>
                                              </p:val>
                                            </p:tav>
                                          </p:tavLst>
                                        </p:anim>
                                      </p:childTnLst>
                                    </p:cTn>
                                  </p:par>
                                  <p:par>
                                    <p:cTn id="333" presetID="53" presetClass="entr" presetSubtype="16" fill="hold" nodeType="withEffect">
                                      <p:stCondLst>
                                        <p:cond delay="0"/>
                                      </p:stCondLst>
                                      <p:childTnLst>
                                        <p:set>
                                          <p:cBhvr>
                                            <p:cTn id="334" dur="1" fill="hold">
                                              <p:stCondLst>
                                                <p:cond delay="0"/>
                                              </p:stCondLst>
                                            </p:cTn>
                                            <p:tgtEl>
                                              <p:spTgt spid="41"/>
                                            </p:tgtEl>
                                            <p:attrNameLst>
                                              <p:attrName>style.visibility</p:attrName>
                                            </p:attrNameLst>
                                          </p:cBhvr>
                                          <p:to>
                                            <p:strVal val="visible"/>
                                          </p:to>
                                        </p:set>
                                        <p:anim calcmode="lin" valueType="num">
                                          <p:cBhvr>
                                            <p:cTn id="335" dur="500" fill="hold"/>
                                            <p:tgtEl>
                                              <p:spTgt spid="41"/>
                                            </p:tgtEl>
                                            <p:attrNameLst>
                                              <p:attrName>ppt_w</p:attrName>
                                            </p:attrNameLst>
                                          </p:cBhvr>
                                          <p:tavLst>
                                            <p:tav tm="0">
                                              <p:val>
                                                <p:fltVal val="0"/>
                                              </p:val>
                                            </p:tav>
                                            <p:tav tm="100000">
                                              <p:val>
                                                <p:strVal val="#ppt_w"/>
                                              </p:val>
                                            </p:tav>
                                          </p:tavLst>
                                        </p:anim>
                                        <p:anim calcmode="lin" valueType="num">
                                          <p:cBhvr>
                                            <p:cTn id="336" dur="500" fill="hold"/>
                                            <p:tgtEl>
                                              <p:spTgt spid="41"/>
                                            </p:tgtEl>
                                            <p:attrNameLst>
                                              <p:attrName>ppt_h</p:attrName>
                                            </p:attrNameLst>
                                          </p:cBhvr>
                                          <p:tavLst>
                                            <p:tav tm="0">
                                              <p:val>
                                                <p:fltVal val="0"/>
                                              </p:val>
                                            </p:tav>
                                            <p:tav tm="100000">
                                              <p:val>
                                                <p:strVal val="#ppt_h"/>
                                              </p:val>
                                            </p:tav>
                                          </p:tavLst>
                                        </p:anim>
                                        <p:animEffect transition="in" filter="fade">
                                          <p:cBhvr>
                                            <p:cTn id="337" dur="500"/>
                                            <p:tgtEl>
                                              <p:spTgt spid="41"/>
                                            </p:tgtEl>
                                          </p:cBhvr>
                                        </p:animEffect>
                                      </p:childTnLst>
                                    </p:cTn>
                                  </p:par>
                                </p:childTnLst>
                              </p:cTn>
                            </p:par>
                          </p:childTnLst>
                        </p:cTn>
                      </p:par>
                    </p:childTnLst>
                  </p:cTn>
                  <p:nextCondLst>
                    <p:cond evt="onClick" delay="0">
                      <p:tgtEl>
                        <p:spTgt spid="21"/>
                      </p:tgtEl>
                    </p:cond>
                  </p:nextCondLst>
                </p:seq>
                <p:seq concurrent="1" nextAc="seek">
                  <p:cTn id="338" restart="whenNotActive" fill="hold" evtFilter="cancelBubble" nodeType="interactiveSeq">
                    <p:stCondLst>
                      <p:cond evt="onClick" delay="0">
                        <p:tgtEl>
                          <p:spTgt spid="36"/>
                        </p:tgtEl>
                      </p:cond>
                    </p:stCondLst>
                    <p:endSync evt="end" delay="0">
                      <p:rtn val="all"/>
                    </p:endSync>
                    <p:childTnLst>
                      <p:par>
                        <p:cTn id="339" fill="hold">
                          <p:stCondLst>
                            <p:cond delay="0"/>
                          </p:stCondLst>
                          <p:childTnLst>
                            <p:par>
                              <p:cTn id="340" fill="hold">
                                <p:stCondLst>
                                  <p:cond delay="0"/>
                                </p:stCondLst>
                                <p:childTnLst>
                                  <p:par>
                                    <p:cTn id="341" presetID="47" presetClass="exit" presetSubtype="0" fill="hold" grpId="12" nodeType="withEffect">
                                      <p:stCondLst>
                                        <p:cond delay="0"/>
                                      </p:stCondLst>
                                      <p:childTnLst>
                                        <p:animEffect transition="out" filter="fade">
                                          <p:cBhvr>
                                            <p:cTn id="342" dur="1000"/>
                                            <p:tgtEl>
                                              <p:spTgt spid="26"/>
                                            </p:tgtEl>
                                          </p:cBhvr>
                                        </p:animEffect>
                                        <p:anim calcmode="lin" valueType="num">
                                          <p:cBhvr>
                                            <p:cTn id="343" dur="1000"/>
                                            <p:tgtEl>
                                              <p:spTgt spid="26"/>
                                            </p:tgtEl>
                                            <p:attrNameLst>
                                              <p:attrName>ppt_x</p:attrName>
                                            </p:attrNameLst>
                                          </p:cBhvr>
                                          <p:tavLst>
                                            <p:tav tm="0">
                                              <p:val>
                                                <p:strVal val="ppt_x"/>
                                              </p:val>
                                            </p:tav>
                                            <p:tav tm="100000">
                                              <p:val>
                                                <p:strVal val="ppt_x"/>
                                              </p:val>
                                            </p:tav>
                                          </p:tavLst>
                                        </p:anim>
                                        <p:anim calcmode="lin" valueType="num">
                                          <p:cBhvr>
                                            <p:cTn id="344" dur="1000"/>
                                            <p:tgtEl>
                                              <p:spTgt spid="26"/>
                                            </p:tgtEl>
                                            <p:attrNameLst>
                                              <p:attrName>ppt_y</p:attrName>
                                            </p:attrNameLst>
                                          </p:cBhvr>
                                          <p:tavLst>
                                            <p:tav tm="0">
                                              <p:val>
                                                <p:strVal val="ppt_y"/>
                                              </p:val>
                                            </p:tav>
                                            <p:tav tm="100000">
                                              <p:val>
                                                <p:strVal val="ppt_y-.1"/>
                                              </p:val>
                                            </p:tav>
                                          </p:tavLst>
                                        </p:anim>
                                        <p:set>
                                          <p:cBhvr>
                                            <p:cTn id="345" dur="1" fill="hold">
                                              <p:stCondLst>
                                                <p:cond delay="999"/>
                                              </p:stCondLst>
                                            </p:cTn>
                                            <p:tgtEl>
                                              <p:spTgt spid="26"/>
                                            </p:tgtEl>
                                            <p:attrNameLst>
                                              <p:attrName>style.visibility</p:attrName>
                                            </p:attrNameLst>
                                          </p:cBhvr>
                                          <p:to>
                                            <p:strVal val="hidden"/>
                                          </p:to>
                                        </p:set>
                                      </p:childTnLst>
                                    </p:cTn>
                                  </p:par>
                                  <p:par>
                                    <p:cTn id="346" presetID="42" presetClass="exit" presetSubtype="0" fill="hold" grpId="0" nodeType="withEffect">
                                      <p:stCondLst>
                                        <p:cond delay="0"/>
                                      </p:stCondLst>
                                      <p:childTnLst>
                                        <p:animEffect transition="out" filter="fade">
                                          <p:cBhvr>
                                            <p:cTn id="347" dur="1000"/>
                                            <p:tgtEl>
                                              <p:spTgt spid="35"/>
                                            </p:tgtEl>
                                          </p:cBhvr>
                                        </p:animEffect>
                                        <p:anim calcmode="lin" valueType="num">
                                          <p:cBhvr>
                                            <p:cTn id="348" dur="1000"/>
                                            <p:tgtEl>
                                              <p:spTgt spid="35"/>
                                            </p:tgtEl>
                                            <p:attrNameLst>
                                              <p:attrName>ppt_x</p:attrName>
                                            </p:attrNameLst>
                                          </p:cBhvr>
                                          <p:tavLst>
                                            <p:tav tm="0">
                                              <p:val>
                                                <p:strVal val="ppt_x"/>
                                              </p:val>
                                            </p:tav>
                                            <p:tav tm="100000">
                                              <p:val>
                                                <p:strVal val="ppt_x"/>
                                              </p:val>
                                            </p:tav>
                                          </p:tavLst>
                                        </p:anim>
                                        <p:anim calcmode="lin" valueType="num">
                                          <p:cBhvr>
                                            <p:cTn id="349" dur="1000"/>
                                            <p:tgtEl>
                                              <p:spTgt spid="35"/>
                                            </p:tgtEl>
                                            <p:attrNameLst>
                                              <p:attrName>ppt_y</p:attrName>
                                            </p:attrNameLst>
                                          </p:cBhvr>
                                          <p:tavLst>
                                            <p:tav tm="0">
                                              <p:val>
                                                <p:strVal val="ppt_y"/>
                                              </p:val>
                                            </p:tav>
                                            <p:tav tm="100000">
                                              <p:val>
                                                <p:strVal val="ppt_y+.1"/>
                                              </p:val>
                                            </p:tav>
                                          </p:tavLst>
                                        </p:anim>
                                        <p:set>
                                          <p:cBhvr>
                                            <p:cTn id="350" dur="1" fill="hold">
                                              <p:stCondLst>
                                                <p:cond delay="999"/>
                                              </p:stCondLst>
                                            </p:cTn>
                                            <p:tgtEl>
                                              <p:spTgt spid="35"/>
                                            </p:tgtEl>
                                            <p:attrNameLst>
                                              <p:attrName>style.visibility</p:attrName>
                                            </p:attrNameLst>
                                          </p:cBhvr>
                                          <p:to>
                                            <p:strVal val="hidden"/>
                                          </p:to>
                                        </p:set>
                                      </p:childTnLst>
                                    </p:cTn>
                                  </p:par>
                                  <p:par>
                                    <p:cTn id="351" presetID="42" presetClass="exit" presetSubtype="0" fill="hold" grpId="2" nodeType="withEffect">
                                      <p:stCondLst>
                                        <p:cond delay="0"/>
                                      </p:stCondLst>
                                      <p:childTnLst>
                                        <p:animEffect transition="out" filter="fade">
                                          <p:cBhvr>
                                            <p:cTn id="352" dur="1000"/>
                                            <p:tgtEl>
                                              <p:spTgt spid="36"/>
                                            </p:tgtEl>
                                          </p:cBhvr>
                                        </p:animEffect>
                                        <p:anim calcmode="lin" valueType="num">
                                          <p:cBhvr>
                                            <p:cTn id="353" dur="1000"/>
                                            <p:tgtEl>
                                              <p:spTgt spid="36"/>
                                            </p:tgtEl>
                                            <p:attrNameLst>
                                              <p:attrName>ppt_x</p:attrName>
                                            </p:attrNameLst>
                                          </p:cBhvr>
                                          <p:tavLst>
                                            <p:tav tm="0">
                                              <p:val>
                                                <p:strVal val="ppt_x"/>
                                              </p:val>
                                            </p:tav>
                                            <p:tav tm="100000">
                                              <p:val>
                                                <p:strVal val="ppt_x"/>
                                              </p:val>
                                            </p:tav>
                                          </p:tavLst>
                                        </p:anim>
                                        <p:anim calcmode="lin" valueType="num">
                                          <p:cBhvr>
                                            <p:cTn id="354" dur="1000"/>
                                            <p:tgtEl>
                                              <p:spTgt spid="36"/>
                                            </p:tgtEl>
                                            <p:attrNameLst>
                                              <p:attrName>ppt_y</p:attrName>
                                            </p:attrNameLst>
                                          </p:cBhvr>
                                          <p:tavLst>
                                            <p:tav tm="0">
                                              <p:val>
                                                <p:strVal val="ppt_y"/>
                                              </p:val>
                                            </p:tav>
                                            <p:tav tm="100000">
                                              <p:val>
                                                <p:strVal val="ppt_y+.1"/>
                                              </p:val>
                                            </p:tav>
                                          </p:tavLst>
                                        </p:anim>
                                        <p:set>
                                          <p:cBhvr>
                                            <p:cTn id="355" dur="1" fill="hold">
                                              <p:stCondLst>
                                                <p:cond delay="999"/>
                                              </p:stCondLst>
                                            </p:cTn>
                                            <p:tgtEl>
                                              <p:spTgt spid="36"/>
                                            </p:tgtEl>
                                            <p:attrNameLst>
                                              <p:attrName>style.visibility</p:attrName>
                                            </p:attrNameLst>
                                          </p:cBhvr>
                                          <p:to>
                                            <p:strVal val="hidden"/>
                                          </p:to>
                                        </p:set>
                                      </p:childTnLst>
                                    </p:cTn>
                                  </p:par>
                                  <p:par>
                                    <p:cTn id="356" presetID="53" presetClass="exit" presetSubtype="32" fill="hold" nodeType="withEffect">
                                      <p:stCondLst>
                                        <p:cond delay="0"/>
                                      </p:stCondLst>
                                      <p:childTnLst>
                                        <p:anim calcmode="lin" valueType="num">
                                          <p:cBhvr>
                                            <p:cTn id="357" dur="500"/>
                                            <p:tgtEl>
                                              <p:spTgt spid="25"/>
                                            </p:tgtEl>
                                            <p:attrNameLst>
                                              <p:attrName>ppt_w</p:attrName>
                                            </p:attrNameLst>
                                          </p:cBhvr>
                                          <p:tavLst>
                                            <p:tav tm="0">
                                              <p:val>
                                                <p:strVal val="ppt_w"/>
                                              </p:val>
                                            </p:tav>
                                            <p:tav tm="100000">
                                              <p:val>
                                                <p:fltVal val="0"/>
                                              </p:val>
                                            </p:tav>
                                          </p:tavLst>
                                        </p:anim>
                                        <p:anim calcmode="lin" valueType="num">
                                          <p:cBhvr>
                                            <p:cTn id="358" dur="500"/>
                                            <p:tgtEl>
                                              <p:spTgt spid="25"/>
                                            </p:tgtEl>
                                            <p:attrNameLst>
                                              <p:attrName>ppt_h</p:attrName>
                                            </p:attrNameLst>
                                          </p:cBhvr>
                                          <p:tavLst>
                                            <p:tav tm="0">
                                              <p:val>
                                                <p:strVal val="ppt_h"/>
                                              </p:val>
                                            </p:tav>
                                            <p:tav tm="100000">
                                              <p:val>
                                                <p:fltVal val="0"/>
                                              </p:val>
                                            </p:tav>
                                          </p:tavLst>
                                        </p:anim>
                                        <p:animEffect transition="out" filter="fade">
                                          <p:cBhvr>
                                            <p:cTn id="359" dur="500"/>
                                            <p:tgtEl>
                                              <p:spTgt spid="25"/>
                                            </p:tgtEl>
                                          </p:cBhvr>
                                        </p:animEffect>
                                        <p:set>
                                          <p:cBhvr>
                                            <p:cTn id="360" dur="1" fill="hold">
                                              <p:stCondLst>
                                                <p:cond delay="499"/>
                                              </p:stCondLst>
                                            </p:cTn>
                                            <p:tgtEl>
                                              <p:spTgt spid="25"/>
                                            </p:tgtEl>
                                            <p:attrNameLst>
                                              <p:attrName>style.visibility</p:attrName>
                                            </p:attrNameLst>
                                          </p:cBhvr>
                                          <p:to>
                                            <p:strVal val="hidden"/>
                                          </p:to>
                                        </p:set>
                                      </p:childTnLst>
                                    </p:cTn>
                                  </p:par>
                                  <p:par>
                                    <p:cTn id="361" presetID="42" presetClass="path" presetSubtype="0" accel="50000" decel="50000" fill="hold" nodeType="withEffect">
                                      <p:stCondLst>
                                        <p:cond delay="0"/>
                                      </p:stCondLst>
                                      <p:childTnLst>
                                        <p:animMotion origin="layout" path="M -1.04167E-6 -0.13473 L -1.04167E-6 -3.33333E-6 " pathEditMode="relative" rAng="0" ptsTypes="AA">
                                          <p:cBhvr>
                                            <p:cTn id="362" dur="750" fill="hold"/>
                                            <p:tgtEl>
                                              <p:spTgt spid="21"/>
                                            </p:tgtEl>
                                            <p:attrNameLst>
                                              <p:attrName>ppt_x</p:attrName>
                                              <p:attrName>ppt_y</p:attrName>
                                            </p:attrNameLst>
                                          </p:cBhvr>
                                          <p:rCtr x="0" y="6644"/>
                                        </p:animMotion>
                                      </p:childTnLst>
                                      <p:subTnLst>
                                        <p:audio>
                                          <p:cMediaNode>
                                            <p:cTn display="0" masterRel="sameClick">
                                              <p:stCondLst>
                                                <p:cond evt="begin" delay="0">
                                                  <p:tn val="361"/>
                                                </p:cond>
                                              </p:stCondLst>
                                              <p:endCondLst>
                                                <p:cond evt="onStopAudio" delay="0">
                                                  <p:tgtEl>
                                                    <p:sldTgt/>
                                                  </p:tgtEl>
                                                </p:cond>
                                              </p:endCondLst>
                                            </p:cTn>
                                            <p:tgtEl>
                                              <p:sndTgt r:embed="rId11" name="General_Question_Box_Leaves.wav"/>
                                            </p:tgtEl>
                                          </p:cMediaNode>
                                        </p:audio>
                                      </p:subTnLst>
                                    </p:cTn>
                                  </p:par>
                                  <p:par>
                                    <p:cTn id="363" presetID="47" presetClass="entr" presetSubtype="0" fill="hold" grpId="9" nodeType="withEffect">
                                      <p:stCondLst>
                                        <p:cond delay="0"/>
                                      </p:stCondLst>
                                      <p:childTnLst>
                                        <p:set>
                                          <p:cBhvr>
                                            <p:cTn id="364" dur="1" fill="hold">
                                              <p:stCondLst>
                                                <p:cond delay="0"/>
                                              </p:stCondLst>
                                            </p:cTn>
                                            <p:tgtEl>
                                              <p:spTgt spid="42"/>
                                            </p:tgtEl>
                                            <p:attrNameLst>
                                              <p:attrName>style.visibility</p:attrName>
                                            </p:attrNameLst>
                                          </p:cBhvr>
                                          <p:to>
                                            <p:strVal val="visible"/>
                                          </p:to>
                                        </p:set>
                                        <p:animEffect transition="in" filter="fade">
                                          <p:cBhvr>
                                            <p:cTn id="365" dur="250"/>
                                            <p:tgtEl>
                                              <p:spTgt spid="42"/>
                                            </p:tgtEl>
                                          </p:cBhvr>
                                        </p:animEffect>
                                        <p:anim calcmode="lin" valueType="num">
                                          <p:cBhvr>
                                            <p:cTn id="366" dur="250" fill="hold"/>
                                            <p:tgtEl>
                                              <p:spTgt spid="42"/>
                                            </p:tgtEl>
                                            <p:attrNameLst>
                                              <p:attrName>ppt_x</p:attrName>
                                            </p:attrNameLst>
                                          </p:cBhvr>
                                          <p:tavLst>
                                            <p:tav tm="0">
                                              <p:val>
                                                <p:strVal val="#ppt_x"/>
                                              </p:val>
                                            </p:tav>
                                            <p:tav tm="100000">
                                              <p:val>
                                                <p:strVal val="#ppt_x"/>
                                              </p:val>
                                            </p:tav>
                                          </p:tavLst>
                                        </p:anim>
                                        <p:anim calcmode="lin" valueType="num">
                                          <p:cBhvr>
                                            <p:cTn id="367" dur="250" fill="hold"/>
                                            <p:tgtEl>
                                              <p:spTgt spid="42"/>
                                            </p:tgtEl>
                                            <p:attrNameLst>
                                              <p:attrName>ppt_y</p:attrName>
                                            </p:attrNameLst>
                                          </p:cBhvr>
                                          <p:tavLst>
                                            <p:tav tm="0">
                                              <p:val>
                                                <p:strVal val="#ppt_y-.1"/>
                                              </p:val>
                                            </p:tav>
                                            <p:tav tm="100000">
                                              <p:val>
                                                <p:strVal val="#ppt_y"/>
                                              </p:val>
                                            </p:tav>
                                          </p:tavLst>
                                        </p:anim>
                                      </p:childTnLst>
                                    </p:cTn>
                                  </p:par>
                                  <p:par>
                                    <p:cTn id="368" presetID="53" presetClass="entr" presetSubtype="16" fill="hold" nodeType="withEffect">
                                      <p:stCondLst>
                                        <p:cond delay="0"/>
                                      </p:stCondLst>
                                      <p:childTnLst>
                                        <p:set>
                                          <p:cBhvr>
                                            <p:cTn id="369" dur="1" fill="hold">
                                              <p:stCondLst>
                                                <p:cond delay="0"/>
                                              </p:stCondLst>
                                            </p:cTn>
                                            <p:tgtEl>
                                              <p:spTgt spid="41"/>
                                            </p:tgtEl>
                                            <p:attrNameLst>
                                              <p:attrName>style.visibility</p:attrName>
                                            </p:attrNameLst>
                                          </p:cBhvr>
                                          <p:to>
                                            <p:strVal val="visible"/>
                                          </p:to>
                                        </p:set>
                                        <p:anim calcmode="lin" valueType="num">
                                          <p:cBhvr>
                                            <p:cTn id="370" dur="500" fill="hold"/>
                                            <p:tgtEl>
                                              <p:spTgt spid="41"/>
                                            </p:tgtEl>
                                            <p:attrNameLst>
                                              <p:attrName>ppt_w</p:attrName>
                                            </p:attrNameLst>
                                          </p:cBhvr>
                                          <p:tavLst>
                                            <p:tav tm="0">
                                              <p:val>
                                                <p:fltVal val="0"/>
                                              </p:val>
                                            </p:tav>
                                            <p:tav tm="100000">
                                              <p:val>
                                                <p:strVal val="#ppt_w"/>
                                              </p:val>
                                            </p:tav>
                                          </p:tavLst>
                                        </p:anim>
                                        <p:anim calcmode="lin" valueType="num">
                                          <p:cBhvr>
                                            <p:cTn id="371" dur="500" fill="hold"/>
                                            <p:tgtEl>
                                              <p:spTgt spid="41"/>
                                            </p:tgtEl>
                                            <p:attrNameLst>
                                              <p:attrName>ppt_h</p:attrName>
                                            </p:attrNameLst>
                                          </p:cBhvr>
                                          <p:tavLst>
                                            <p:tav tm="0">
                                              <p:val>
                                                <p:fltVal val="0"/>
                                              </p:val>
                                            </p:tav>
                                            <p:tav tm="100000">
                                              <p:val>
                                                <p:strVal val="#ppt_h"/>
                                              </p:val>
                                            </p:tav>
                                          </p:tavLst>
                                        </p:anim>
                                        <p:animEffect transition="in" filter="fade">
                                          <p:cBhvr>
                                            <p:cTn id="372" dur="500"/>
                                            <p:tgtEl>
                                              <p:spTgt spid="41"/>
                                            </p:tgtEl>
                                          </p:cBhvr>
                                        </p:animEffect>
                                      </p:childTnLst>
                                    </p:cTn>
                                  </p:par>
                                </p:childTnLst>
                              </p:cTn>
                            </p:par>
                          </p:childTnLst>
                        </p:cTn>
                      </p:par>
                    </p:childTnLst>
                  </p:cTn>
                  <p:nextCondLst>
                    <p:cond evt="onClick" delay="0">
                      <p:tgtEl>
                        <p:spTgt spid="36"/>
                      </p:tgtEl>
                    </p:cond>
                  </p:nextCondLst>
                </p:seq>
                <p:seq concurrent="1" nextAc="seek">
                  <p:cTn id="373" restart="whenNotActive" fill="hold" evtFilter="cancelBubble" nodeType="interactiveSeq">
                    <p:stCondLst>
                      <p:cond evt="onClick" delay="0">
                        <p:tgtEl>
                          <p:spTgt spid="22"/>
                        </p:tgtEl>
                      </p:cond>
                    </p:stCondLst>
                    <p:endSync evt="end" delay="0">
                      <p:rtn val="all"/>
                    </p:endSync>
                    <p:childTnLst>
                      <p:par>
                        <p:cTn id="374" fill="hold">
                          <p:stCondLst>
                            <p:cond delay="0"/>
                          </p:stCondLst>
                          <p:childTnLst>
                            <p:par>
                              <p:cTn id="375" fill="hold">
                                <p:stCondLst>
                                  <p:cond delay="0"/>
                                </p:stCondLst>
                                <p:childTnLst>
                                  <p:par>
                                    <p:cTn id="376" presetID="64" presetClass="path" presetSubtype="0" accel="50000" fill="hold" nodeType="clickEffect" p14:presetBounceEnd="33333">
                                      <p:stCondLst>
                                        <p:cond delay="0"/>
                                      </p:stCondLst>
                                      <p:childTnLst>
                                        <p:animMotion origin="layout" path="M -2.08333E-6 4.81481E-6 L -2.08333E-6 -0.13473 " pathEditMode="relative" rAng="0" ptsTypes="AA" p14:bounceEnd="33333">
                                          <p:cBhvr>
                                            <p:cTn id="377" dur="750" fill="hold"/>
                                            <p:tgtEl>
                                              <p:spTgt spid="22"/>
                                            </p:tgtEl>
                                            <p:attrNameLst>
                                              <p:attrName>ppt_x</p:attrName>
                                              <p:attrName>ppt_y</p:attrName>
                                            </p:attrNameLst>
                                          </p:cBhvr>
                                          <p:rCtr x="0" y="-6736"/>
                                        </p:animMotion>
                                      </p:childTnLst>
                                      <p:subTnLst>
                                        <p:audio>
                                          <p:cMediaNode>
                                            <p:cTn display="0" masterRel="sameClick">
                                              <p:stCondLst>
                                                <p:cond evt="begin" delay="0">
                                                  <p:tn val="376"/>
                                                </p:cond>
                                              </p:stCondLst>
                                              <p:endCondLst>
                                                <p:cond evt="onStopAudio" delay="0">
                                                  <p:tgtEl>
                                                    <p:sldTgt/>
                                                  </p:tgtEl>
                                                </p:cond>
                                              </p:endCondLst>
                                            </p:cTn>
                                            <p:tgtEl>
                                              <p:sndTgt r:embed="rId10" name="General_Question_Appears.wav"/>
                                            </p:tgtEl>
                                          </p:cMediaNode>
                                        </p:audio>
                                      </p:subTnLst>
                                    </p:cTn>
                                  </p:par>
                                  <p:par>
                                    <p:cTn id="378" presetID="47" presetClass="entr" presetSubtype="0" fill="hold" grpId="4" nodeType="withEffect">
                                      <p:stCondLst>
                                        <p:cond delay="0"/>
                                      </p:stCondLst>
                                      <p:childTnLst>
                                        <p:set>
                                          <p:cBhvr>
                                            <p:cTn id="379" dur="1" fill="hold">
                                              <p:stCondLst>
                                                <p:cond delay="0"/>
                                              </p:stCondLst>
                                            </p:cTn>
                                            <p:tgtEl>
                                              <p:spTgt spid="26"/>
                                            </p:tgtEl>
                                            <p:attrNameLst>
                                              <p:attrName>style.visibility</p:attrName>
                                            </p:attrNameLst>
                                          </p:cBhvr>
                                          <p:to>
                                            <p:strVal val="visible"/>
                                          </p:to>
                                        </p:set>
                                        <p:animEffect transition="in" filter="fade">
                                          <p:cBhvr>
                                            <p:cTn id="380" dur="250"/>
                                            <p:tgtEl>
                                              <p:spTgt spid="26"/>
                                            </p:tgtEl>
                                          </p:cBhvr>
                                        </p:animEffect>
                                        <p:anim calcmode="lin" valueType="num">
                                          <p:cBhvr>
                                            <p:cTn id="381" dur="250" fill="hold"/>
                                            <p:tgtEl>
                                              <p:spTgt spid="26"/>
                                            </p:tgtEl>
                                            <p:attrNameLst>
                                              <p:attrName>ppt_x</p:attrName>
                                            </p:attrNameLst>
                                          </p:cBhvr>
                                          <p:tavLst>
                                            <p:tav tm="0">
                                              <p:val>
                                                <p:strVal val="#ppt_x"/>
                                              </p:val>
                                            </p:tav>
                                            <p:tav tm="100000">
                                              <p:val>
                                                <p:strVal val="#ppt_x"/>
                                              </p:val>
                                            </p:tav>
                                          </p:tavLst>
                                        </p:anim>
                                        <p:anim calcmode="lin" valueType="num">
                                          <p:cBhvr>
                                            <p:cTn id="382" dur="250" fill="hold"/>
                                            <p:tgtEl>
                                              <p:spTgt spid="26"/>
                                            </p:tgtEl>
                                            <p:attrNameLst>
                                              <p:attrName>ppt_y</p:attrName>
                                            </p:attrNameLst>
                                          </p:cBhvr>
                                          <p:tavLst>
                                            <p:tav tm="0">
                                              <p:val>
                                                <p:strVal val="#ppt_y-.1"/>
                                              </p:val>
                                            </p:tav>
                                            <p:tav tm="100000">
                                              <p:val>
                                                <p:strVal val="#ppt_y"/>
                                              </p:val>
                                            </p:tav>
                                          </p:tavLst>
                                        </p:anim>
                                      </p:childTnLst>
                                    </p:cTn>
                                  </p:par>
                                  <p:par>
                                    <p:cTn id="383" presetID="42" presetClass="entr" presetSubtype="0" fill="hold" grpId="0" nodeType="withEffect">
                                      <p:stCondLst>
                                        <p:cond delay="0"/>
                                      </p:stCondLst>
                                      <p:childTnLst>
                                        <p:set>
                                          <p:cBhvr>
                                            <p:cTn id="384" dur="1" fill="hold">
                                              <p:stCondLst>
                                                <p:cond delay="0"/>
                                              </p:stCondLst>
                                            </p:cTn>
                                            <p:tgtEl>
                                              <p:spTgt spid="38"/>
                                            </p:tgtEl>
                                            <p:attrNameLst>
                                              <p:attrName>style.visibility</p:attrName>
                                            </p:attrNameLst>
                                          </p:cBhvr>
                                          <p:to>
                                            <p:strVal val="visible"/>
                                          </p:to>
                                        </p:set>
                                        <p:animEffect transition="in" filter="fade">
                                          <p:cBhvr>
                                            <p:cTn id="385" dur="250"/>
                                            <p:tgtEl>
                                              <p:spTgt spid="38"/>
                                            </p:tgtEl>
                                          </p:cBhvr>
                                        </p:animEffect>
                                        <p:anim calcmode="lin" valueType="num">
                                          <p:cBhvr>
                                            <p:cTn id="386" dur="250" fill="hold"/>
                                            <p:tgtEl>
                                              <p:spTgt spid="38"/>
                                            </p:tgtEl>
                                            <p:attrNameLst>
                                              <p:attrName>ppt_x</p:attrName>
                                            </p:attrNameLst>
                                          </p:cBhvr>
                                          <p:tavLst>
                                            <p:tav tm="0">
                                              <p:val>
                                                <p:strVal val="#ppt_x"/>
                                              </p:val>
                                            </p:tav>
                                            <p:tav tm="100000">
                                              <p:val>
                                                <p:strVal val="#ppt_x"/>
                                              </p:val>
                                            </p:tav>
                                          </p:tavLst>
                                        </p:anim>
                                        <p:anim calcmode="lin" valueType="num">
                                          <p:cBhvr>
                                            <p:cTn id="387" dur="250" fill="hold"/>
                                            <p:tgtEl>
                                              <p:spTgt spid="38"/>
                                            </p:tgtEl>
                                            <p:attrNameLst>
                                              <p:attrName>ppt_y</p:attrName>
                                            </p:attrNameLst>
                                          </p:cBhvr>
                                          <p:tavLst>
                                            <p:tav tm="0">
                                              <p:val>
                                                <p:strVal val="#ppt_y+.1"/>
                                              </p:val>
                                            </p:tav>
                                            <p:tav tm="100000">
                                              <p:val>
                                                <p:strVal val="#ppt_y"/>
                                              </p:val>
                                            </p:tav>
                                          </p:tavLst>
                                        </p:anim>
                                      </p:childTnLst>
                                    </p:cTn>
                                  </p:par>
                                  <p:par>
                                    <p:cTn id="388" presetID="42" presetClass="entr" presetSubtype="0" fill="hold" grpId="1" nodeType="withEffect">
                                      <p:stCondLst>
                                        <p:cond delay="0"/>
                                      </p:stCondLst>
                                      <p:childTnLst>
                                        <p:set>
                                          <p:cBhvr>
                                            <p:cTn id="389" dur="1" fill="hold">
                                              <p:stCondLst>
                                                <p:cond delay="0"/>
                                              </p:stCondLst>
                                            </p:cTn>
                                            <p:tgtEl>
                                              <p:spTgt spid="37"/>
                                            </p:tgtEl>
                                            <p:attrNameLst>
                                              <p:attrName>style.visibility</p:attrName>
                                            </p:attrNameLst>
                                          </p:cBhvr>
                                          <p:to>
                                            <p:strVal val="visible"/>
                                          </p:to>
                                        </p:set>
                                        <p:animEffect transition="in" filter="fade">
                                          <p:cBhvr>
                                            <p:cTn id="390" dur="250"/>
                                            <p:tgtEl>
                                              <p:spTgt spid="37"/>
                                            </p:tgtEl>
                                          </p:cBhvr>
                                        </p:animEffect>
                                        <p:anim calcmode="lin" valueType="num">
                                          <p:cBhvr>
                                            <p:cTn id="391" dur="250" fill="hold"/>
                                            <p:tgtEl>
                                              <p:spTgt spid="37"/>
                                            </p:tgtEl>
                                            <p:attrNameLst>
                                              <p:attrName>ppt_x</p:attrName>
                                            </p:attrNameLst>
                                          </p:cBhvr>
                                          <p:tavLst>
                                            <p:tav tm="0">
                                              <p:val>
                                                <p:strVal val="#ppt_x"/>
                                              </p:val>
                                            </p:tav>
                                            <p:tav tm="100000">
                                              <p:val>
                                                <p:strVal val="#ppt_x"/>
                                              </p:val>
                                            </p:tav>
                                          </p:tavLst>
                                        </p:anim>
                                        <p:anim calcmode="lin" valueType="num">
                                          <p:cBhvr>
                                            <p:cTn id="392" dur="250" fill="hold"/>
                                            <p:tgtEl>
                                              <p:spTgt spid="37"/>
                                            </p:tgtEl>
                                            <p:attrNameLst>
                                              <p:attrName>ppt_y</p:attrName>
                                            </p:attrNameLst>
                                          </p:cBhvr>
                                          <p:tavLst>
                                            <p:tav tm="0">
                                              <p:val>
                                                <p:strVal val="#ppt_y+.1"/>
                                              </p:val>
                                            </p:tav>
                                            <p:tav tm="100000">
                                              <p:val>
                                                <p:strVal val="#ppt_y"/>
                                              </p:val>
                                            </p:tav>
                                          </p:tavLst>
                                        </p:anim>
                                      </p:childTnLst>
                                    </p:cTn>
                                  </p:par>
                                  <p:par>
                                    <p:cTn id="393" presetID="53" presetClass="entr" presetSubtype="16" fill="hold" nodeType="withEffect">
                                      <p:stCondLst>
                                        <p:cond delay="0"/>
                                      </p:stCondLst>
                                      <p:childTnLst>
                                        <p:set>
                                          <p:cBhvr>
                                            <p:cTn id="394" dur="1" fill="hold">
                                              <p:stCondLst>
                                                <p:cond delay="0"/>
                                              </p:stCondLst>
                                            </p:cTn>
                                            <p:tgtEl>
                                              <p:spTgt spid="25"/>
                                            </p:tgtEl>
                                            <p:attrNameLst>
                                              <p:attrName>style.visibility</p:attrName>
                                            </p:attrNameLst>
                                          </p:cBhvr>
                                          <p:to>
                                            <p:strVal val="visible"/>
                                          </p:to>
                                        </p:set>
                                        <p:anim calcmode="lin" valueType="num">
                                          <p:cBhvr>
                                            <p:cTn id="395" dur="500" fill="hold"/>
                                            <p:tgtEl>
                                              <p:spTgt spid="25"/>
                                            </p:tgtEl>
                                            <p:attrNameLst>
                                              <p:attrName>ppt_w</p:attrName>
                                            </p:attrNameLst>
                                          </p:cBhvr>
                                          <p:tavLst>
                                            <p:tav tm="0">
                                              <p:val>
                                                <p:fltVal val="0"/>
                                              </p:val>
                                            </p:tav>
                                            <p:tav tm="100000">
                                              <p:val>
                                                <p:strVal val="#ppt_w"/>
                                              </p:val>
                                            </p:tav>
                                          </p:tavLst>
                                        </p:anim>
                                        <p:anim calcmode="lin" valueType="num">
                                          <p:cBhvr>
                                            <p:cTn id="396" dur="500" fill="hold"/>
                                            <p:tgtEl>
                                              <p:spTgt spid="25"/>
                                            </p:tgtEl>
                                            <p:attrNameLst>
                                              <p:attrName>ppt_h</p:attrName>
                                            </p:attrNameLst>
                                          </p:cBhvr>
                                          <p:tavLst>
                                            <p:tav tm="0">
                                              <p:val>
                                                <p:fltVal val="0"/>
                                              </p:val>
                                            </p:tav>
                                            <p:tav tm="100000">
                                              <p:val>
                                                <p:strVal val="#ppt_h"/>
                                              </p:val>
                                            </p:tav>
                                          </p:tavLst>
                                        </p:anim>
                                        <p:animEffect transition="in" filter="fade">
                                          <p:cBhvr>
                                            <p:cTn id="397" dur="500"/>
                                            <p:tgtEl>
                                              <p:spTgt spid="25"/>
                                            </p:tgtEl>
                                          </p:cBhvr>
                                        </p:animEffect>
                                      </p:childTnLst>
                                    </p:cTn>
                                  </p:par>
                                  <p:par>
                                    <p:cTn id="398" presetID="47" presetClass="exit" presetSubtype="0" fill="hold" grpId="8" nodeType="withEffect">
                                      <p:stCondLst>
                                        <p:cond delay="0"/>
                                      </p:stCondLst>
                                      <p:childTnLst>
                                        <p:animEffect transition="out" filter="fade">
                                          <p:cBhvr>
                                            <p:cTn id="399" dur="250"/>
                                            <p:tgtEl>
                                              <p:spTgt spid="42"/>
                                            </p:tgtEl>
                                          </p:cBhvr>
                                        </p:animEffect>
                                        <p:anim calcmode="lin" valueType="num">
                                          <p:cBhvr>
                                            <p:cTn id="400" dur="250"/>
                                            <p:tgtEl>
                                              <p:spTgt spid="42"/>
                                            </p:tgtEl>
                                            <p:attrNameLst>
                                              <p:attrName>ppt_x</p:attrName>
                                            </p:attrNameLst>
                                          </p:cBhvr>
                                          <p:tavLst>
                                            <p:tav tm="0">
                                              <p:val>
                                                <p:strVal val="ppt_x"/>
                                              </p:val>
                                            </p:tav>
                                            <p:tav tm="100000">
                                              <p:val>
                                                <p:strVal val="ppt_x"/>
                                              </p:val>
                                            </p:tav>
                                          </p:tavLst>
                                        </p:anim>
                                        <p:anim calcmode="lin" valueType="num">
                                          <p:cBhvr>
                                            <p:cTn id="401" dur="250"/>
                                            <p:tgtEl>
                                              <p:spTgt spid="42"/>
                                            </p:tgtEl>
                                            <p:attrNameLst>
                                              <p:attrName>ppt_y</p:attrName>
                                            </p:attrNameLst>
                                          </p:cBhvr>
                                          <p:tavLst>
                                            <p:tav tm="0">
                                              <p:val>
                                                <p:strVal val="ppt_y"/>
                                              </p:val>
                                            </p:tav>
                                            <p:tav tm="100000">
                                              <p:val>
                                                <p:strVal val="ppt_y-.1"/>
                                              </p:val>
                                            </p:tav>
                                          </p:tavLst>
                                        </p:anim>
                                        <p:set>
                                          <p:cBhvr>
                                            <p:cTn id="402" dur="1" fill="hold">
                                              <p:stCondLst>
                                                <p:cond delay="249"/>
                                              </p:stCondLst>
                                            </p:cTn>
                                            <p:tgtEl>
                                              <p:spTgt spid="42"/>
                                            </p:tgtEl>
                                            <p:attrNameLst>
                                              <p:attrName>style.visibility</p:attrName>
                                            </p:attrNameLst>
                                          </p:cBhvr>
                                          <p:to>
                                            <p:strVal val="hidden"/>
                                          </p:to>
                                        </p:set>
                                      </p:childTnLst>
                                    </p:cTn>
                                  </p:par>
                                  <p:par>
                                    <p:cTn id="403" presetID="53" presetClass="exit" presetSubtype="32" fill="hold" nodeType="withEffect">
                                      <p:stCondLst>
                                        <p:cond delay="0"/>
                                      </p:stCondLst>
                                      <p:childTnLst>
                                        <p:anim calcmode="lin" valueType="num">
                                          <p:cBhvr>
                                            <p:cTn id="404" dur="500"/>
                                            <p:tgtEl>
                                              <p:spTgt spid="41"/>
                                            </p:tgtEl>
                                            <p:attrNameLst>
                                              <p:attrName>ppt_w</p:attrName>
                                            </p:attrNameLst>
                                          </p:cBhvr>
                                          <p:tavLst>
                                            <p:tav tm="0">
                                              <p:val>
                                                <p:strVal val="ppt_w"/>
                                              </p:val>
                                            </p:tav>
                                            <p:tav tm="100000">
                                              <p:val>
                                                <p:fltVal val="0"/>
                                              </p:val>
                                            </p:tav>
                                          </p:tavLst>
                                        </p:anim>
                                        <p:anim calcmode="lin" valueType="num">
                                          <p:cBhvr>
                                            <p:cTn id="405" dur="500"/>
                                            <p:tgtEl>
                                              <p:spTgt spid="41"/>
                                            </p:tgtEl>
                                            <p:attrNameLst>
                                              <p:attrName>ppt_h</p:attrName>
                                            </p:attrNameLst>
                                          </p:cBhvr>
                                          <p:tavLst>
                                            <p:tav tm="0">
                                              <p:val>
                                                <p:strVal val="ppt_h"/>
                                              </p:val>
                                            </p:tav>
                                            <p:tav tm="100000">
                                              <p:val>
                                                <p:fltVal val="0"/>
                                              </p:val>
                                            </p:tav>
                                          </p:tavLst>
                                        </p:anim>
                                        <p:animEffect transition="out" filter="fade">
                                          <p:cBhvr>
                                            <p:cTn id="406" dur="500"/>
                                            <p:tgtEl>
                                              <p:spTgt spid="41"/>
                                            </p:tgtEl>
                                          </p:cBhvr>
                                        </p:animEffect>
                                        <p:set>
                                          <p:cBhvr>
                                            <p:cTn id="407" dur="1" fill="hold">
                                              <p:stCondLst>
                                                <p:cond delay="499"/>
                                              </p:stCondLst>
                                            </p:cTn>
                                            <p:tgtEl>
                                              <p:spTgt spid="41"/>
                                            </p:tgtEl>
                                            <p:attrNameLst>
                                              <p:attrName>style.visibility</p:attrName>
                                            </p:attrNameLst>
                                          </p:cBhvr>
                                          <p:to>
                                            <p:strVal val="hidden"/>
                                          </p:to>
                                        </p:set>
                                      </p:childTnLst>
                                    </p:cTn>
                                  </p:par>
                                </p:childTnLst>
                              </p:cTn>
                            </p:par>
                          </p:childTnLst>
                        </p:cTn>
                      </p:par>
                      <p:par>
                        <p:cTn id="408" fill="hold">
                          <p:stCondLst>
                            <p:cond delay="indefinite"/>
                          </p:stCondLst>
                          <p:childTnLst>
                            <p:par>
                              <p:cTn id="409" fill="hold">
                                <p:stCondLst>
                                  <p:cond delay="0"/>
                                </p:stCondLst>
                                <p:childTnLst>
                                  <p:par>
                                    <p:cTn id="410" presetID="42" presetClass="path" presetSubtype="0" accel="50000" decel="50000" fill="hold" nodeType="clickEffect">
                                      <p:stCondLst>
                                        <p:cond delay="0"/>
                                      </p:stCondLst>
                                      <p:childTnLst>
                                        <p:animMotion origin="layout" path="M 0 -0.13472 L 0 -0.00139 " pathEditMode="relative" rAng="0" ptsTypes="AA">
                                          <p:cBhvr>
                                            <p:cTn id="411" dur="750" fill="hold"/>
                                            <p:tgtEl>
                                              <p:spTgt spid="22"/>
                                            </p:tgtEl>
                                            <p:attrNameLst>
                                              <p:attrName>ppt_x</p:attrName>
                                              <p:attrName>ppt_y</p:attrName>
                                            </p:attrNameLst>
                                          </p:cBhvr>
                                          <p:rCtr x="0" y="6667"/>
                                        </p:animMotion>
                                      </p:childTnLst>
                                      <p:subTnLst>
                                        <p:audio>
                                          <p:cMediaNode>
                                            <p:cTn display="0" masterRel="sameClick">
                                              <p:stCondLst>
                                                <p:cond evt="begin" delay="0">
                                                  <p:tn val="410"/>
                                                </p:cond>
                                              </p:stCondLst>
                                              <p:endCondLst>
                                                <p:cond evt="onStopAudio" delay="0">
                                                  <p:tgtEl>
                                                    <p:sldTgt/>
                                                  </p:tgtEl>
                                                </p:cond>
                                              </p:endCondLst>
                                            </p:cTn>
                                            <p:tgtEl>
                                              <p:sndTgt r:embed="rId11" name="General_Question_Box_Leaves.wav"/>
                                            </p:tgtEl>
                                          </p:cMediaNode>
                                        </p:audio>
                                      </p:subTnLst>
                                    </p:cTn>
                                  </p:par>
                                  <p:par>
                                    <p:cTn id="412" presetID="42" presetClass="exit" presetSubtype="0" fill="hold" grpId="1" nodeType="withEffect">
                                      <p:stCondLst>
                                        <p:cond delay="0"/>
                                      </p:stCondLst>
                                      <p:childTnLst>
                                        <p:animEffect transition="out" filter="fade">
                                          <p:cBhvr>
                                            <p:cTn id="413" dur="1000"/>
                                            <p:tgtEl>
                                              <p:spTgt spid="38"/>
                                            </p:tgtEl>
                                          </p:cBhvr>
                                        </p:animEffect>
                                        <p:anim calcmode="lin" valueType="num">
                                          <p:cBhvr>
                                            <p:cTn id="414" dur="1000"/>
                                            <p:tgtEl>
                                              <p:spTgt spid="38"/>
                                            </p:tgtEl>
                                            <p:attrNameLst>
                                              <p:attrName>ppt_x</p:attrName>
                                            </p:attrNameLst>
                                          </p:cBhvr>
                                          <p:tavLst>
                                            <p:tav tm="0">
                                              <p:val>
                                                <p:strVal val="ppt_x"/>
                                              </p:val>
                                            </p:tav>
                                            <p:tav tm="100000">
                                              <p:val>
                                                <p:strVal val="ppt_x"/>
                                              </p:val>
                                            </p:tav>
                                          </p:tavLst>
                                        </p:anim>
                                        <p:anim calcmode="lin" valueType="num">
                                          <p:cBhvr>
                                            <p:cTn id="415" dur="1000"/>
                                            <p:tgtEl>
                                              <p:spTgt spid="38"/>
                                            </p:tgtEl>
                                            <p:attrNameLst>
                                              <p:attrName>ppt_y</p:attrName>
                                            </p:attrNameLst>
                                          </p:cBhvr>
                                          <p:tavLst>
                                            <p:tav tm="0">
                                              <p:val>
                                                <p:strVal val="ppt_y"/>
                                              </p:val>
                                            </p:tav>
                                            <p:tav tm="100000">
                                              <p:val>
                                                <p:strVal val="ppt_y+.1"/>
                                              </p:val>
                                            </p:tav>
                                          </p:tavLst>
                                        </p:anim>
                                        <p:set>
                                          <p:cBhvr>
                                            <p:cTn id="416" dur="1" fill="hold">
                                              <p:stCondLst>
                                                <p:cond delay="999"/>
                                              </p:stCondLst>
                                            </p:cTn>
                                            <p:tgtEl>
                                              <p:spTgt spid="38"/>
                                            </p:tgtEl>
                                            <p:attrNameLst>
                                              <p:attrName>style.visibility</p:attrName>
                                            </p:attrNameLst>
                                          </p:cBhvr>
                                          <p:to>
                                            <p:strVal val="hidden"/>
                                          </p:to>
                                        </p:set>
                                      </p:childTnLst>
                                    </p:cTn>
                                  </p:par>
                                  <p:par>
                                    <p:cTn id="417" presetID="42" presetClass="exit" presetSubtype="0" fill="hold" grpId="2" nodeType="withEffect">
                                      <p:stCondLst>
                                        <p:cond delay="0"/>
                                      </p:stCondLst>
                                      <p:childTnLst>
                                        <p:animEffect transition="out" filter="fade">
                                          <p:cBhvr>
                                            <p:cTn id="418" dur="1000"/>
                                            <p:tgtEl>
                                              <p:spTgt spid="37"/>
                                            </p:tgtEl>
                                          </p:cBhvr>
                                        </p:animEffect>
                                        <p:anim calcmode="lin" valueType="num">
                                          <p:cBhvr>
                                            <p:cTn id="419" dur="1000"/>
                                            <p:tgtEl>
                                              <p:spTgt spid="37"/>
                                            </p:tgtEl>
                                            <p:attrNameLst>
                                              <p:attrName>ppt_x</p:attrName>
                                            </p:attrNameLst>
                                          </p:cBhvr>
                                          <p:tavLst>
                                            <p:tav tm="0">
                                              <p:val>
                                                <p:strVal val="ppt_x"/>
                                              </p:val>
                                            </p:tav>
                                            <p:tav tm="100000">
                                              <p:val>
                                                <p:strVal val="ppt_x"/>
                                              </p:val>
                                            </p:tav>
                                          </p:tavLst>
                                        </p:anim>
                                        <p:anim calcmode="lin" valueType="num">
                                          <p:cBhvr>
                                            <p:cTn id="420" dur="1000"/>
                                            <p:tgtEl>
                                              <p:spTgt spid="37"/>
                                            </p:tgtEl>
                                            <p:attrNameLst>
                                              <p:attrName>ppt_y</p:attrName>
                                            </p:attrNameLst>
                                          </p:cBhvr>
                                          <p:tavLst>
                                            <p:tav tm="0">
                                              <p:val>
                                                <p:strVal val="ppt_y"/>
                                              </p:val>
                                            </p:tav>
                                            <p:tav tm="100000">
                                              <p:val>
                                                <p:strVal val="ppt_y+.1"/>
                                              </p:val>
                                            </p:tav>
                                          </p:tavLst>
                                        </p:anim>
                                        <p:set>
                                          <p:cBhvr>
                                            <p:cTn id="421" dur="1" fill="hold">
                                              <p:stCondLst>
                                                <p:cond delay="999"/>
                                              </p:stCondLst>
                                            </p:cTn>
                                            <p:tgtEl>
                                              <p:spTgt spid="37"/>
                                            </p:tgtEl>
                                            <p:attrNameLst>
                                              <p:attrName>style.visibility</p:attrName>
                                            </p:attrNameLst>
                                          </p:cBhvr>
                                          <p:to>
                                            <p:strVal val="hidden"/>
                                          </p:to>
                                        </p:set>
                                      </p:childTnLst>
                                    </p:cTn>
                                  </p:par>
                                  <p:par>
                                    <p:cTn id="422" presetID="47" presetClass="exit" presetSubtype="0" fill="hold" grpId="9" nodeType="withEffect">
                                      <p:stCondLst>
                                        <p:cond delay="0"/>
                                      </p:stCondLst>
                                      <p:childTnLst>
                                        <p:animEffect transition="out" filter="fade">
                                          <p:cBhvr>
                                            <p:cTn id="423" dur="1000"/>
                                            <p:tgtEl>
                                              <p:spTgt spid="26"/>
                                            </p:tgtEl>
                                          </p:cBhvr>
                                        </p:animEffect>
                                        <p:anim calcmode="lin" valueType="num">
                                          <p:cBhvr>
                                            <p:cTn id="424" dur="1000"/>
                                            <p:tgtEl>
                                              <p:spTgt spid="26"/>
                                            </p:tgtEl>
                                            <p:attrNameLst>
                                              <p:attrName>ppt_x</p:attrName>
                                            </p:attrNameLst>
                                          </p:cBhvr>
                                          <p:tavLst>
                                            <p:tav tm="0">
                                              <p:val>
                                                <p:strVal val="ppt_x"/>
                                              </p:val>
                                            </p:tav>
                                            <p:tav tm="100000">
                                              <p:val>
                                                <p:strVal val="ppt_x"/>
                                              </p:val>
                                            </p:tav>
                                          </p:tavLst>
                                        </p:anim>
                                        <p:anim calcmode="lin" valueType="num">
                                          <p:cBhvr>
                                            <p:cTn id="425" dur="1000"/>
                                            <p:tgtEl>
                                              <p:spTgt spid="26"/>
                                            </p:tgtEl>
                                            <p:attrNameLst>
                                              <p:attrName>ppt_y</p:attrName>
                                            </p:attrNameLst>
                                          </p:cBhvr>
                                          <p:tavLst>
                                            <p:tav tm="0">
                                              <p:val>
                                                <p:strVal val="ppt_y"/>
                                              </p:val>
                                            </p:tav>
                                            <p:tav tm="100000">
                                              <p:val>
                                                <p:strVal val="ppt_y-.1"/>
                                              </p:val>
                                            </p:tav>
                                          </p:tavLst>
                                        </p:anim>
                                        <p:set>
                                          <p:cBhvr>
                                            <p:cTn id="426" dur="1" fill="hold">
                                              <p:stCondLst>
                                                <p:cond delay="999"/>
                                              </p:stCondLst>
                                            </p:cTn>
                                            <p:tgtEl>
                                              <p:spTgt spid="26"/>
                                            </p:tgtEl>
                                            <p:attrNameLst>
                                              <p:attrName>style.visibility</p:attrName>
                                            </p:attrNameLst>
                                          </p:cBhvr>
                                          <p:to>
                                            <p:strVal val="hidden"/>
                                          </p:to>
                                        </p:set>
                                      </p:childTnLst>
                                    </p:cTn>
                                  </p:par>
                                  <p:par>
                                    <p:cTn id="427" presetID="53" presetClass="exit" presetSubtype="32" fill="hold" nodeType="withEffect">
                                      <p:stCondLst>
                                        <p:cond delay="0"/>
                                      </p:stCondLst>
                                      <p:childTnLst>
                                        <p:anim calcmode="lin" valueType="num">
                                          <p:cBhvr>
                                            <p:cTn id="428" dur="500"/>
                                            <p:tgtEl>
                                              <p:spTgt spid="25"/>
                                            </p:tgtEl>
                                            <p:attrNameLst>
                                              <p:attrName>ppt_w</p:attrName>
                                            </p:attrNameLst>
                                          </p:cBhvr>
                                          <p:tavLst>
                                            <p:tav tm="0">
                                              <p:val>
                                                <p:strVal val="ppt_w"/>
                                              </p:val>
                                            </p:tav>
                                            <p:tav tm="100000">
                                              <p:val>
                                                <p:fltVal val="0"/>
                                              </p:val>
                                            </p:tav>
                                          </p:tavLst>
                                        </p:anim>
                                        <p:anim calcmode="lin" valueType="num">
                                          <p:cBhvr>
                                            <p:cTn id="429" dur="500"/>
                                            <p:tgtEl>
                                              <p:spTgt spid="25"/>
                                            </p:tgtEl>
                                            <p:attrNameLst>
                                              <p:attrName>ppt_h</p:attrName>
                                            </p:attrNameLst>
                                          </p:cBhvr>
                                          <p:tavLst>
                                            <p:tav tm="0">
                                              <p:val>
                                                <p:strVal val="ppt_h"/>
                                              </p:val>
                                            </p:tav>
                                            <p:tav tm="100000">
                                              <p:val>
                                                <p:fltVal val="0"/>
                                              </p:val>
                                            </p:tav>
                                          </p:tavLst>
                                        </p:anim>
                                        <p:animEffect transition="out" filter="fade">
                                          <p:cBhvr>
                                            <p:cTn id="430" dur="500"/>
                                            <p:tgtEl>
                                              <p:spTgt spid="25"/>
                                            </p:tgtEl>
                                          </p:cBhvr>
                                        </p:animEffect>
                                        <p:set>
                                          <p:cBhvr>
                                            <p:cTn id="431" dur="1" fill="hold">
                                              <p:stCondLst>
                                                <p:cond delay="499"/>
                                              </p:stCondLst>
                                            </p:cTn>
                                            <p:tgtEl>
                                              <p:spTgt spid="25"/>
                                            </p:tgtEl>
                                            <p:attrNameLst>
                                              <p:attrName>style.visibility</p:attrName>
                                            </p:attrNameLst>
                                          </p:cBhvr>
                                          <p:to>
                                            <p:strVal val="hidden"/>
                                          </p:to>
                                        </p:set>
                                      </p:childTnLst>
                                    </p:cTn>
                                  </p:par>
                                  <p:par>
                                    <p:cTn id="432" presetID="47" presetClass="entr" presetSubtype="0" fill="hold" grpId="1" nodeType="withEffect">
                                      <p:stCondLst>
                                        <p:cond delay="0"/>
                                      </p:stCondLst>
                                      <p:childTnLst>
                                        <p:set>
                                          <p:cBhvr>
                                            <p:cTn id="433" dur="1" fill="hold">
                                              <p:stCondLst>
                                                <p:cond delay="0"/>
                                              </p:stCondLst>
                                            </p:cTn>
                                            <p:tgtEl>
                                              <p:spTgt spid="42"/>
                                            </p:tgtEl>
                                            <p:attrNameLst>
                                              <p:attrName>style.visibility</p:attrName>
                                            </p:attrNameLst>
                                          </p:cBhvr>
                                          <p:to>
                                            <p:strVal val="visible"/>
                                          </p:to>
                                        </p:set>
                                        <p:animEffect transition="in" filter="fade">
                                          <p:cBhvr>
                                            <p:cTn id="434" dur="250"/>
                                            <p:tgtEl>
                                              <p:spTgt spid="42"/>
                                            </p:tgtEl>
                                          </p:cBhvr>
                                        </p:animEffect>
                                        <p:anim calcmode="lin" valueType="num">
                                          <p:cBhvr>
                                            <p:cTn id="435" dur="250" fill="hold"/>
                                            <p:tgtEl>
                                              <p:spTgt spid="42"/>
                                            </p:tgtEl>
                                            <p:attrNameLst>
                                              <p:attrName>ppt_x</p:attrName>
                                            </p:attrNameLst>
                                          </p:cBhvr>
                                          <p:tavLst>
                                            <p:tav tm="0">
                                              <p:val>
                                                <p:strVal val="#ppt_x"/>
                                              </p:val>
                                            </p:tav>
                                            <p:tav tm="100000">
                                              <p:val>
                                                <p:strVal val="#ppt_x"/>
                                              </p:val>
                                            </p:tav>
                                          </p:tavLst>
                                        </p:anim>
                                        <p:anim calcmode="lin" valueType="num">
                                          <p:cBhvr>
                                            <p:cTn id="436" dur="250" fill="hold"/>
                                            <p:tgtEl>
                                              <p:spTgt spid="42"/>
                                            </p:tgtEl>
                                            <p:attrNameLst>
                                              <p:attrName>ppt_y</p:attrName>
                                            </p:attrNameLst>
                                          </p:cBhvr>
                                          <p:tavLst>
                                            <p:tav tm="0">
                                              <p:val>
                                                <p:strVal val="#ppt_y-.1"/>
                                              </p:val>
                                            </p:tav>
                                            <p:tav tm="100000">
                                              <p:val>
                                                <p:strVal val="#ppt_y"/>
                                              </p:val>
                                            </p:tav>
                                          </p:tavLst>
                                        </p:anim>
                                      </p:childTnLst>
                                    </p:cTn>
                                  </p:par>
                                  <p:par>
                                    <p:cTn id="437" presetID="53" presetClass="entr" presetSubtype="16" fill="hold" nodeType="withEffect">
                                      <p:stCondLst>
                                        <p:cond delay="0"/>
                                      </p:stCondLst>
                                      <p:childTnLst>
                                        <p:set>
                                          <p:cBhvr>
                                            <p:cTn id="438" dur="1" fill="hold">
                                              <p:stCondLst>
                                                <p:cond delay="0"/>
                                              </p:stCondLst>
                                            </p:cTn>
                                            <p:tgtEl>
                                              <p:spTgt spid="41"/>
                                            </p:tgtEl>
                                            <p:attrNameLst>
                                              <p:attrName>style.visibility</p:attrName>
                                            </p:attrNameLst>
                                          </p:cBhvr>
                                          <p:to>
                                            <p:strVal val="visible"/>
                                          </p:to>
                                        </p:set>
                                        <p:anim calcmode="lin" valueType="num">
                                          <p:cBhvr>
                                            <p:cTn id="439" dur="500" fill="hold"/>
                                            <p:tgtEl>
                                              <p:spTgt spid="41"/>
                                            </p:tgtEl>
                                            <p:attrNameLst>
                                              <p:attrName>ppt_w</p:attrName>
                                            </p:attrNameLst>
                                          </p:cBhvr>
                                          <p:tavLst>
                                            <p:tav tm="0">
                                              <p:val>
                                                <p:fltVal val="0"/>
                                              </p:val>
                                            </p:tav>
                                            <p:tav tm="100000">
                                              <p:val>
                                                <p:strVal val="#ppt_w"/>
                                              </p:val>
                                            </p:tav>
                                          </p:tavLst>
                                        </p:anim>
                                        <p:anim calcmode="lin" valueType="num">
                                          <p:cBhvr>
                                            <p:cTn id="440" dur="500" fill="hold"/>
                                            <p:tgtEl>
                                              <p:spTgt spid="41"/>
                                            </p:tgtEl>
                                            <p:attrNameLst>
                                              <p:attrName>ppt_h</p:attrName>
                                            </p:attrNameLst>
                                          </p:cBhvr>
                                          <p:tavLst>
                                            <p:tav tm="0">
                                              <p:val>
                                                <p:fltVal val="0"/>
                                              </p:val>
                                            </p:tav>
                                            <p:tav tm="100000">
                                              <p:val>
                                                <p:strVal val="#ppt_h"/>
                                              </p:val>
                                            </p:tav>
                                          </p:tavLst>
                                        </p:anim>
                                        <p:animEffect transition="in" filter="fade">
                                          <p:cBhvr>
                                            <p:cTn id="441" dur="500"/>
                                            <p:tgtEl>
                                              <p:spTgt spid="41"/>
                                            </p:tgtEl>
                                          </p:cBhvr>
                                        </p:animEffect>
                                      </p:childTnLst>
                                    </p:cTn>
                                  </p:par>
                                </p:childTnLst>
                              </p:cTn>
                            </p:par>
                          </p:childTnLst>
                        </p:cTn>
                      </p:par>
                    </p:childTnLst>
                  </p:cTn>
                  <p:nextCondLst>
                    <p:cond evt="onClick" delay="0">
                      <p:tgtEl>
                        <p:spTgt spid="22"/>
                      </p:tgtEl>
                    </p:cond>
                  </p:nextCondLst>
                </p:seq>
                <p:seq concurrent="1" nextAc="seek">
                  <p:cTn id="442" restart="whenNotActive" fill="hold" evtFilter="cancelBubble" nodeType="interactiveSeq">
                    <p:stCondLst>
                      <p:cond evt="onClick" delay="0">
                        <p:tgtEl>
                          <p:spTgt spid="38"/>
                        </p:tgtEl>
                      </p:cond>
                    </p:stCondLst>
                    <p:endSync evt="end" delay="0">
                      <p:rtn val="all"/>
                    </p:endSync>
                    <p:childTnLst>
                      <p:par>
                        <p:cTn id="443" fill="hold">
                          <p:stCondLst>
                            <p:cond delay="0"/>
                          </p:stCondLst>
                          <p:childTnLst>
                            <p:par>
                              <p:cTn id="444" fill="hold">
                                <p:stCondLst>
                                  <p:cond delay="0"/>
                                </p:stCondLst>
                                <p:childTnLst>
                                  <p:par>
                                    <p:cTn id="445" presetID="47" presetClass="exit" presetSubtype="0" fill="hold" grpId="13" nodeType="withEffect">
                                      <p:stCondLst>
                                        <p:cond delay="0"/>
                                      </p:stCondLst>
                                      <p:childTnLst>
                                        <p:animEffect transition="out" filter="fade">
                                          <p:cBhvr>
                                            <p:cTn id="446" dur="1000"/>
                                            <p:tgtEl>
                                              <p:spTgt spid="26"/>
                                            </p:tgtEl>
                                          </p:cBhvr>
                                        </p:animEffect>
                                        <p:anim calcmode="lin" valueType="num">
                                          <p:cBhvr>
                                            <p:cTn id="447" dur="1000"/>
                                            <p:tgtEl>
                                              <p:spTgt spid="26"/>
                                            </p:tgtEl>
                                            <p:attrNameLst>
                                              <p:attrName>ppt_x</p:attrName>
                                            </p:attrNameLst>
                                          </p:cBhvr>
                                          <p:tavLst>
                                            <p:tav tm="0">
                                              <p:val>
                                                <p:strVal val="ppt_x"/>
                                              </p:val>
                                            </p:tav>
                                            <p:tav tm="100000">
                                              <p:val>
                                                <p:strVal val="ppt_x"/>
                                              </p:val>
                                            </p:tav>
                                          </p:tavLst>
                                        </p:anim>
                                        <p:anim calcmode="lin" valueType="num">
                                          <p:cBhvr>
                                            <p:cTn id="448" dur="1000"/>
                                            <p:tgtEl>
                                              <p:spTgt spid="26"/>
                                            </p:tgtEl>
                                            <p:attrNameLst>
                                              <p:attrName>ppt_y</p:attrName>
                                            </p:attrNameLst>
                                          </p:cBhvr>
                                          <p:tavLst>
                                            <p:tav tm="0">
                                              <p:val>
                                                <p:strVal val="ppt_y"/>
                                              </p:val>
                                            </p:tav>
                                            <p:tav tm="100000">
                                              <p:val>
                                                <p:strVal val="ppt_y-.1"/>
                                              </p:val>
                                            </p:tav>
                                          </p:tavLst>
                                        </p:anim>
                                        <p:set>
                                          <p:cBhvr>
                                            <p:cTn id="449" dur="1" fill="hold">
                                              <p:stCondLst>
                                                <p:cond delay="999"/>
                                              </p:stCondLst>
                                            </p:cTn>
                                            <p:tgtEl>
                                              <p:spTgt spid="26"/>
                                            </p:tgtEl>
                                            <p:attrNameLst>
                                              <p:attrName>style.visibility</p:attrName>
                                            </p:attrNameLst>
                                          </p:cBhvr>
                                          <p:to>
                                            <p:strVal val="hidden"/>
                                          </p:to>
                                        </p:set>
                                      </p:childTnLst>
                                    </p:cTn>
                                  </p:par>
                                  <p:par>
                                    <p:cTn id="450" presetID="42" presetClass="exit" presetSubtype="0" fill="hold" grpId="0" nodeType="withEffect">
                                      <p:stCondLst>
                                        <p:cond delay="0"/>
                                      </p:stCondLst>
                                      <p:childTnLst>
                                        <p:animEffect transition="out" filter="fade">
                                          <p:cBhvr>
                                            <p:cTn id="451" dur="1000"/>
                                            <p:tgtEl>
                                              <p:spTgt spid="37"/>
                                            </p:tgtEl>
                                          </p:cBhvr>
                                        </p:animEffect>
                                        <p:anim calcmode="lin" valueType="num">
                                          <p:cBhvr>
                                            <p:cTn id="452" dur="1000"/>
                                            <p:tgtEl>
                                              <p:spTgt spid="37"/>
                                            </p:tgtEl>
                                            <p:attrNameLst>
                                              <p:attrName>ppt_x</p:attrName>
                                            </p:attrNameLst>
                                          </p:cBhvr>
                                          <p:tavLst>
                                            <p:tav tm="0">
                                              <p:val>
                                                <p:strVal val="ppt_x"/>
                                              </p:val>
                                            </p:tav>
                                            <p:tav tm="100000">
                                              <p:val>
                                                <p:strVal val="ppt_x"/>
                                              </p:val>
                                            </p:tav>
                                          </p:tavLst>
                                        </p:anim>
                                        <p:anim calcmode="lin" valueType="num">
                                          <p:cBhvr>
                                            <p:cTn id="453" dur="1000"/>
                                            <p:tgtEl>
                                              <p:spTgt spid="37"/>
                                            </p:tgtEl>
                                            <p:attrNameLst>
                                              <p:attrName>ppt_y</p:attrName>
                                            </p:attrNameLst>
                                          </p:cBhvr>
                                          <p:tavLst>
                                            <p:tav tm="0">
                                              <p:val>
                                                <p:strVal val="ppt_y"/>
                                              </p:val>
                                            </p:tav>
                                            <p:tav tm="100000">
                                              <p:val>
                                                <p:strVal val="ppt_y+.1"/>
                                              </p:val>
                                            </p:tav>
                                          </p:tavLst>
                                        </p:anim>
                                        <p:set>
                                          <p:cBhvr>
                                            <p:cTn id="454" dur="1" fill="hold">
                                              <p:stCondLst>
                                                <p:cond delay="999"/>
                                              </p:stCondLst>
                                            </p:cTn>
                                            <p:tgtEl>
                                              <p:spTgt spid="37"/>
                                            </p:tgtEl>
                                            <p:attrNameLst>
                                              <p:attrName>style.visibility</p:attrName>
                                            </p:attrNameLst>
                                          </p:cBhvr>
                                          <p:to>
                                            <p:strVal val="hidden"/>
                                          </p:to>
                                        </p:set>
                                      </p:childTnLst>
                                    </p:cTn>
                                  </p:par>
                                  <p:par>
                                    <p:cTn id="455" presetID="42" presetClass="exit" presetSubtype="0" fill="hold" grpId="2" nodeType="withEffect">
                                      <p:stCondLst>
                                        <p:cond delay="0"/>
                                      </p:stCondLst>
                                      <p:childTnLst>
                                        <p:animEffect transition="out" filter="fade">
                                          <p:cBhvr>
                                            <p:cTn id="456" dur="1000"/>
                                            <p:tgtEl>
                                              <p:spTgt spid="38"/>
                                            </p:tgtEl>
                                          </p:cBhvr>
                                        </p:animEffect>
                                        <p:anim calcmode="lin" valueType="num">
                                          <p:cBhvr>
                                            <p:cTn id="457" dur="1000"/>
                                            <p:tgtEl>
                                              <p:spTgt spid="38"/>
                                            </p:tgtEl>
                                            <p:attrNameLst>
                                              <p:attrName>ppt_x</p:attrName>
                                            </p:attrNameLst>
                                          </p:cBhvr>
                                          <p:tavLst>
                                            <p:tav tm="0">
                                              <p:val>
                                                <p:strVal val="ppt_x"/>
                                              </p:val>
                                            </p:tav>
                                            <p:tav tm="100000">
                                              <p:val>
                                                <p:strVal val="ppt_x"/>
                                              </p:val>
                                            </p:tav>
                                          </p:tavLst>
                                        </p:anim>
                                        <p:anim calcmode="lin" valueType="num">
                                          <p:cBhvr>
                                            <p:cTn id="458" dur="1000"/>
                                            <p:tgtEl>
                                              <p:spTgt spid="38"/>
                                            </p:tgtEl>
                                            <p:attrNameLst>
                                              <p:attrName>ppt_y</p:attrName>
                                            </p:attrNameLst>
                                          </p:cBhvr>
                                          <p:tavLst>
                                            <p:tav tm="0">
                                              <p:val>
                                                <p:strVal val="ppt_y"/>
                                              </p:val>
                                            </p:tav>
                                            <p:tav tm="100000">
                                              <p:val>
                                                <p:strVal val="ppt_y+.1"/>
                                              </p:val>
                                            </p:tav>
                                          </p:tavLst>
                                        </p:anim>
                                        <p:set>
                                          <p:cBhvr>
                                            <p:cTn id="459" dur="1" fill="hold">
                                              <p:stCondLst>
                                                <p:cond delay="999"/>
                                              </p:stCondLst>
                                            </p:cTn>
                                            <p:tgtEl>
                                              <p:spTgt spid="38"/>
                                            </p:tgtEl>
                                            <p:attrNameLst>
                                              <p:attrName>style.visibility</p:attrName>
                                            </p:attrNameLst>
                                          </p:cBhvr>
                                          <p:to>
                                            <p:strVal val="hidden"/>
                                          </p:to>
                                        </p:set>
                                      </p:childTnLst>
                                    </p:cTn>
                                  </p:par>
                                  <p:par>
                                    <p:cTn id="460" presetID="53" presetClass="exit" presetSubtype="32" fill="hold" nodeType="withEffect">
                                      <p:stCondLst>
                                        <p:cond delay="0"/>
                                      </p:stCondLst>
                                      <p:childTnLst>
                                        <p:anim calcmode="lin" valueType="num">
                                          <p:cBhvr>
                                            <p:cTn id="461" dur="500"/>
                                            <p:tgtEl>
                                              <p:spTgt spid="25"/>
                                            </p:tgtEl>
                                            <p:attrNameLst>
                                              <p:attrName>ppt_w</p:attrName>
                                            </p:attrNameLst>
                                          </p:cBhvr>
                                          <p:tavLst>
                                            <p:tav tm="0">
                                              <p:val>
                                                <p:strVal val="ppt_w"/>
                                              </p:val>
                                            </p:tav>
                                            <p:tav tm="100000">
                                              <p:val>
                                                <p:fltVal val="0"/>
                                              </p:val>
                                            </p:tav>
                                          </p:tavLst>
                                        </p:anim>
                                        <p:anim calcmode="lin" valueType="num">
                                          <p:cBhvr>
                                            <p:cTn id="462" dur="500"/>
                                            <p:tgtEl>
                                              <p:spTgt spid="25"/>
                                            </p:tgtEl>
                                            <p:attrNameLst>
                                              <p:attrName>ppt_h</p:attrName>
                                            </p:attrNameLst>
                                          </p:cBhvr>
                                          <p:tavLst>
                                            <p:tav tm="0">
                                              <p:val>
                                                <p:strVal val="ppt_h"/>
                                              </p:val>
                                            </p:tav>
                                            <p:tav tm="100000">
                                              <p:val>
                                                <p:fltVal val="0"/>
                                              </p:val>
                                            </p:tav>
                                          </p:tavLst>
                                        </p:anim>
                                        <p:animEffect transition="out" filter="fade">
                                          <p:cBhvr>
                                            <p:cTn id="463" dur="500"/>
                                            <p:tgtEl>
                                              <p:spTgt spid="25"/>
                                            </p:tgtEl>
                                          </p:cBhvr>
                                        </p:animEffect>
                                        <p:set>
                                          <p:cBhvr>
                                            <p:cTn id="464" dur="1" fill="hold">
                                              <p:stCondLst>
                                                <p:cond delay="499"/>
                                              </p:stCondLst>
                                            </p:cTn>
                                            <p:tgtEl>
                                              <p:spTgt spid="25"/>
                                            </p:tgtEl>
                                            <p:attrNameLst>
                                              <p:attrName>style.visibility</p:attrName>
                                            </p:attrNameLst>
                                          </p:cBhvr>
                                          <p:to>
                                            <p:strVal val="hidden"/>
                                          </p:to>
                                        </p:set>
                                      </p:childTnLst>
                                    </p:cTn>
                                  </p:par>
                                  <p:par>
                                    <p:cTn id="465" presetID="42" presetClass="path" presetSubtype="0" accel="50000" decel="50000" fill="hold" nodeType="withEffect">
                                      <p:stCondLst>
                                        <p:cond delay="0"/>
                                      </p:stCondLst>
                                      <p:childTnLst>
                                        <p:animMotion origin="layout" path="M -1.04167E-6 -0.13473 L -1.04167E-6 -3.33333E-6 " pathEditMode="relative" rAng="0" ptsTypes="AA">
                                          <p:cBhvr>
                                            <p:cTn id="466" dur="750" fill="hold"/>
                                            <p:tgtEl>
                                              <p:spTgt spid="22"/>
                                            </p:tgtEl>
                                            <p:attrNameLst>
                                              <p:attrName>ppt_x</p:attrName>
                                              <p:attrName>ppt_y</p:attrName>
                                            </p:attrNameLst>
                                          </p:cBhvr>
                                          <p:rCtr x="0" y="6644"/>
                                        </p:animMotion>
                                      </p:childTnLst>
                                      <p:subTnLst>
                                        <p:audio>
                                          <p:cMediaNode>
                                            <p:cTn display="0" masterRel="sameClick">
                                              <p:stCondLst>
                                                <p:cond evt="begin" delay="0">
                                                  <p:tn val="465"/>
                                                </p:cond>
                                              </p:stCondLst>
                                              <p:endCondLst>
                                                <p:cond evt="onStopAudio" delay="0">
                                                  <p:tgtEl>
                                                    <p:sldTgt/>
                                                  </p:tgtEl>
                                                </p:cond>
                                              </p:endCondLst>
                                            </p:cTn>
                                            <p:tgtEl>
                                              <p:sndTgt r:embed="rId11" name="General_Question_Box_Leaves.wav"/>
                                            </p:tgtEl>
                                          </p:cMediaNode>
                                        </p:audio>
                                      </p:subTnLst>
                                    </p:cTn>
                                  </p:par>
                                  <p:par>
                                    <p:cTn id="467" presetID="47" presetClass="entr" presetSubtype="0" fill="hold" grpId="13" nodeType="withEffect">
                                      <p:stCondLst>
                                        <p:cond delay="0"/>
                                      </p:stCondLst>
                                      <p:childTnLst>
                                        <p:set>
                                          <p:cBhvr>
                                            <p:cTn id="468" dur="1" fill="hold">
                                              <p:stCondLst>
                                                <p:cond delay="0"/>
                                              </p:stCondLst>
                                            </p:cTn>
                                            <p:tgtEl>
                                              <p:spTgt spid="42"/>
                                            </p:tgtEl>
                                            <p:attrNameLst>
                                              <p:attrName>style.visibility</p:attrName>
                                            </p:attrNameLst>
                                          </p:cBhvr>
                                          <p:to>
                                            <p:strVal val="visible"/>
                                          </p:to>
                                        </p:set>
                                        <p:animEffect transition="in" filter="fade">
                                          <p:cBhvr>
                                            <p:cTn id="469" dur="250"/>
                                            <p:tgtEl>
                                              <p:spTgt spid="42"/>
                                            </p:tgtEl>
                                          </p:cBhvr>
                                        </p:animEffect>
                                        <p:anim calcmode="lin" valueType="num">
                                          <p:cBhvr>
                                            <p:cTn id="470" dur="250" fill="hold"/>
                                            <p:tgtEl>
                                              <p:spTgt spid="42"/>
                                            </p:tgtEl>
                                            <p:attrNameLst>
                                              <p:attrName>ppt_x</p:attrName>
                                            </p:attrNameLst>
                                          </p:cBhvr>
                                          <p:tavLst>
                                            <p:tav tm="0">
                                              <p:val>
                                                <p:strVal val="#ppt_x"/>
                                              </p:val>
                                            </p:tav>
                                            <p:tav tm="100000">
                                              <p:val>
                                                <p:strVal val="#ppt_x"/>
                                              </p:val>
                                            </p:tav>
                                          </p:tavLst>
                                        </p:anim>
                                        <p:anim calcmode="lin" valueType="num">
                                          <p:cBhvr>
                                            <p:cTn id="471" dur="250" fill="hold"/>
                                            <p:tgtEl>
                                              <p:spTgt spid="42"/>
                                            </p:tgtEl>
                                            <p:attrNameLst>
                                              <p:attrName>ppt_y</p:attrName>
                                            </p:attrNameLst>
                                          </p:cBhvr>
                                          <p:tavLst>
                                            <p:tav tm="0">
                                              <p:val>
                                                <p:strVal val="#ppt_y-.1"/>
                                              </p:val>
                                            </p:tav>
                                            <p:tav tm="100000">
                                              <p:val>
                                                <p:strVal val="#ppt_y"/>
                                              </p:val>
                                            </p:tav>
                                          </p:tavLst>
                                        </p:anim>
                                      </p:childTnLst>
                                    </p:cTn>
                                  </p:par>
                                  <p:par>
                                    <p:cTn id="472" presetID="53" presetClass="entr" presetSubtype="16" fill="hold" nodeType="withEffect">
                                      <p:stCondLst>
                                        <p:cond delay="0"/>
                                      </p:stCondLst>
                                      <p:childTnLst>
                                        <p:set>
                                          <p:cBhvr>
                                            <p:cTn id="473" dur="1" fill="hold">
                                              <p:stCondLst>
                                                <p:cond delay="0"/>
                                              </p:stCondLst>
                                            </p:cTn>
                                            <p:tgtEl>
                                              <p:spTgt spid="41"/>
                                            </p:tgtEl>
                                            <p:attrNameLst>
                                              <p:attrName>style.visibility</p:attrName>
                                            </p:attrNameLst>
                                          </p:cBhvr>
                                          <p:to>
                                            <p:strVal val="visible"/>
                                          </p:to>
                                        </p:set>
                                        <p:anim calcmode="lin" valueType="num">
                                          <p:cBhvr>
                                            <p:cTn id="474" dur="500" fill="hold"/>
                                            <p:tgtEl>
                                              <p:spTgt spid="41"/>
                                            </p:tgtEl>
                                            <p:attrNameLst>
                                              <p:attrName>ppt_w</p:attrName>
                                            </p:attrNameLst>
                                          </p:cBhvr>
                                          <p:tavLst>
                                            <p:tav tm="0">
                                              <p:val>
                                                <p:fltVal val="0"/>
                                              </p:val>
                                            </p:tav>
                                            <p:tav tm="100000">
                                              <p:val>
                                                <p:strVal val="#ppt_w"/>
                                              </p:val>
                                            </p:tav>
                                          </p:tavLst>
                                        </p:anim>
                                        <p:anim calcmode="lin" valueType="num">
                                          <p:cBhvr>
                                            <p:cTn id="475" dur="500" fill="hold"/>
                                            <p:tgtEl>
                                              <p:spTgt spid="41"/>
                                            </p:tgtEl>
                                            <p:attrNameLst>
                                              <p:attrName>ppt_h</p:attrName>
                                            </p:attrNameLst>
                                          </p:cBhvr>
                                          <p:tavLst>
                                            <p:tav tm="0">
                                              <p:val>
                                                <p:fltVal val="0"/>
                                              </p:val>
                                            </p:tav>
                                            <p:tav tm="100000">
                                              <p:val>
                                                <p:strVal val="#ppt_h"/>
                                              </p:val>
                                            </p:tav>
                                          </p:tavLst>
                                        </p:anim>
                                        <p:animEffect transition="in" filter="fade">
                                          <p:cBhvr>
                                            <p:cTn id="476" dur="500"/>
                                            <p:tgtEl>
                                              <p:spTgt spid="41"/>
                                            </p:tgtEl>
                                          </p:cBhvr>
                                        </p:animEffect>
                                      </p:childTnLst>
                                    </p:cTn>
                                  </p:par>
                                </p:childTnLst>
                              </p:cTn>
                            </p:par>
                          </p:childTnLst>
                        </p:cTn>
                      </p:par>
                    </p:childTnLst>
                  </p:cTn>
                  <p:nextCondLst>
                    <p:cond evt="onClick" delay="0">
                      <p:tgtEl>
                        <p:spTgt spid="38"/>
                      </p:tgtEl>
                    </p:cond>
                  </p:nextCondLst>
                </p:seq>
                <p:seq concurrent="1" nextAc="seek">
                  <p:cTn id="477" restart="whenNotActive" fill="hold" evtFilter="cancelBubble" nodeType="interactiveSeq">
                    <p:stCondLst>
                      <p:cond evt="onClick" delay="0">
                        <p:tgtEl>
                          <p:spTgt spid="13"/>
                        </p:tgtEl>
                      </p:cond>
                    </p:stCondLst>
                    <p:endSync evt="end" delay="0">
                      <p:rtn val="all"/>
                    </p:endSync>
                    <p:childTnLst>
                      <p:par>
                        <p:cTn id="478" fill="hold">
                          <p:stCondLst>
                            <p:cond delay="0"/>
                          </p:stCondLst>
                          <p:childTnLst>
                            <p:par>
                              <p:cTn id="479" fill="hold">
                                <p:stCondLst>
                                  <p:cond delay="0"/>
                                </p:stCondLst>
                                <p:childTnLst>
                                  <p:par>
                                    <p:cTn id="480" presetID="64" presetClass="path" presetSubtype="0" accel="50000" fill="hold" nodeType="clickEffect" p14:presetBounceEnd="33333">
                                      <p:stCondLst>
                                        <p:cond delay="0"/>
                                      </p:stCondLst>
                                      <p:childTnLst>
                                        <p:animMotion origin="layout" path="M -2.08333E-6 4.81481E-6 L -2.08333E-6 -0.13473 " pathEditMode="relative" rAng="0" ptsTypes="AA" p14:bounceEnd="33333">
                                          <p:cBhvr>
                                            <p:cTn id="481" dur="750" fill="hold"/>
                                            <p:tgtEl>
                                              <p:spTgt spid="13"/>
                                            </p:tgtEl>
                                            <p:attrNameLst>
                                              <p:attrName>ppt_x</p:attrName>
                                              <p:attrName>ppt_y</p:attrName>
                                            </p:attrNameLst>
                                          </p:cBhvr>
                                          <p:rCtr x="0" y="-6736"/>
                                        </p:animMotion>
                                      </p:childTnLst>
                                      <p:subTnLst>
                                        <p:audio>
                                          <p:cMediaNode>
                                            <p:cTn display="0" masterRel="sameClick">
                                              <p:stCondLst>
                                                <p:cond evt="begin" delay="0">
                                                  <p:tn val="480"/>
                                                </p:cond>
                                              </p:stCondLst>
                                              <p:endCondLst>
                                                <p:cond evt="onStopAudio" delay="0">
                                                  <p:tgtEl>
                                                    <p:sldTgt/>
                                                  </p:tgtEl>
                                                </p:cond>
                                              </p:endCondLst>
                                            </p:cTn>
                                            <p:tgtEl>
                                              <p:sndTgt r:embed="rId10" name="General_Question_Appears.wav"/>
                                            </p:tgtEl>
                                          </p:cMediaNode>
                                        </p:audio>
                                      </p:subTnLst>
                                    </p:cTn>
                                  </p:par>
                                  <p:par>
                                    <p:cTn id="482" presetID="47" presetClass="entr" presetSubtype="0" fill="hold" grpId="1" nodeType="withEffect">
                                      <p:stCondLst>
                                        <p:cond delay="0"/>
                                      </p:stCondLst>
                                      <p:childTnLst>
                                        <p:set>
                                          <p:cBhvr>
                                            <p:cTn id="483" dur="1" fill="hold">
                                              <p:stCondLst>
                                                <p:cond delay="0"/>
                                              </p:stCondLst>
                                            </p:cTn>
                                            <p:tgtEl>
                                              <p:spTgt spid="26"/>
                                            </p:tgtEl>
                                            <p:attrNameLst>
                                              <p:attrName>style.visibility</p:attrName>
                                            </p:attrNameLst>
                                          </p:cBhvr>
                                          <p:to>
                                            <p:strVal val="visible"/>
                                          </p:to>
                                        </p:set>
                                        <p:animEffect transition="in" filter="fade">
                                          <p:cBhvr>
                                            <p:cTn id="484" dur="250"/>
                                            <p:tgtEl>
                                              <p:spTgt spid="26"/>
                                            </p:tgtEl>
                                          </p:cBhvr>
                                        </p:animEffect>
                                        <p:anim calcmode="lin" valueType="num">
                                          <p:cBhvr>
                                            <p:cTn id="485" dur="250" fill="hold"/>
                                            <p:tgtEl>
                                              <p:spTgt spid="26"/>
                                            </p:tgtEl>
                                            <p:attrNameLst>
                                              <p:attrName>ppt_x</p:attrName>
                                            </p:attrNameLst>
                                          </p:cBhvr>
                                          <p:tavLst>
                                            <p:tav tm="0">
                                              <p:val>
                                                <p:strVal val="#ppt_x"/>
                                              </p:val>
                                            </p:tav>
                                            <p:tav tm="100000">
                                              <p:val>
                                                <p:strVal val="#ppt_x"/>
                                              </p:val>
                                            </p:tav>
                                          </p:tavLst>
                                        </p:anim>
                                        <p:anim calcmode="lin" valueType="num">
                                          <p:cBhvr>
                                            <p:cTn id="486" dur="250" fill="hold"/>
                                            <p:tgtEl>
                                              <p:spTgt spid="26"/>
                                            </p:tgtEl>
                                            <p:attrNameLst>
                                              <p:attrName>ppt_y</p:attrName>
                                            </p:attrNameLst>
                                          </p:cBhvr>
                                          <p:tavLst>
                                            <p:tav tm="0">
                                              <p:val>
                                                <p:strVal val="#ppt_y-.1"/>
                                              </p:val>
                                            </p:tav>
                                            <p:tav tm="100000">
                                              <p:val>
                                                <p:strVal val="#ppt_y"/>
                                              </p:val>
                                            </p:tav>
                                          </p:tavLst>
                                        </p:anim>
                                      </p:childTnLst>
                                    </p:cTn>
                                  </p:par>
                                  <p:par>
                                    <p:cTn id="487" presetID="42" presetClass="entr" presetSubtype="0" fill="hold" grpId="0" nodeType="withEffect">
                                      <p:stCondLst>
                                        <p:cond delay="0"/>
                                      </p:stCondLst>
                                      <p:childTnLst>
                                        <p:set>
                                          <p:cBhvr>
                                            <p:cTn id="488" dur="1" fill="hold">
                                              <p:stCondLst>
                                                <p:cond delay="0"/>
                                              </p:stCondLst>
                                            </p:cTn>
                                            <p:tgtEl>
                                              <p:spTgt spid="40"/>
                                            </p:tgtEl>
                                            <p:attrNameLst>
                                              <p:attrName>style.visibility</p:attrName>
                                            </p:attrNameLst>
                                          </p:cBhvr>
                                          <p:to>
                                            <p:strVal val="visible"/>
                                          </p:to>
                                        </p:set>
                                        <p:animEffect transition="in" filter="fade">
                                          <p:cBhvr>
                                            <p:cTn id="489" dur="250"/>
                                            <p:tgtEl>
                                              <p:spTgt spid="40"/>
                                            </p:tgtEl>
                                          </p:cBhvr>
                                        </p:animEffect>
                                        <p:anim calcmode="lin" valueType="num">
                                          <p:cBhvr>
                                            <p:cTn id="490" dur="250" fill="hold"/>
                                            <p:tgtEl>
                                              <p:spTgt spid="40"/>
                                            </p:tgtEl>
                                            <p:attrNameLst>
                                              <p:attrName>ppt_x</p:attrName>
                                            </p:attrNameLst>
                                          </p:cBhvr>
                                          <p:tavLst>
                                            <p:tav tm="0">
                                              <p:val>
                                                <p:strVal val="#ppt_x"/>
                                              </p:val>
                                            </p:tav>
                                            <p:tav tm="100000">
                                              <p:val>
                                                <p:strVal val="#ppt_x"/>
                                              </p:val>
                                            </p:tav>
                                          </p:tavLst>
                                        </p:anim>
                                        <p:anim calcmode="lin" valueType="num">
                                          <p:cBhvr>
                                            <p:cTn id="491" dur="250" fill="hold"/>
                                            <p:tgtEl>
                                              <p:spTgt spid="40"/>
                                            </p:tgtEl>
                                            <p:attrNameLst>
                                              <p:attrName>ppt_y</p:attrName>
                                            </p:attrNameLst>
                                          </p:cBhvr>
                                          <p:tavLst>
                                            <p:tav tm="0">
                                              <p:val>
                                                <p:strVal val="#ppt_y+.1"/>
                                              </p:val>
                                            </p:tav>
                                            <p:tav tm="100000">
                                              <p:val>
                                                <p:strVal val="#ppt_y"/>
                                              </p:val>
                                            </p:tav>
                                          </p:tavLst>
                                        </p:anim>
                                      </p:childTnLst>
                                    </p:cTn>
                                  </p:par>
                                  <p:par>
                                    <p:cTn id="492" presetID="42" presetClass="entr" presetSubtype="0" fill="hold" grpId="1" nodeType="withEffect">
                                      <p:stCondLst>
                                        <p:cond delay="0"/>
                                      </p:stCondLst>
                                      <p:childTnLst>
                                        <p:set>
                                          <p:cBhvr>
                                            <p:cTn id="493" dur="1" fill="hold">
                                              <p:stCondLst>
                                                <p:cond delay="0"/>
                                              </p:stCondLst>
                                            </p:cTn>
                                            <p:tgtEl>
                                              <p:spTgt spid="39"/>
                                            </p:tgtEl>
                                            <p:attrNameLst>
                                              <p:attrName>style.visibility</p:attrName>
                                            </p:attrNameLst>
                                          </p:cBhvr>
                                          <p:to>
                                            <p:strVal val="visible"/>
                                          </p:to>
                                        </p:set>
                                        <p:animEffect transition="in" filter="fade">
                                          <p:cBhvr>
                                            <p:cTn id="494" dur="250"/>
                                            <p:tgtEl>
                                              <p:spTgt spid="39"/>
                                            </p:tgtEl>
                                          </p:cBhvr>
                                        </p:animEffect>
                                        <p:anim calcmode="lin" valueType="num">
                                          <p:cBhvr>
                                            <p:cTn id="495" dur="250" fill="hold"/>
                                            <p:tgtEl>
                                              <p:spTgt spid="39"/>
                                            </p:tgtEl>
                                            <p:attrNameLst>
                                              <p:attrName>ppt_x</p:attrName>
                                            </p:attrNameLst>
                                          </p:cBhvr>
                                          <p:tavLst>
                                            <p:tav tm="0">
                                              <p:val>
                                                <p:strVal val="#ppt_x"/>
                                              </p:val>
                                            </p:tav>
                                            <p:tav tm="100000">
                                              <p:val>
                                                <p:strVal val="#ppt_x"/>
                                              </p:val>
                                            </p:tav>
                                          </p:tavLst>
                                        </p:anim>
                                        <p:anim calcmode="lin" valueType="num">
                                          <p:cBhvr>
                                            <p:cTn id="496" dur="250" fill="hold"/>
                                            <p:tgtEl>
                                              <p:spTgt spid="39"/>
                                            </p:tgtEl>
                                            <p:attrNameLst>
                                              <p:attrName>ppt_y</p:attrName>
                                            </p:attrNameLst>
                                          </p:cBhvr>
                                          <p:tavLst>
                                            <p:tav tm="0">
                                              <p:val>
                                                <p:strVal val="#ppt_y+.1"/>
                                              </p:val>
                                            </p:tav>
                                            <p:tav tm="100000">
                                              <p:val>
                                                <p:strVal val="#ppt_y"/>
                                              </p:val>
                                            </p:tav>
                                          </p:tavLst>
                                        </p:anim>
                                      </p:childTnLst>
                                    </p:cTn>
                                  </p:par>
                                  <p:par>
                                    <p:cTn id="497" presetID="53" presetClass="entr" presetSubtype="16" fill="hold" nodeType="withEffect">
                                      <p:stCondLst>
                                        <p:cond delay="0"/>
                                      </p:stCondLst>
                                      <p:childTnLst>
                                        <p:set>
                                          <p:cBhvr>
                                            <p:cTn id="498" dur="1" fill="hold">
                                              <p:stCondLst>
                                                <p:cond delay="0"/>
                                              </p:stCondLst>
                                            </p:cTn>
                                            <p:tgtEl>
                                              <p:spTgt spid="25"/>
                                            </p:tgtEl>
                                            <p:attrNameLst>
                                              <p:attrName>style.visibility</p:attrName>
                                            </p:attrNameLst>
                                          </p:cBhvr>
                                          <p:to>
                                            <p:strVal val="visible"/>
                                          </p:to>
                                        </p:set>
                                        <p:anim calcmode="lin" valueType="num">
                                          <p:cBhvr>
                                            <p:cTn id="499" dur="500" fill="hold"/>
                                            <p:tgtEl>
                                              <p:spTgt spid="25"/>
                                            </p:tgtEl>
                                            <p:attrNameLst>
                                              <p:attrName>ppt_w</p:attrName>
                                            </p:attrNameLst>
                                          </p:cBhvr>
                                          <p:tavLst>
                                            <p:tav tm="0">
                                              <p:val>
                                                <p:fltVal val="0"/>
                                              </p:val>
                                            </p:tav>
                                            <p:tav tm="100000">
                                              <p:val>
                                                <p:strVal val="#ppt_w"/>
                                              </p:val>
                                            </p:tav>
                                          </p:tavLst>
                                        </p:anim>
                                        <p:anim calcmode="lin" valueType="num">
                                          <p:cBhvr>
                                            <p:cTn id="500" dur="500" fill="hold"/>
                                            <p:tgtEl>
                                              <p:spTgt spid="25"/>
                                            </p:tgtEl>
                                            <p:attrNameLst>
                                              <p:attrName>ppt_h</p:attrName>
                                            </p:attrNameLst>
                                          </p:cBhvr>
                                          <p:tavLst>
                                            <p:tav tm="0">
                                              <p:val>
                                                <p:fltVal val="0"/>
                                              </p:val>
                                            </p:tav>
                                            <p:tav tm="100000">
                                              <p:val>
                                                <p:strVal val="#ppt_h"/>
                                              </p:val>
                                            </p:tav>
                                          </p:tavLst>
                                        </p:anim>
                                        <p:animEffect transition="in" filter="fade">
                                          <p:cBhvr>
                                            <p:cTn id="501" dur="500"/>
                                            <p:tgtEl>
                                              <p:spTgt spid="25"/>
                                            </p:tgtEl>
                                          </p:cBhvr>
                                        </p:animEffect>
                                      </p:childTnLst>
                                    </p:cTn>
                                  </p:par>
                                  <p:par>
                                    <p:cTn id="502" presetID="47" presetClass="exit" presetSubtype="0" fill="hold" grpId="7" nodeType="withEffect">
                                      <p:stCondLst>
                                        <p:cond delay="0"/>
                                      </p:stCondLst>
                                      <p:childTnLst>
                                        <p:animEffect transition="out" filter="fade">
                                          <p:cBhvr>
                                            <p:cTn id="503" dur="250"/>
                                            <p:tgtEl>
                                              <p:spTgt spid="42"/>
                                            </p:tgtEl>
                                          </p:cBhvr>
                                        </p:animEffect>
                                        <p:anim calcmode="lin" valueType="num">
                                          <p:cBhvr>
                                            <p:cTn id="504" dur="250"/>
                                            <p:tgtEl>
                                              <p:spTgt spid="42"/>
                                            </p:tgtEl>
                                            <p:attrNameLst>
                                              <p:attrName>ppt_x</p:attrName>
                                            </p:attrNameLst>
                                          </p:cBhvr>
                                          <p:tavLst>
                                            <p:tav tm="0">
                                              <p:val>
                                                <p:strVal val="ppt_x"/>
                                              </p:val>
                                            </p:tav>
                                            <p:tav tm="100000">
                                              <p:val>
                                                <p:strVal val="ppt_x"/>
                                              </p:val>
                                            </p:tav>
                                          </p:tavLst>
                                        </p:anim>
                                        <p:anim calcmode="lin" valueType="num">
                                          <p:cBhvr>
                                            <p:cTn id="505" dur="250"/>
                                            <p:tgtEl>
                                              <p:spTgt spid="42"/>
                                            </p:tgtEl>
                                            <p:attrNameLst>
                                              <p:attrName>ppt_y</p:attrName>
                                            </p:attrNameLst>
                                          </p:cBhvr>
                                          <p:tavLst>
                                            <p:tav tm="0">
                                              <p:val>
                                                <p:strVal val="ppt_y"/>
                                              </p:val>
                                            </p:tav>
                                            <p:tav tm="100000">
                                              <p:val>
                                                <p:strVal val="ppt_y-.1"/>
                                              </p:val>
                                            </p:tav>
                                          </p:tavLst>
                                        </p:anim>
                                        <p:set>
                                          <p:cBhvr>
                                            <p:cTn id="506" dur="1" fill="hold">
                                              <p:stCondLst>
                                                <p:cond delay="249"/>
                                              </p:stCondLst>
                                            </p:cTn>
                                            <p:tgtEl>
                                              <p:spTgt spid="42"/>
                                            </p:tgtEl>
                                            <p:attrNameLst>
                                              <p:attrName>style.visibility</p:attrName>
                                            </p:attrNameLst>
                                          </p:cBhvr>
                                          <p:to>
                                            <p:strVal val="hidden"/>
                                          </p:to>
                                        </p:set>
                                      </p:childTnLst>
                                    </p:cTn>
                                  </p:par>
                                  <p:par>
                                    <p:cTn id="507" presetID="53" presetClass="exit" presetSubtype="32" fill="hold" nodeType="withEffect">
                                      <p:stCondLst>
                                        <p:cond delay="0"/>
                                      </p:stCondLst>
                                      <p:childTnLst>
                                        <p:anim calcmode="lin" valueType="num">
                                          <p:cBhvr>
                                            <p:cTn id="508" dur="500"/>
                                            <p:tgtEl>
                                              <p:spTgt spid="41"/>
                                            </p:tgtEl>
                                            <p:attrNameLst>
                                              <p:attrName>ppt_w</p:attrName>
                                            </p:attrNameLst>
                                          </p:cBhvr>
                                          <p:tavLst>
                                            <p:tav tm="0">
                                              <p:val>
                                                <p:strVal val="ppt_w"/>
                                              </p:val>
                                            </p:tav>
                                            <p:tav tm="100000">
                                              <p:val>
                                                <p:fltVal val="0"/>
                                              </p:val>
                                            </p:tav>
                                          </p:tavLst>
                                        </p:anim>
                                        <p:anim calcmode="lin" valueType="num">
                                          <p:cBhvr>
                                            <p:cTn id="509" dur="500"/>
                                            <p:tgtEl>
                                              <p:spTgt spid="41"/>
                                            </p:tgtEl>
                                            <p:attrNameLst>
                                              <p:attrName>ppt_h</p:attrName>
                                            </p:attrNameLst>
                                          </p:cBhvr>
                                          <p:tavLst>
                                            <p:tav tm="0">
                                              <p:val>
                                                <p:strVal val="ppt_h"/>
                                              </p:val>
                                            </p:tav>
                                            <p:tav tm="100000">
                                              <p:val>
                                                <p:fltVal val="0"/>
                                              </p:val>
                                            </p:tav>
                                          </p:tavLst>
                                        </p:anim>
                                        <p:animEffect transition="out" filter="fade">
                                          <p:cBhvr>
                                            <p:cTn id="510" dur="500"/>
                                            <p:tgtEl>
                                              <p:spTgt spid="41"/>
                                            </p:tgtEl>
                                          </p:cBhvr>
                                        </p:animEffect>
                                        <p:set>
                                          <p:cBhvr>
                                            <p:cTn id="511" dur="1" fill="hold">
                                              <p:stCondLst>
                                                <p:cond delay="499"/>
                                              </p:stCondLst>
                                            </p:cTn>
                                            <p:tgtEl>
                                              <p:spTgt spid="41"/>
                                            </p:tgtEl>
                                            <p:attrNameLst>
                                              <p:attrName>style.visibility</p:attrName>
                                            </p:attrNameLst>
                                          </p:cBhvr>
                                          <p:to>
                                            <p:strVal val="hidden"/>
                                          </p:to>
                                        </p:set>
                                      </p:childTnLst>
                                    </p:cTn>
                                  </p:par>
                                </p:childTnLst>
                              </p:cTn>
                            </p:par>
                          </p:childTnLst>
                        </p:cTn>
                      </p:par>
                      <p:par>
                        <p:cTn id="512" fill="hold">
                          <p:stCondLst>
                            <p:cond delay="indefinite"/>
                          </p:stCondLst>
                          <p:childTnLst>
                            <p:par>
                              <p:cTn id="513" fill="hold">
                                <p:stCondLst>
                                  <p:cond delay="0"/>
                                </p:stCondLst>
                                <p:childTnLst>
                                  <p:par>
                                    <p:cTn id="514" presetID="42" presetClass="path" presetSubtype="0" accel="50000" decel="50000" fill="hold" nodeType="clickEffect">
                                      <p:stCondLst>
                                        <p:cond delay="0"/>
                                      </p:stCondLst>
                                      <p:childTnLst>
                                        <p:animMotion origin="layout" path="M 0 -0.13472 L 0 -0.00139 " pathEditMode="relative" rAng="0" ptsTypes="AA">
                                          <p:cBhvr>
                                            <p:cTn id="515" dur="750" fill="hold"/>
                                            <p:tgtEl>
                                              <p:spTgt spid="13"/>
                                            </p:tgtEl>
                                            <p:attrNameLst>
                                              <p:attrName>ppt_x</p:attrName>
                                              <p:attrName>ppt_y</p:attrName>
                                            </p:attrNameLst>
                                          </p:cBhvr>
                                          <p:rCtr x="0" y="6667"/>
                                        </p:animMotion>
                                      </p:childTnLst>
                                      <p:subTnLst>
                                        <p:audio>
                                          <p:cMediaNode>
                                            <p:cTn display="0" masterRel="sameClick">
                                              <p:stCondLst>
                                                <p:cond evt="begin" delay="0">
                                                  <p:tn val="514"/>
                                                </p:cond>
                                              </p:stCondLst>
                                              <p:endCondLst>
                                                <p:cond evt="onStopAudio" delay="0">
                                                  <p:tgtEl>
                                                    <p:sldTgt/>
                                                  </p:tgtEl>
                                                </p:cond>
                                              </p:endCondLst>
                                            </p:cTn>
                                            <p:tgtEl>
                                              <p:sndTgt r:embed="rId11" name="General_Question_Box_Leaves.wav"/>
                                            </p:tgtEl>
                                          </p:cMediaNode>
                                        </p:audio>
                                      </p:subTnLst>
                                    </p:cTn>
                                  </p:par>
                                  <p:par>
                                    <p:cTn id="516" presetID="47" presetClass="exit" presetSubtype="0" fill="hold" grpId="6" nodeType="withEffect">
                                      <p:stCondLst>
                                        <p:cond delay="0"/>
                                      </p:stCondLst>
                                      <p:childTnLst>
                                        <p:animEffect transition="out" filter="fade">
                                          <p:cBhvr>
                                            <p:cTn id="517" dur="1000"/>
                                            <p:tgtEl>
                                              <p:spTgt spid="26"/>
                                            </p:tgtEl>
                                          </p:cBhvr>
                                        </p:animEffect>
                                        <p:anim calcmode="lin" valueType="num">
                                          <p:cBhvr>
                                            <p:cTn id="518" dur="1000"/>
                                            <p:tgtEl>
                                              <p:spTgt spid="26"/>
                                            </p:tgtEl>
                                            <p:attrNameLst>
                                              <p:attrName>ppt_x</p:attrName>
                                            </p:attrNameLst>
                                          </p:cBhvr>
                                          <p:tavLst>
                                            <p:tav tm="0">
                                              <p:val>
                                                <p:strVal val="ppt_x"/>
                                              </p:val>
                                            </p:tav>
                                            <p:tav tm="100000">
                                              <p:val>
                                                <p:strVal val="ppt_x"/>
                                              </p:val>
                                            </p:tav>
                                          </p:tavLst>
                                        </p:anim>
                                        <p:anim calcmode="lin" valueType="num">
                                          <p:cBhvr>
                                            <p:cTn id="519" dur="1000"/>
                                            <p:tgtEl>
                                              <p:spTgt spid="26"/>
                                            </p:tgtEl>
                                            <p:attrNameLst>
                                              <p:attrName>ppt_y</p:attrName>
                                            </p:attrNameLst>
                                          </p:cBhvr>
                                          <p:tavLst>
                                            <p:tav tm="0">
                                              <p:val>
                                                <p:strVal val="ppt_y"/>
                                              </p:val>
                                            </p:tav>
                                            <p:tav tm="100000">
                                              <p:val>
                                                <p:strVal val="ppt_y-.1"/>
                                              </p:val>
                                            </p:tav>
                                          </p:tavLst>
                                        </p:anim>
                                        <p:set>
                                          <p:cBhvr>
                                            <p:cTn id="520" dur="1" fill="hold">
                                              <p:stCondLst>
                                                <p:cond delay="999"/>
                                              </p:stCondLst>
                                            </p:cTn>
                                            <p:tgtEl>
                                              <p:spTgt spid="26"/>
                                            </p:tgtEl>
                                            <p:attrNameLst>
                                              <p:attrName>style.visibility</p:attrName>
                                            </p:attrNameLst>
                                          </p:cBhvr>
                                          <p:to>
                                            <p:strVal val="hidden"/>
                                          </p:to>
                                        </p:set>
                                      </p:childTnLst>
                                    </p:cTn>
                                  </p:par>
                                  <p:par>
                                    <p:cTn id="521" presetID="42" presetClass="exit" presetSubtype="0" fill="hold" grpId="1" nodeType="withEffect">
                                      <p:stCondLst>
                                        <p:cond delay="0"/>
                                      </p:stCondLst>
                                      <p:childTnLst>
                                        <p:animEffect transition="out" filter="fade">
                                          <p:cBhvr>
                                            <p:cTn id="522" dur="1000"/>
                                            <p:tgtEl>
                                              <p:spTgt spid="40"/>
                                            </p:tgtEl>
                                          </p:cBhvr>
                                        </p:animEffect>
                                        <p:anim calcmode="lin" valueType="num">
                                          <p:cBhvr>
                                            <p:cTn id="523" dur="1000"/>
                                            <p:tgtEl>
                                              <p:spTgt spid="40"/>
                                            </p:tgtEl>
                                            <p:attrNameLst>
                                              <p:attrName>ppt_x</p:attrName>
                                            </p:attrNameLst>
                                          </p:cBhvr>
                                          <p:tavLst>
                                            <p:tav tm="0">
                                              <p:val>
                                                <p:strVal val="ppt_x"/>
                                              </p:val>
                                            </p:tav>
                                            <p:tav tm="100000">
                                              <p:val>
                                                <p:strVal val="ppt_x"/>
                                              </p:val>
                                            </p:tav>
                                          </p:tavLst>
                                        </p:anim>
                                        <p:anim calcmode="lin" valueType="num">
                                          <p:cBhvr>
                                            <p:cTn id="524" dur="1000"/>
                                            <p:tgtEl>
                                              <p:spTgt spid="40"/>
                                            </p:tgtEl>
                                            <p:attrNameLst>
                                              <p:attrName>ppt_y</p:attrName>
                                            </p:attrNameLst>
                                          </p:cBhvr>
                                          <p:tavLst>
                                            <p:tav tm="0">
                                              <p:val>
                                                <p:strVal val="ppt_y"/>
                                              </p:val>
                                            </p:tav>
                                            <p:tav tm="100000">
                                              <p:val>
                                                <p:strVal val="ppt_y+.1"/>
                                              </p:val>
                                            </p:tav>
                                          </p:tavLst>
                                        </p:anim>
                                        <p:set>
                                          <p:cBhvr>
                                            <p:cTn id="525" dur="1" fill="hold">
                                              <p:stCondLst>
                                                <p:cond delay="999"/>
                                              </p:stCondLst>
                                            </p:cTn>
                                            <p:tgtEl>
                                              <p:spTgt spid="40"/>
                                            </p:tgtEl>
                                            <p:attrNameLst>
                                              <p:attrName>style.visibility</p:attrName>
                                            </p:attrNameLst>
                                          </p:cBhvr>
                                          <p:to>
                                            <p:strVal val="hidden"/>
                                          </p:to>
                                        </p:set>
                                      </p:childTnLst>
                                    </p:cTn>
                                  </p:par>
                                  <p:par>
                                    <p:cTn id="526" presetID="42" presetClass="exit" presetSubtype="0" fill="hold" grpId="2" nodeType="withEffect">
                                      <p:stCondLst>
                                        <p:cond delay="0"/>
                                      </p:stCondLst>
                                      <p:childTnLst>
                                        <p:animEffect transition="out" filter="fade">
                                          <p:cBhvr>
                                            <p:cTn id="527" dur="1000"/>
                                            <p:tgtEl>
                                              <p:spTgt spid="39"/>
                                            </p:tgtEl>
                                          </p:cBhvr>
                                        </p:animEffect>
                                        <p:anim calcmode="lin" valueType="num">
                                          <p:cBhvr>
                                            <p:cTn id="528" dur="1000"/>
                                            <p:tgtEl>
                                              <p:spTgt spid="39"/>
                                            </p:tgtEl>
                                            <p:attrNameLst>
                                              <p:attrName>ppt_x</p:attrName>
                                            </p:attrNameLst>
                                          </p:cBhvr>
                                          <p:tavLst>
                                            <p:tav tm="0">
                                              <p:val>
                                                <p:strVal val="ppt_x"/>
                                              </p:val>
                                            </p:tav>
                                            <p:tav tm="100000">
                                              <p:val>
                                                <p:strVal val="ppt_x"/>
                                              </p:val>
                                            </p:tav>
                                          </p:tavLst>
                                        </p:anim>
                                        <p:anim calcmode="lin" valueType="num">
                                          <p:cBhvr>
                                            <p:cTn id="529" dur="1000"/>
                                            <p:tgtEl>
                                              <p:spTgt spid="39"/>
                                            </p:tgtEl>
                                            <p:attrNameLst>
                                              <p:attrName>ppt_y</p:attrName>
                                            </p:attrNameLst>
                                          </p:cBhvr>
                                          <p:tavLst>
                                            <p:tav tm="0">
                                              <p:val>
                                                <p:strVal val="ppt_y"/>
                                              </p:val>
                                            </p:tav>
                                            <p:tav tm="100000">
                                              <p:val>
                                                <p:strVal val="ppt_y+.1"/>
                                              </p:val>
                                            </p:tav>
                                          </p:tavLst>
                                        </p:anim>
                                        <p:set>
                                          <p:cBhvr>
                                            <p:cTn id="530" dur="1" fill="hold">
                                              <p:stCondLst>
                                                <p:cond delay="999"/>
                                              </p:stCondLst>
                                            </p:cTn>
                                            <p:tgtEl>
                                              <p:spTgt spid="39"/>
                                            </p:tgtEl>
                                            <p:attrNameLst>
                                              <p:attrName>style.visibility</p:attrName>
                                            </p:attrNameLst>
                                          </p:cBhvr>
                                          <p:to>
                                            <p:strVal val="hidden"/>
                                          </p:to>
                                        </p:set>
                                      </p:childTnLst>
                                    </p:cTn>
                                  </p:par>
                                  <p:par>
                                    <p:cTn id="531" presetID="53" presetClass="exit" presetSubtype="32" fill="hold" nodeType="withEffect">
                                      <p:stCondLst>
                                        <p:cond delay="0"/>
                                      </p:stCondLst>
                                      <p:childTnLst>
                                        <p:anim calcmode="lin" valueType="num">
                                          <p:cBhvr>
                                            <p:cTn id="532" dur="500"/>
                                            <p:tgtEl>
                                              <p:spTgt spid="25"/>
                                            </p:tgtEl>
                                            <p:attrNameLst>
                                              <p:attrName>ppt_w</p:attrName>
                                            </p:attrNameLst>
                                          </p:cBhvr>
                                          <p:tavLst>
                                            <p:tav tm="0">
                                              <p:val>
                                                <p:strVal val="ppt_w"/>
                                              </p:val>
                                            </p:tav>
                                            <p:tav tm="100000">
                                              <p:val>
                                                <p:fltVal val="0"/>
                                              </p:val>
                                            </p:tav>
                                          </p:tavLst>
                                        </p:anim>
                                        <p:anim calcmode="lin" valueType="num">
                                          <p:cBhvr>
                                            <p:cTn id="533" dur="500"/>
                                            <p:tgtEl>
                                              <p:spTgt spid="25"/>
                                            </p:tgtEl>
                                            <p:attrNameLst>
                                              <p:attrName>ppt_h</p:attrName>
                                            </p:attrNameLst>
                                          </p:cBhvr>
                                          <p:tavLst>
                                            <p:tav tm="0">
                                              <p:val>
                                                <p:strVal val="ppt_h"/>
                                              </p:val>
                                            </p:tav>
                                            <p:tav tm="100000">
                                              <p:val>
                                                <p:fltVal val="0"/>
                                              </p:val>
                                            </p:tav>
                                          </p:tavLst>
                                        </p:anim>
                                        <p:animEffect transition="out" filter="fade">
                                          <p:cBhvr>
                                            <p:cTn id="534" dur="500"/>
                                            <p:tgtEl>
                                              <p:spTgt spid="25"/>
                                            </p:tgtEl>
                                          </p:cBhvr>
                                        </p:animEffect>
                                        <p:set>
                                          <p:cBhvr>
                                            <p:cTn id="535" dur="1" fill="hold">
                                              <p:stCondLst>
                                                <p:cond delay="499"/>
                                              </p:stCondLst>
                                            </p:cTn>
                                            <p:tgtEl>
                                              <p:spTgt spid="25"/>
                                            </p:tgtEl>
                                            <p:attrNameLst>
                                              <p:attrName>style.visibility</p:attrName>
                                            </p:attrNameLst>
                                          </p:cBhvr>
                                          <p:to>
                                            <p:strVal val="hidden"/>
                                          </p:to>
                                        </p:set>
                                      </p:childTnLst>
                                    </p:cTn>
                                  </p:par>
                                  <p:par>
                                    <p:cTn id="536" presetID="47" presetClass="entr" presetSubtype="0" fill="hold" grpId="2" nodeType="withEffect">
                                      <p:stCondLst>
                                        <p:cond delay="0"/>
                                      </p:stCondLst>
                                      <p:childTnLst>
                                        <p:set>
                                          <p:cBhvr>
                                            <p:cTn id="537" dur="1" fill="hold">
                                              <p:stCondLst>
                                                <p:cond delay="0"/>
                                              </p:stCondLst>
                                            </p:cTn>
                                            <p:tgtEl>
                                              <p:spTgt spid="42"/>
                                            </p:tgtEl>
                                            <p:attrNameLst>
                                              <p:attrName>style.visibility</p:attrName>
                                            </p:attrNameLst>
                                          </p:cBhvr>
                                          <p:to>
                                            <p:strVal val="visible"/>
                                          </p:to>
                                        </p:set>
                                        <p:animEffect transition="in" filter="fade">
                                          <p:cBhvr>
                                            <p:cTn id="538" dur="250"/>
                                            <p:tgtEl>
                                              <p:spTgt spid="42"/>
                                            </p:tgtEl>
                                          </p:cBhvr>
                                        </p:animEffect>
                                        <p:anim calcmode="lin" valueType="num">
                                          <p:cBhvr>
                                            <p:cTn id="539" dur="250" fill="hold"/>
                                            <p:tgtEl>
                                              <p:spTgt spid="42"/>
                                            </p:tgtEl>
                                            <p:attrNameLst>
                                              <p:attrName>ppt_x</p:attrName>
                                            </p:attrNameLst>
                                          </p:cBhvr>
                                          <p:tavLst>
                                            <p:tav tm="0">
                                              <p:val>
                                                <p:strVal val="#ppt_x"/>
                                              </p:val>
                                            </p:tav>
                                            <p:tav tm="100000">
                                              <p:val>
                                                <p:strVal val="#ppt_x"/>
                                              </p:val>
                                            </p:tav>
                                          </p:tavLst>
                                        </p:anim>
                                        <p:anim calcmode="lin" valueType="num">
                                          <p:cBhvr>
                                            <p:cTn id="540" dur="250" fill="hold"/>
                                            <p:tgtEl>
                                              <p:spTgt spid="42"/>
                                            </p:tgtEl>
                                            <p:attrNameLst>
                                              <p:attrName>ppt_y</p:attrName>
                                            </p:attrNameLst>
                                          </p:cBhvr>
                                          <p:tavLst>
                                            <p:tav tm="0">
                                              <p:val>
                                                <p:strVal val="#ppt_y-.1"/>
                                              </p:val>
                                            </p:tav>
                                            <p:tav tm="100000">
                                              <p:val>
                                                <p:strVal val="#ppt_y"/>
                                              </p:val>
                                            </p:tav>
                                          </p:tavLst>
                                        </p:anim>
                                      </p:childTnLst>
                                    </p:cTn>
                                  </p:par>
                                  <p:par>
                                    <p:cTn id="541" presetID="53" presetClass="entr" presetSubtype="16" fill="hold" nodeType="withEffect">
                                      <p:stCondLst>
                                        <p:cond delay="0"/>
                                      </p:stCondLst>
                                      <p:childTnLst>
                                        <p:set>
                                          <p:cBhvr>
                                            <p:cTn id="542" dur="1" fill="hold">
                                              <p:stCondLst>
                                                <p:cond delay="0"/>
                                              </p:stCondLst>
                                            </p:cTn>
                                            <p:tgtEl>
                                              <p:spTgt spid="41"/>
                                            </p:tgtEl>
                                            <p:attrNameLst>
                                              <p:attrName>style.visibility</p:attrName>
                                            </p:attrNameLst>
                                          </p:cBhvr>
                                          <p:to>
                                            <p:strVal val="visible"/>
                                          </p:to>
                                        </p:set>
                                        <p:anim calcmode="lin" valueType="num">
                                          <p:cBhvr>
                                            <p:cTn id="543" dur="500" fill="hold"/>
                                            <p:tgtEl>
                                              <p:spTgt spid="41"/>
                                            </p:tgtEl>
                                            <p:attrNameLst>
                                              <p:attrName>ppt_w</p:attrName>
                                            </p:attrNameLst>
                                          </p:cBhvr>
                                          <p:tavLst>
                                            <p:tav tm="0">
                                              <p:val>
                                                <p:fltVal val="0"/>
                                              </p:val>
                                            </p:tav>
                                            <p:tav tm="100000">
                                              <p:val>
                                                <p:strVal val="#ppt_w"/>
                                              </p:val>
                                            </p:tav>
                                          </p:tavLst>
                                        </p:anim>
                                        <p:anim calcmode="lin" valueType="num">
                                          <p:cBhvr>
                                            <p:cTn id="544" dur="500" fill="hold"/>
                                            <p:tgtEl>
                                              <p:spTgt spid="41"/>
                                            </p:tgtEl>
                                            <p:attrNameLst>
                                              <p:attrName>ppt_h</p:attrName>
                                            </p:attrNameLst>
                                          </p:cBhvr>
                                          <p:tavLst>
                                            <p:tav tm="0">
                                              <p:val>
                                                <p:fltVal val="0"/>
                                              </p:val>
                                            </p:tav>
                                            <p:tav tm="100000">
                                              <p:val>
                                                <p:strVal val="#ppt_h"/>
                                              </p:val>
                                            </p:tav>
                                          </p:tavLst>
                                        </p:anim>
                                        <p:animEffect transition="in" filter="fade">
                                          <p:cBhvr>
                                            <p:cTn id="545" dur="500"/>
                                            <p:tgtEl>
                                              <p:spTgt spid="41"/>
                                            </p:tgtEl>
                                          </p:cBhvr>
                                        </p:animEffect>
                                      </p:childTnLst>
                                    </p:cTn>
                                  </p:par>
                                </p:childTnLst>
                              </p:cTn>
                            </p:par>
                          </p:childTnLst>
                        </p:cTn>
                      </p:par>
                    </p:childTnLst>
                  </p:cTn>
                  <p:nextCondLst>
                    <p:cond evt="onClick" delay="0">
                      <p:tgtEl>
                        <p:spTgt spid="13"/>
                      </p:tgtEl>
                    </p:cond>
                  </p:nextCondLst>
                </p:seq>
                <p:seq concurrent="1" nextAc="seek">
                  <p:cTn id="546" restart="whenNotActive" fill="hold" evtFilter="cancelBubble" nodeType="interactiveSeq">
                    <p:stCondLst>
                      <p:cond evt="onClick" delay="0">
                        <p:tgtEl>
                          <p:spTgt spid="40"/>
                        </p:tgtEl>
                      </p:cond>
                    </p:stCondLst>
                    <p:endSync evt="end" delay="0">
                      <p:rtn val="all"/>
                    </p:endSync>
                    <p:childTnLst>
                      <p:par>
                        <p:cTn id="547" fill="hold">
                          <p:stCondLst>
                            <p:cond delay="0"/>
                          </p:stCondLst>
                          <p:childTnLst>
                            <p:par>
                              <p:cTn id="548" fill="hold">
                                <p:stCondLst>
                                  <p:cond delay="0"/>
                                </p:stCondLst>
                                <p:childTnLst>
                                  <p:par>
                                    <p:cTn id="549" presetID="47" presetClass="exit" presetSubtype="0" fill="hold" grpId="0" nodeType="withEffect">
                                      <p:stCondLst>
                                        <p:cond delay="0"/>
                                      </p:stCondLst>
                                      <p:childTnLst>
                                        <p:animEffect transition="out" filter="fade">
                                          <p:cBhvr>
                                            <p:cTn id="550" dur="1000"/>
                                            <p:tgtEl>
                                              <p:spTgt spid="39"/>
                                            </p:tgtEl>
                                          </p:cBhvr>
                                        </p:animEffect>
                                        <p:anim calcmode="lin" valueType="num">
                                          <p:cBhvr>
                                            <p:cTn id="551" dur="1000"/>
                                            <p:tgtEl>
                                              <p:spTgt spid="39"/>
                                            </p:tgtEl>
                                            <p:attrNameLst>
                                              <p:attrName>ppt_x</p:attrName>
                                            </p:attrNameLst>
                                          </p:cBhvr>
                                          <p:tavLst>
                                            <p:tav tm="0">
                                              <p:val>
                                                <p:strVal val="ppt_x"/>
                                              </p:val>
                                            </p:tav>
                                            <p:tav tm="100000">
                                              <p:val>
                                                <p:strVal val="ppt_x"/>
                                              </p:val>
                                            </p:tav>
                                          </p:tavLst>
                                        </p:anim>
                                        <p:anim calcmode="lin" valueType="num">
                                          <p:cBhvr>
                                            <p:cTn id="552" dur="1000"/>
                                            <p:tgtEl>
                                              <p:spTgt spid="39"/>
                                            </p:tgtEl>
                                            <p:attrNameLst>
                                              <p:attrName>ppt_y</p:attrName>
                                            </p:attrNameLst>
                                          </p:cBhvr>
                                          <p:tavLst>
                                            <p:tav tm="0">
                                              <p:val>
                                                <p:strVal val="ppt_y"/>
                                              </p:val>
                                            </p:tav>
                                            <p:tav tm="100000">
                                              <p:val>
                                                <p:strVal val="ppt_y-.1"/>
                                              </p:val>
                                            </p:tav>
                                          </p:tavLst>
                                        </p:anim>
                                        <p:set>
                                          <p:cBhvr>
                                            <p:cTn id="553" dur="1" fill="hold">
                                              <p:stCondLst>
                                                <p:cond delay="999"/>
                                              </p:stCondLst>
                                            </p:cTn>
                                            <p:tgtEl>
                                              <p:spTgt spid="39"/>
                                            </p:tgtEl>
                                            <p:attrNameLst>
                                              <p:attrName>style.visibility</p:attrName>
                                            </p:attrNameLst>
                                          </p:cBhvr>
                                          <p:to>
                                            <p:strVal val="hidden"/>
                                          </p:to>
                                        </p:set>
                                      </p:childTnLst>
                                    </p:cTn>
                                  </p:par>
                                  <p:par>
                                    <p:cTn id="554" presetID="42" presetClass="exit" presetSubtype="0" fill="hold" grpId="2" nodeType="withEffect">
                                      <p:stCondLst>
                                        <p:cond delay="0"/>
                                      </p:stCondLst>
                                      <p:childTnLst>
                                        <p:animEffect transition="out" filter="fade">
                                          <p:cBhvr>
                                            <p:cTn id="555" dur="1000"/>
                                            <p:tgtEl>
                                              <p:spTgt spid="40"/>
                                            </p:tgtEl>
                                          </p:cBhvr>
                                        </p:animEffect>
                                        <p:anim calcmode="lin" valueType="num">
                                          <p:cBhvr>
                                            <p:cTn id="556" dur="1000"/>
                                            <p:tgtEl>
                                              <p:spTgt spid="40"/>
                                            </p:tgtEl>
                                            <p:attrNameLst>
                                              <p:attrName>ppt_x</p:attrName>
                                            </p:attrNameLst>
                                          </p:cBhvr>
                                          <p:tavLst>
                                            <p:tav tm="0">
                                              <p:val>
                                                <p:strVal val="ppt_x"/>
                                              </p:val>
                                            </p:tav>
                                            <p:tav tm="100000">
                                              <p:val>
                                                <p:strVal val="ppt_x"/>
                                              </p:val>
                                            </p:tav>
                                          </p:tavLst>
                                        </p:anim>
                                        <p:anim calcmode="lin" valueType="num">
                                          <p:cBhvr>
                                            <p:cTn id="557" dur="1000"/>
                                            <p:tgtEl>
                                              <p:spTgt spid="40"/>
                                            </p:tgtEl>
                                            <p:attrNameLst>
                                              <p:attrName>ppt_y</p:attrName>
                                            </p:attrNameLst>
                                          </p:cBhvr>
                                          <p:tavLst>
                                            <p:tav tm="0">
                                              <p:val>
                                                <p:strVal val="ppt_y"/>
                                              </p:val>
                                            </p:tav>
                                            <p:tav tm="100000">
                                              <p:val>
                                                <p:strVal val="ppt_y+.1"/>
                                              </p:val>
                                            </p:tav>
                                          </p:tavLst>
                                        </p:anim>
                                        <p:set>
                                          <p:cBhvr>
                                            <p:cTn id="558" dur="1" fill="hold">
                                              <p:stCondLst>
                                                <p:cond delay="999"/>
                                              </p:stCondLst>
                                            </p:cTn>
                                            <p:tgtEl>
                                              <p:spTgt spid="40"/>
                                            </p:tgtEl>
                                            <p:attrNameLst>
                                              <p:attrName>style.visibility</p:attrName>
                                            </p:attrNameLst>
                                          </p:cBhvr>
                                          <p:to>
                                            <p:strVal val="hidden"/>
                                          </p:to>
                                        </p:set>
                                      </p:childTnLst>
                                    </p:cTn>
                                  </p:par>
                                  <p:par>
                                    <p:cTn id="559" presetID="47" presetClass="exit" presetSubtype="0" fill="hold" grpId="15" nodeType="withEffect">
                                      <p:stCondLst>
                                        <p:cond delay="0"/>
                                      </p:stCondLst>
                                      <p:childTnLst>
                                        <p:animEffect transition="out" filter="fade">
                                          <p:cBhvr>
                                            <p:cTn id="560" dur="1000"/>
                                            <p:tgtEl>
                                              <p:spTgt spid="26"/>
                                            </p:tgtEl>
                                          </p:cBhvr>
                                        </p:animEffect>
                                        <p:anim calcmode="lin" valueType="num">
                                          <p:cBhvr>
                                            <p:cTn id="561" dur="1000"/>
                                            <p:tgtEl>
                                              <p:spTgt spid="26"/>
                                            </p:tgtEl>
                                            <p:attrNameLst>
                                              <p:attrName>ppt_x</p:attrName>
                                            </p:attrNameLst>
                                          </p:cBhvr>
                                          <p:tavLst>
                                            <p:tav tm="0">
                                              <p:val>
                                                <p:strVal val="ppt_x"/>
                                              </p:val>
                                            </p:tav>
                                            <p:tav tm="100000">
                                              <p:val>
                                                <p:strVal val="ppt_x"/>
                                              </p:val>
                                            </p:tav>
                                          </p:tavLst>
                                        </p:anim>
                                        <p:anim calcmode="lin" valueType="num">
                                          <p:cBhvr>
                                            <p:cTn id="562" dur="1000"/>
                                            <p:tgtEl>
                                              <p:spTgt spid="26"/>
                                            </p:tgtEl>
                                            <p:attrNameLst>
                                              <p:attrName>ppt_y</p:attrName>
                                            </p:attrNameLst>
                                          </p:cBhvr>
                                          <p:tavLst>
                                            <p:tav tm="0">
                                              <p:val>
                                                <p:strVal val="ppt_y"/>
                                              </p:val>
                                            </p:tav>
                                            <p:tav tm="100000">
                                              <p:val>
                                                <p:strVal val="ppt_y-.1"/>
                                              </p:val>
                                            </p:tav>
                                          </p:tavLst>
                                        </p:anim>
                                        <p:set>
                                          <p:cBhvr>
                                            <p:cTn id="563" dur="1" fill="hold">
                                              <p:stCondLst>
                                                <p:cond delay="999"/>
                                              </p:stCondLst>
                                            </p:cTn>
                                            <p:tgtEl>
                                              <p:spTgt spid="26"/>
                                            </p:tgtEl>
                                            <p:attrNameLst>
                                              <p:attrName>style.visibility</p:attrName>
                                            </p:attrNameLst>
                                          </p:cBhvr>
                                          <p:to>
                                            <p:strVal val="hidden"/>
                                          </p:to>
                                        </p:set>
                                      </p:childTnLst>
                                    </p:cTn>
                                  </p:par>
                                  <p:par>
                                    <p:cTn id="564" presetID="53" presetClass="exit" presetSubtype="32" fill="hold" nodeType="withEffect">
                                      <p:stCondLst>
                                        <p:cond delay="0"/>
                                      </p:stCondLst>
                                      <p:childTnLst>
                                        <p:anim calcmode="lin" valueType="num">
                                          <p:cBhvr>
                                            <p:cTn id="565" dur="500"/>
                                            <p:tgtEl>
                                              <p:spTgt spid="25"/>
                                            </p:tgtEl>
                                            <p:attrNameLst>
                                              <p:attrName>ppt_w</p:attrName>
                                            </p:attrNameLst>
                                          </p:cBhvr>
                                          <p:tavLst>
                                            <p:tav tm="0">
                                              <p:val>
                                                <p:strVal val="ppt_w"/>
                                              </p:val>
                                            </p:tav>
                                            <p:tav tm="100000">
                                              <p:val>
                                                <p:fltVal val="0"/>
                                              </p:val>
                                            </p:tav>
                                          </p:tavLst>
                                        </p:anim>
                                        <p:anim calcmode="lin" valueType="num">
                                          <p:cBhvr>
                                            <p:cTn id="566" dur="500"/>
                                            <p:tgtEl>
                                              <p:spTgt spid="25"/>
                                            </p:tgtEl>
                                            <p:attrNameLst>
                                              <p:attrName>ppt_h</p:attrName>
                                            </p:attrNameLst>
                                          </p:cBhvr>
                                          <p:tavLst>
                                            <p:tav tm="0">
                                              <p:val>
                                                <p:strVal val="ppt_h"/>
                                              </p:val>
                                            </p:tav>
                                            <p:tav tm="100000">
                                              <p:val>
                                                <p:fltVal val="0"/>
                                              </p:val>
                                            </p:tav>
                                          </p:tavLst>
                                        </p:anim>
                                        <p:animEffect transition="out" filter="fade">
                                          <p:cBhvr>
                                            <p:cTn id="567" dur="500"/>
                                            <p:tgtEl>
                                              <p:spTgt spid="25"/>
                                            </p:tgtEl>
                                          </p:cBhvr>
                                        </p:animEffect>
                                        <p:set>
                                          <p:cBhvr>
                                            <p:cTn id="568" dur="1" fill="hold">
                                              <p:stCondLst>
                                                <p:cond delay="499"/>
                                              </p:stCondLst>
                                            </p:cTn>
                                            <p:tgtEl>
                                              <p:spTgt spid="25"/>
                                            </p:tgtEl>
                                            <p:attrNameLst>
                                              <p:attrName>style.visibility</p:attrName>
                                            </p:attrNameLst>
                                          </p:cBhvr>
                                          <p:to>
                                            <p:strVal val="hidden"/>
                                          </p:to>
                                        </p:set>
                                      </p:childTnLst>
                                    </p:cTn>
                                  </p:par>
                                  <p:par>
                                    <p:cTn id="569" presetID="42" presetClass="path" presetSubtype="0" accel="50000" decel="50000" fill="hold" nodeType="withEffect">
                                      <p:stCondLst>
                                        <p:cond delay="0"/>
                                      </p:stCondLst>
                                      <p:childTnLst>
                                        <p:animMotion origin="layout" path="M -1.04167E-6 -0.13473 L -1.04167E-6 -3.33333E-6 " pathEditMode="relative" rAng="0" ptsTypes="AA">
                                          <p:cBhvr>
                                            <p:cTn id="570" dur="750" fill="hold"/>
                                            <p:tgtEl>
                                              <p:spTgt spid="13"/>
                                            </p:tgtEl>
                                            <p:attrNameLst>
                                              <p:attrName>ppt_x</p:attrName>
                                              <p:attrName>ppt_y</p:attrName>
                                            </p:attrNameLst>
                                          </p:cBhvr>
                                          <p:rCtr x="0" y="6644"/>
                                        </p:animMotion>
                                      </p:childTnLst>
                                      <p:subTnLst>
                                        <p:audio>
                                          <p:cMediaNode>
                                            <p:cTn display="0" masterRel="sameClick">
                                              <p:stCondLst>
                                                <p:cond evt="begin" delay="0">
                                                  <p:tn val="569"/>
                                                </p:cond>
                                              </p:stCondLst>
                                              <p:endCondLst>
                                                <p:cond evt="onStopAudio" delay="0">
                                                  <p:tgtEl>
                                                    <p:sldTgt/>
                                                  </p:tgtEl>
                                                </p:cond>
                                              </p:endCondLst>
                                            </p:cTn>
                                            <p:tgtEl>
                                              <p:sndTgt r:embed="rId11" name="General_Question_Box_Leaves.wav"/>
                                            </p:tgtEl>
                                          </p:cMediaNode>
                                        </p:audio>
                                      </p:subTnLst>
                                    </p:cTn>
                                  </p:par>
                                  <p:par>
                                    <p:cTn id="571" presetID="47" presetClass="entr" presetSubtype="0" fill="hold" grpId="6" nodeType="withEffect">
                                      <p:stCondLst>
                                        <p:cond delay="0"/>
                                      </p:stCondLst>
                                      <p:childTnLst>
                                        <p:set>
                                          <p:cBhvr>
                                            <p:cTn id="572" dur="1" fill="hold">
                                              <p:stCondLst>
                                                <p:cond delay="0"/>
                                              </p:stCondLst>
                                            </p:cTn>
                                            <p:tgtEl>
                                              <p:spTgt spid="42"/>
                                            </p:tgtEl>
                                            <p:attrNameLst>
                                              <p:attrName>style.visibility</p:attrName>
                                            </p:attrNameLst>
                                          </p:cBhvr>
                                          <p:to>
                                            <p:strVal val="visible"/>
                                          </p:to>
                                        </p:set>
                                        <p:animEffect transition="in" filter="fade">
                                          <p:cBhvr>
                                            <p:cTn id="573" dur="250"/>
                                            <p:tgtEl>
                                              <p:spTgt spid="42"/>
                                            </p:tgtEl>
                                          </p:cBhvr>
                                        </p:animEffect>
                                        <p:anim calcmode="lin" valueType="num">
                                          <p:cBhvr>
                                            <p:cTn id="574" dur="250" fill="hold"/>
                                            <p:tgtEl>
                                              <p:spTgt spid="42"/>
                                            </p:tgtEl>
                                            <p:attrNameLst>
                                              <p:attrName>ppt_x</p:attrName>
                                            </p:attrNameLst>
                                          </p:cBhvr>
                                          <p:tavLst>
                                            <p:tav tm="0">
                                              <p:val>
                                                <p:strVal val="#ppt_x"/>
                                              </p:val>
                                            </p:tav>
                                            <p:tav tm="100000">
                                              <p:val>
                                                <p:strVal val="#ppt_x"/>
                                              </p:val>
                                            </p:tav>
                                          </p:tavLst>
                                        </p:anim>
                                        <p:anim calcmode="lin" valueType="num">
                                          <p:cBhvr>
                                            <p:cTn id="575" dur="250" fill="hold"/>
                                            <p:tgtEl>
                                              <p:spTgt spid="42"/>
                                            </p:tgtEl>
                                            <p:attrNameLst>
                                              <p:attrName>ppt_y</p:attrName>
                                            </p:attrNameLst>
                                          </p:cBhvr>
                                          <p:tavLst>
                                            <p:tav tm="0">
                                              <p:val>
                                                <p:strVal val="#ppt_y-.1"/>
                                              </p:val>
                                            </p:tav>
                                            <p:tav tm="100000">
                                              <p:val>
                                                <p:strVal val="#ppt_y"/>
                                              </p:val>
                                            </p:tav>
                                          </p:tavLst>
                                        </p:anim>
                                      </p:childTnLst>
                                    </p:cTn>
                                  </p:par>
                                  <p:par>
                                    <p:cTn id="576" presetID="53" presetClass="entr" presetSubtype="16" fill="hold" nodeType="withEffect">
                                      <p:stCondLst>
                                        <p:cond delay="0"/>
                                      </p:stCondLst>
                                      <p:childTnLst>
                                        <p:set>
                                          <p:cBhvr>
                                            <p:cTn id="577" dur="1" fill="hold">
                                              <p:stCondLst>
                                                <p:cond delay="0"/>
                                              </p:stCondLst>
                                            </p:cTn>
                                            <p:tgtEl>
                                              <p:spTgt spid="41"/>
                                            </p:tgtEl>
                                            <p:attrNameLst>
                                              <p:attrName>style.visibility</p:attrName>
                                            </p:attrNameLst>
                                          </p:cBhvr>
                                          <p:to>
                                            <p:strVal val="visible"/>
                                          </p:to>
                                        </p:set>
                                        <p:anim calcmode="lin" valueType="num">
                                          <p:cBhvr>
                                            <p:cTn id="578" dur="500" fill="hold"/>
                                            <p:tgtEl>
                                              <p:spTgt spid="41"/>
                                            </p:tgtEl>
                                            <p:attrNameLst>
                                              <p:attrName>ppt_w</p:attrName>
                                            </p:attrNameLst>
                                          </p:cBhvr>
                                          <p:tavLst>
                                            <p:tav tm="0">
                                              <p:val>
                                                <p:fltVal val="0"/>
                                              </p:val>
                                            </p:tav>
                                            <p:tav tm="100000">
                                              <p:val>
                                                <p:strVal val="#ppt_w"/>
                                              </p:val>
                                            </p:tav>
                                          </p:tavLst>
                                        </p:anim>
                                        <p:anim calcmode="lin" valueType="num">
                                          <p:cBhvr>
                                            <p:cTn id="579" dur="500" fill="hold"/>
                                            <p:tgtEl>
                                              <p:spTgt spid="41"/>
                                            </p:tgtEl>
                                            <p:attrNameLst>
                                              <p:attrName>ppt_h</p:attrName>
                                            </p:attrNameLst>
                                          </p:cBhvr>
                                          <p:tavLst>
                                            <p:tav tm="0">
                                              <p:val>
                                                <p:fltVal val="0"/>
                                              </p:val>
                                            </p:tav>
                                            <p:tav tm="100000">
                                              <p:val>
                                                <p:strVal val="#ppt_h"/>
                                              </p:val>
                                            </p:tav>
                                          </p:tavLst>
                                        </p:anim>
                                        <p:animEffect transition="in" filter="fade">
                                          <p:cBhvr>
                                            <p:cTn id="580" dur="500"/>
                                            <p:tgtEl>
                                              <p:spTgt spid="41"/>
                                            </p:tgtEl>
                                          </p:cBhvr>
                                        </p:animEffect>
                                      </p:childTnLst>
                                    </p:cTn>
                                  </p:par>
                                </p:childTnLst>
                              </p:cTn>
                            </p:par>
                          </p:childTnLst>
                        </p:cTn>
                      </p:par>
                    </p:childTnLst>
                  </p:cTn>
                  <p:nextCondLst>
                    <p:cond evt="onClick" delay="0">
                      <p:tgtEl>
                        <p:spTgt spid="40"/>
                      </p:tgtEl>
                    </p:cond>
                  </p:nextCondLst>
                </p:seq>
                <p:seq concurrent="1" nextAc="seek">
                  <p:cTn id="581" restart="whenNotActive" fill="hold" evtFilter="cancelBubble" nodeType="interactiveSeq">
                    <p:stCondLst>
                      <p:cond evt="onClick" delay="0">
                        <p:tgtEl>
                          <p:spTgt spid="28"/>
                        </p:tgtEl>
                      </p:cond>
                    </p:stCondLst>
                    <p:endSync evt="end" delay="0">
                      <p:rtn val="all"/>
                    </p:endSync>
                    <p:childTnLst>
                      <p:par>
                        <p:cTn id="582" fill="hold">
                          <p:stCondLst>
                            <p:cond delay="0"/>
                          </p:stCondLst>
                          <p:childTnLst>
                            <p:par>
                              <p:cTn id="583" fill="hold">
                                <p:stCondLst>
                                  <p:cond delay="0"/>
                                </p:stCondLst>
                                <p:childTnLst>
                                  <p:par>
                                    <p:cTn id="584" presetID="47" presetClass="exit" presetSubtype="0" fill="hold" grpId="16" nodeType="withEffect">
                                      <p:stCondLst>
                                        <p:cond delay="0"/>
                                      </p:stCondLst>
                                      <p:childTnLst>
                                        <p:animEffect transition="out" filter="fade">
                                          <p:cBhvr>
                                            <p:cTn id="585" dur="1000"/>
                                            <p:tgtEl>
                                              <p:spTgt spid="26"/>
                                            </p:tgtEl>
                                          </p:cBhvr>
                                        </p:animEffect>
                                        <p:anim calcmode="lin" valueType="num">
                                          <p:cBhvr>
                                            <p:cTn id="586" dur="1000"/>
                                            <p:tgtEl>
                                              <p:spTgt spid="26"/>
                                            </p:tgtEl>
                                            <p:attrNameLst>
                                              <p:attrName>ppt_x</p:attrName>
                                            </p:attrNameLst>
                                          </p:cBhvr>
                                          <p:tavLst>
                                            <p:tav tm="0">
                                              <p:val>
                                                <p:strVal val="ppt_x"/>
                                              </p:val>
                                            </p:tav>
                                            <p:tav tm="100000">
                                              <p:val>
                                                <p:strVal val="ppt_x"/>
                                              </p:val>
                                            </p:tav>
                                          </p:tavLst>
                                        </p:anim>
                                        <p:anim calcmode="lin" valueType="num">
                                          <p:cBhvr>
                                            <p:cTn id="587" dur="1000"/>
                                            <p:tgtEl>
                                              <p:spTgt spid="26"/>
                                            </p:tgtEl>
                                            <p:attrNameLst>
                                              <p:attrName>ppt_y</p:attrName>
                                            </p:attrNameLst>
                                          </p:cBhvr>
                                          <p:tavLst>
                                            <p:tav tm="0">
                                              <p:val>
                                                <p:strVal val="ppt_y"/>
                                              </p:val>
                                            </p:tav>
                                            <p:tav tm="100000">
                                              <p:val>
                                                <p:strVal val="ppt_y-.1"/>
                                              </p:val>
                                            </p:tav>
                                          </p:tavLst>
                                        </p:anim>
                                        <p:set>
                                          <p:cBhvr>
                                            <p:cTn id="588" dur="1" fill="hold">
                                              <p:stCondLst>
                                                <p:cond delay="999"/>
                                              </p:stCondLst>
                                            </p:cTn>
                                            <p:tgtEl>
                                              <p:spTgt spid="26"/>
                                            </p:tgtEl>
                                            <p:attrNameLst>
                                              <p:attrName>style.visibility</p:attrName>
                                            </p:attrNameLst>
                                          </p:cBhvr>
                                          <p:to>
                                            <p:strVal val="hidden"/>
                                          </p:to>
                                        </p:set>
                                      </p:childTnLst>
                                    </p:cTn>
                                  </p:par>
                                  <p:par>
                                    <p:cTn id="589" presetID="42" presetClass="exit" presetSubtype="0" fill="hold" grpId="3" nodeType="withEffect">
                                      <p:stCondLst>
                                        <p:cond delay="0"/>
                                      </p:stCondLst>
                                      <p:childTnLst>
                                        <p:animEffect transition="out" filter="fade">
                                          <p:cBhvr>
                                            <p:cTn id="590" dur="1000"/>
                                            <p:tgtEl>
                                              <p:spTgt spid="28"/>
                                            </p:tgtEl>
                                          </p:cBhvr>
                                        </p:animEffect>
                                        <p:anim calcmode="lin" valueType="num">
                                          <p:cBhvr>
                                            <p:cTn id="591" dur="1000"/>
                                            <p:tgtEl>
                                              <p:spTgt spid="28"/>
                                            </p:tgtEl>
                                            <p:attrNameLst>
                                              <p:attrName>ppt_x</p:attrName>
                                            </p:attrNameLst>
                                          </p:cBhvr>
                                          <p:tavLst>
                                            <p:tav tm="0">
                                              <p:val>
                                                <p:strVal val="ppt_x"/>
                                              </p:val>
                                            </p:tav>
                                            <p:tav tm="100000">
                                              <p:val>
                                                <p:strVal val="ppt_x"/>
                                              </p:val>
                                            </p:tav>
                                          </p:tavLst>
                                        </p:anim>
                                        <p:anim calcmode="lin" valueType="num">
                                          <p:cBhvr>
                                            <p:cTn id="592" dur="1000"/>
                                            <p:tgtEl>
                                              <p:spTgt spid="28"/>
                                            </p:tgtEl>
                                            <p:attrNameLst>
                                              <p:attrName>ppt_y</p:attrName>
                                            </p:attrNameLst>
                                          </p:cBhvr>
                                          <p:tavLst>
                                            <p:tav tm="0">
                                              <p:val>
                                                <p:strVal val="ppt_y"/>
                                              </p:val>
                                            </p:tav>
                                            <p:tav tm="100000">
                                              <p:val>
                                                <p:strVal val="ppt_y+.1"/>
                                              </p:val>
                                            </p:tav>
                                          </p:tavLst>
                                        </p:anim>
                                        <p:set>
                                          <p:cBhvr>
                                            <p:cTn id="593" dur="1" fill="hold">
                                              <p:stCondLst>
                                                <p:cond delay="999"/>
                                              </p:stCondLst>
                                            </p:cTn>
                                            <p:tgtEl>
                                              <p:spTgt spid="28"/>
                                            </p:tgtEl>
                                            <p:attrNameLst>
                                              <p:attrName>style.visibility</p:attrName>
                                            </p:attrNameLst>
                                          </p:cBhvr>
                                          <p:to>
                                            <p:strVal val="hidden"/>
                                          </p:to>
                                        </p:set>
                                      </p:childTnLst>
                                    </p:cTn>
                                  </p:par>
                                  <p:par>
                                    <p:cTn id="594" presetID="42" presetClass="exit" presetSubtype="0" fill="hold" grpId="3" nodeType="withEffect">
                                      <p:stCondLst>
                                        <p:cond delay="0"/>
                                      </p:stCondLst>
                                      <p:childTnLst>
                                        <p:animEffect transition="out" filter="fade">
                                          <p:cBhvr>
                                            <p:cTn id="595" dur="1000"/>
                                            <p:tgtEl>
                                              <p:spTgt spid="29"/>
                                            </p:tgtEl>
                                          </p:cBhvr>
                                        </p:animEffect>
                                        <p:anim calcmode="lin" valueType="num">
                                          <p:cBhvr>
                                            <p:cTn id="596" dur="1000"/>
                                            <p:tgtEl>
                                              <p:spTgt spid="29"/>
                                            </p:tgtEl>
                                            <p:attrNameLst>
                                              <p:attrName>ppt_x</p:attrName>
                                            </p:attrNameLst>
                                          </p:cBhvr>
                                          <p:tavLst>
                                            <p:tav tm="0">
                                              <p:val>
                                                <p:strVal val="ppt_x"/>
                                              </p:val>
                                            </p:tav>
                                            <p:tav tm="100000">
                                              <p:val>
                                                <p:strVal val="ppt_x"/>
                                              </p:val>
                                            </p:tav>
                                          </p:tavLst>
                                        </p:anim>
                                        <p:anim calcmode="lin" valueType="num">
                                          <p:cBhvr>
                                            <p:cTn id="597" dur="1000"/>
                                            <p:tgtEl>
                                              <p:spTgt spid="29"/>
                                            </p:tgtEl>
                                            <p:attrNameLst>
                                              <p:attrName>ppt_y</p:attrName>
                                            </p:attrNameLst>
                                          </p:cBhvr>
                                          <p:tavLst>
                                            <p:tav tm="0">
                                              <p:val>
                                                <p:strVal val="ppt_y"/>
                                              </p:val>
                                            </p:tav>
                                            <p:tav tm="100000">
                                              <p:val>
                                                <p:strVal val="ppt_y+.1"/>
                                              </p:val>
                                            </p:tav>
                                          </p:tavLst>
                                        </p:anim>
                                        <p:set>
                                          <p:cBhvr>
                                            <p:cTn id="598" dur="1" fill="hold">
                                              <p:stCondLst>
                                                <p:cond delay="999"/>
                                              </p:stCondLst>
                                            </p:cTn>
                                            <p:tgtEl>
                                              <p:spTgt spid="29"/>
                                            </p:tgtEl>
                                            <p:attrNameLst>
                                              <p:attrName>style.visibility</p:attrName>
                                            </p:attrNameLst>
                                          </p:cBhvr>
                                          <p:to>
                                            <p:strVal val="hidden"/>
                                          </p:to>
                                        </p:set>
                                      </p:childTnLst>
                                    </p:cTn>
                                  </p:par>
                                  <p:par>
                                    <p:cTn id="599" presetID="53" presetClass="exit" presetSubtype="32" fill="hold" nodeType="withEffect">
                                      <p:stCondLst>
                                        <p:cond delay="0"/>
                                      </p:stCondLst>
                                      <p:childTnLst>
                                        <p:anim calcmode="lin" valueType="num">
                                          <p:cBhvr>
                                            <p:cTn id="600" dur="500"/>
                                            <p:tgtEl>
                                              <p:spTgt spid="25"/>
                                            </p:tgtEl>
                                            <p:attrNameLst>
                                              <p:attrName>ppt_w</p:attrName>
                                            </p:attrNameLst>
                                          </p:cBhvr>
                                          <p:tavLst>
                                            <p:tav tm="0">
                                              <p:val>
                                                <p:strVal val="ppt_w"/>
                                              </p:val>
                                            </p:tav>
                                            <p:tav tm="100000">
                                              <p:val>
                                                <p:fltVal val="0"/>
                                              </p:val>
                                            </p:tav>
                                          </p:tavLst>
                                        </p:anim>
                                        <p:anim calcmode="lin" valueType="num">
                                          <p:cBhvr>
                                            <p:cTn id="601" dur="500"/>
                                            <p:tgtEl>
                                              <p:spTgt spid="25"/>
                                            </p:tgtEl>
                                            <p:attrNameLst>
                                              <p:attrName>ppt_h</p:attrName>
                                            </p:attrNameLst>
                                          </p:cBhvr>
                                          <p:tavLst>
                                            <p:tav tm="0">
                                              <p:val>
                                                <p:strVal val="ppt_h"/>
                                              </p:val>
                                            </p:tav>
                                            <p:tav tm="100000">
                                              <p:val>
                                                <p:fltVal val="0"/>
                                              </p:val>
                                            </p:tav>
                                          </p:tavLst>
                                        </p:anim>
                                        <p:animEffect transition="out" filter="fade">
                                          <p:cBhvr>
                                            <p:cTn id="602" dur="500"/>
                                            <p:tgtEl>
                                              <p:spTgt spid="25"/>
                                            </p:tgtEl>
                                          </p:cBhvr>
                                        </p:animEffect>
                                        <p:set>
                                          <p:cBhvr>
                                            <p:cTn id="603" dur="1" fill="hold">
                                              <p:stCondLst>
                                                <p:cond delay="499"/>
                                              </p:stCondLst>
                                            </p:cTn>
                                            <p:tgtEl>
                                              <p:spTgt spid="25"/>
                                            </p:tgtEl>
                                            <p:attrNameLst>
                                              <p:attrName>style.visibility</p:attrName>
                                            </p:attrNameLst>
                                          </p:cBhvr>
                                          <p:to>
                                            <p:strVal val="hidden"/>
                                          </p:to>
                                        </p:set>
                                      </p:childTnLst>
                                    </p:cTn>
                                  </p:par>
                                  <p:par>
                                    <p:cTn id="604" presetID="47" presetClass="entr" presetSubtype="0" fill="hold" grpId="18" nodeType="withEffect">
                                      <p:stCondLst>
                                        <p:cond delay="0"/>
                                      </p:stCondLst>
                                      <p:childTnLst>
                                        <p:set>
                                          <p:cBhvr>
                                            <p:cTn id="605" dur="1" fill="hold">
                                              <p:stCondLst>
                                                <p:cond delay="0"/>
                                              </p:stCondLst>
                                            </p:cTn>
                                            <p:tgtEl>
                                              <p:spTgt spid="42"/>
                                            </p:tgtEl>
                                            <p:attrNameLst>
                                              <p:attrName>style.visibility</p:attrName>
                                            </p:attrNameLst>
                                          </p:cBhvr>
                                          <p:to>
                                            <p:strVal val="visible"/>
                                          </p:to>
                                        </p:set>
                                        <p:animEffect transition="in" filter="fade">
                                          <p:cBhvr>
                                            <p:cTn id="606" dur="250"/>
                                            <p:tgtEl>
                                              <p:spTgt spid="42"/>
                                            </p:tgtEl>
                                          </p:cBhvr>
                                        </p:animEffect>
                                        <p:anim calcmode="lin" valueType="num">
                                          <p:cBhvr>
                                            <p:cTn id="607" dur="250" fill="hold"/>
                                            <p:tgtEl>
                                              <p:spTgt spid="42"/>
                                            </p:tgtEl>
                                            <p:attrNameLst>
                                              <p:attrName>ppt_x</p:attrName>
                                            </p:attrNameLst>
                                          </p:cBhvr>
                                          <p:tavLst>
                                            <p:tav tm="0">
                                              <p:val>
                                                <p:strVal val="#ppt_x"/>
                                              </p:val>
                                            </p:tav>
                                            <p:tav tm="100000">
                                              <p:val>
                                                <p:strVal val="#ppt_x"/>
                                              </p:val>
                                            </p:tav>
                                          </p:tavLst>
                                        </p:anim>
                                        <p:anim calcmode="lin" valueType="num">
                                          <p:cBhvr>
                                            <p:cTn id="608" dur="250" fill="hold"/>
                                            <p:tgtEl>
                                              <p:spTgt spid="42"/>
                                            </p:tgtEl>
                                            <p:attrNameLst>
                                              <p:attrName>ppt_y</p:attrName>
                                            </p:attrNameLst>
                                          </p:cBhvr>
                                          <p:tavLst>
                                            <p:tav tm="0">
                                              <p:val>
                                                <p:strVal val="#ppt_y-.1"/>
                                              </p:val>
                                            </p:tav>
                                            <p:tav tm="100000">
                                              <p:val>
                                                <p:strVal val="#ppt_y"/>
                                              </p:val>
                                            </p:tav>
                                          </p:tavLst>
                                        </p:anim>
                                      </p:childTnLst>
                                    </p:cTn>
                                  </p:par>
                                  <p:par>
                                    <p:cTn id="609" presetID="53" presetClass="entr" presetSubtype="16" fill="hold" nodeType="withEffect">
                                      <p:stCondLst>
                                        <p:cond delay="0"/>
                                      </p:stCondLst>
                                      <p:childTnLst>
                                        <p:set>
                                          <p:cBhvr>
                                            <p:cTn id="610" dur="1" fill="hold">
                                              <p:stCondLst>
                                                <p:cond delay="0"/>
                                              </p:stCondLst>
                                            </p:cTn>
                                            <p:tgtEl>
                                              <p:spTgt spid="41"/>
                                            </p:tgtEl>
                                            <p:attrNameLst>
                                              <p:attrName>style.visibility</p:attrName>
                                            </p:attrNameLst>
                                          </p:cBhvr>
                                          <p:to>
                                            <p:strVal val="visible"/>
                                          </p:to>
                                        </p:set>
                                        <p:anim calcmode="lin" valueType="num">
                                          <p:cBhvr>
                                            <p:cTn id="611" dur="500" fill="hold"/>
                                            <p:tgtEl>
                                              <p:spTgt spid="41"/>
                                            </p:tgtEl>
                                            <p:attrNameLst>
                                              <p:attrName>ppt_w</p:attrName>
                                            </p:attrNameLst>
                                          </p:cBhvr>
                                          <p:tavLst>
                                            <p:tav tm="0">
                                              <p:val>
                                                <p:fltVal val="0"/>
                                              </p:val>
                                            </p:tav>
                                            <p:tav tm="100000">
                                              <p:val>
                                                <p:strVal val="#ppt_w"/>
                                              </p:val>
                                            </p:tav>
                                          </p:tavLst>
                                        </p:anim>
                                        <p:anim calcmode="lin" valueType="num">
                                          <p:cBhvr>
                                            <p:cTn id="612" dur="500" fill="hold"/>
                                            <p:tgtEl>
                                              <p:spTgt spid="41"/>
                                            </p:tgtEl>
                                            <p:attrNameLst>
                                              <p:attrName>ppt_h</p:attrName>
                                            </p:attrNameLst>
                                          </p:cBhvr>
                                          <p:tavLst>
                                            <p:tav tm="0">
                                              <p:val>
                                                <p:fltVal val="0"/>
                                              </p:val>
                                            </p:tav>
                                            <p:tav tm="100000">
                                              <p:val>
                                                <p:strVal val="#ppt_h"/>
                                              </p:val>
                                            </p:tav>
                                          </p:tavLst>
                                        </p:anim>
                                        <p:animEffect transition="in" filter="fade">
                                          <p:cBhvr>
                                            <p:cTn id="613" dur="500"/>
                                            <p:tgtEl>
                                              <p:spTgt spid="41"/>
                                            </p:tgtEl>
                                          </p:cBhvr>
                                        </p:animEffect>
                                      </p:childTnLst>
                                    </p:cTn>
                                  </p:par>
                                </p:childTnLst>
                              </p:cTn>
                            </p:par>
                          </p:childTnLst>
                        </p:cTn>
                      </p:par>
                    </p:childTnLst>
                  </p:cTn>
                  <p:nextCondLst>
                    <p:cond evt="onClick" delay="0">
                      <p:tgtEl>
                        <p:spTgt spid="28"/>
                      </p:tgtEl>
                    </p:cond>
                  </p:nextCondLst>
                </p:seq>
                <p:seq concurrent="1" nextAc="seek">
                  <p:cTn id="614" restart="whenNotActive" fill="hold" evtFilter="cancelBubble" nodeType="interactiveSeq">
                    <p:stCondLst>
                      <p:cond evt="onClick" delay="0">
                        <p:tgtEl>
                          <p:spTgt spid="33"/>
                        </p:tgtEl>
                      </p:cond>
                    </p:stCondLst>
                    <p:endSync evt="end" delay="0">
                      <p:rtn val="all"/>
                    </p:endSync>
                    <p:childTnLst>
                      <p:par>
                        <p:cTn id="615" fill="hold">
                          <p:stCondLst>
                            <p:cond delay="0"/>
                          </p:stCondLst>
                          <p:childTnLst>
                            <p:par>
                              <p:cTn id="616" fill="hold">
                                <p:stCondLst>
                                  <p:cond delay="0"/>
                                </p:stCondLst>
                                <p:childTnLst>
                                  <p:par>
                                    <p:cTn id="617" presetID="47" presetClass="exit" presetSubtype="0" fill="hold" grpId="17" nodeType="withEffect">
                                      <p:stCondLst>
                                        <p:cond delay="0"/>
                                      </p:stCondLst>
                                      <p:childTnLst>
                                        <p:animEffect transition="out" filter="fade">
                                          <p:cBhvr>
                                            <p:cTn id="618" dur="1000"/>
                                            <p:tgtEl>
                                              <p:spTgt spid="26"/>
                                            </p:tgtEl>
                                          </p:cBhvr>
                                        </p:animEffect>
                                        <p:anim calcmode="lin" valueType="num">
                                          <p:cBhvr>
                                            <p:cTn id="619" dur="1000"/>
                                            <p:tgtEl>
                                              <p:spTgt spid="26"/>
                                            </p:tgtEl>
                                            <p:attrNameLst>
                                              <p:attrName>ppt_x</p:attrName>
                                            </p:attrNameLst>
                                          </p:cBhvr>
                                          <p:tavLst>
                                            <p:tav tm="0">
                                              <p:val>
                                                <p:strVal val="ppt_x"/>
                                              </p:val>
                                            </p:tav>
                                            <p:tav tm="100000">
                                              <p:val>
                                                <p:strVal val="ppt_x"/>
                                              </p:val>
                                            </p:tav>
                                          </p:tavLst>
                                        </p:anim>
                                        <p:anim calcmode="lin" valueType="num">
                                          <p:cBhvr>
                                            <p:cTn id="620" dur="1000"/>
                                            <p:tgtEl>
                                              <p:spTgt spid="26"/>
                                            </p:tgtEl>
                                            <p:attrNameLst>
                                              <p:attrName>ppt_y</p:attrName>
                                            </p:attrNameLst>
                                          </p:cBhvr>
                                          <p:tavLst>
                                            <p:tav tm="0">
                                              <p:val>
                                                <p:strVal val="ppt_y"/>
                                              </p:val>
                                            </p:tav>
                                            <p:tav tm="100000">
                                              <p:val>
                                                <p:strVal val="ppt_y-.1"/>
                                              </p:val>
                                            </p:tav>
                                          </p:tavLst>
                                        </p:anim>
                                        <p:set>
                                          <p:cBhvr>
                                            <p:cTn id="621" dur="1" fill="hold">
                                              <p:stCondLst>
                                                <p:cond delay="999"/>
                                              </p:stCondLst>
                                            </p:cTn>
                                            <p:tgtEl>
                                              <p:spTgt spid="26"/>
                                            </p:tgtEl>
                                            <p:attrNameLst>
                                              <p:attrName>style.visibility</p:attrName>
                                            </p:attrNameLst>
                                          </p:cBhvr>
                                          <p:to>
                                            <p:strVal val="hidden"/>
                                          </p:to>
                                        </p:set>
                                      </p:childTnLst>
                                    </p:cTn>
                                  </p:par>
                                  <p:par>
                                    <p:cTn id="622" presetID="42" presetClass="exit" presetSubtype="0" fill="hold" grpId="3" nodeType="withEffect">
                                      <p:stCondLst>
                                        <p:cond delay="0"/>
                                      </p:stCondLst>
                                      <p:childTnLst>
                                        <p:animEffect transition="out" filter="fade">
                                          <p:cBhvr>
                                            <p:cTn id="623" dur="1000"/>
                                            <p:tgtEl>
                                              <p:spTgt spid="34"/>
                                            </p:tgtEl>
                                          </p:cBhvr>
                                        </p:animEffect>
                                        <p:anim calcmode="lin" valueType="num">
                                          <p:cBhvr>
                                            <p:cTn id="624" dur="1000"/>
                                            <p:tgtEl>
                                              <p:spTgt spid="34"/>
                                            </p:tgtEl>
                                            <p:attrNameLst>
                                              <p:attrName>ppt_x</p:attrName>
                                            </p:attrNameLst>
                                          </p:cBhvr>
                                          <p:tavLst>
                                            <p:tav tm="0">
                                              <p:val>
                                                <p:strVal val="ppt_x"/>
                                              </p:val>
                                            </p:tav>
                                            <p:tav tm="100000">
                                              <p:val>
                                                <p:strVal val="ppt_x"/>
                                              </p:val>
                                            </p:tav>
                                          </p:tavLst>
                                        </p:anim>
                                        <p:anim calcmode="lin" valueType="num">
                                          <p:cBhvr>
                                            <p:cTn id="625" dur="1000"/>
                                            <p:tgtEl>
                                              <p:spTgt spid="34"/>
                                            </p:tgtEl>
                                            <p:attrNameLst>
                                              <p:attrName>ppt_y</p:attrName>
                                            </p:attrNameLst>
                                          </p:cBhvr>
                                          <p:tavLst>
                                            <p:tav tm="0">
                                              <p:val>
                                                <p:strVal val="ppt_y"/>
                                              </p:val>
                                            </p:tav>
                                            <p:tav tm="100000">
                                              <p:val>
                                                <p:strVal val="ppt_y+.1"/>
                                              </p:val>
                                            </p:tav>
                                          </p:tavLst>
                                        </p:anim>
                                        <p:set>
                                          <p:cBhvr>
                                            <p:cTn id="626" dur="1" fill="hold">
                                              <p:stCondLst>
                                                <p:cond delay="999"/>
                                              </p:stCondLst>
                                            </p:cTn>
                                            <p:tgtEl>
                                              <p:spTgt spid="34"/>
                                            </p:tgtEl>
                                            <p:attrNameLst>
                                              <p:attrName>style.visibility</p:attrName>
                                            </p:attrNameLst>
                                          </p:cBhvr>
                                          <p:to>
                                            <p:strVal val="hidden"/>
                                          </p:to>
                                        </p:set>
                                      </p:childTnLst>
                                    </p:cTn>
                                  </p:par>
                                  <p:par>
                                    <p:cTn id="627" presetID="42" presetClass="exit" presetSubtype="0" fill="hold" grpId="3" nodeType="withEffect">
                                      <p:stCondLst>
                                        <p:cond delay="0"/>
                                      </p:stCondLst>
                                      <p:childTnLst>
                                        <p:animEffect transition="out" filter="fade">
                                          <p:cBhvr>
                                            <p:cTn id="628" dur="1000"/>
                                            <p:tgtEl>
                                              <p:spTgt spid="33"/>
                                            </p:tgtEl>
                                          </p:cBhvr>
                                        </p:animEffect>
                                        <p:anim calcmode="lin" valueType="num">
                                          <p:cBhvr>
                                            <p:cTn id="629" dur="1000"/>
                                            <p:tgtEl>
                                              <p:spTgt spid="33"/>
                                            </p:tgtEl>
                                            <p:attrNameLst>
                                              <p:attrName>ppt_x</p:attrName>
                                            </p:attrNameLst>
                                          </p:cBhvr>
                                          <p:tavLst>
                                            <p:tav tm="0">
                                              <p:val>
                                                <p:strVal val="ppt_x"/>
                                              </p:val>
                                            </p:tav>
                                            <p:tav tm="100000">
                                              <p:val>
                                                <p:strVal val="ppt_x"/>
                                              </p:val>
                                            </p:tav>
                                          </p:tavLst>
                                        </p:anim>
                                        <p:anim calcmode="lin" valueType="num">
                                          <p:cBhvr>
                                            <p:cTn id="630" dur="1000"/>
                                            <p:tgtEl>
                                              <p:spTgt spid="33"/>
                                            </p:tgtEl>
                                            <p:attrNameLst>
                                              <p:attrName>ppt_y</p:attrName>
                                            </p:attrNameLst>
                                          </p:cBhvr>
                                          <p:tavLst>
                                            <p:tav tm="0">
                                              <p:val>
                                                <p:strVal val="ppt_y"/>
                                              </p:val>
                                            </p:tav>
                                            <p:tav tm="100000">
                                              <p:val>
                                                <p:strVal val="ppt_y+.1"/>
                                              </p:val>
                                            </p:tav>
                                          </p:tavLst>
                                        </p:anim>
                                        <p:set>
                                          <p:cBhvr>
                                            <p:cTn id="631" dur="1" fill="hold">
                                              <p:stCondLst>
                                                <p:cond delay="999"/>
                                              </p:stCondLst>
                                            </p:cTn>
                                            <p:tgtEl>
                                              <p:spTgt spid="33"/>
                                            </p:tgtEl>
                                            <p:attrNameLst>
                                              <p:attrName>style.visibility</p:attrName>
                                            </p:attrNameLst>
                                          </p:cBhvr>
                                          <p:to>
                                            <p:strVal val="hidden"/>
                                          </p:to>
                                        </p:set>
                                      </p:childTnLst>
                                    </p:cTn>
                                  </p:par>
                                  <p:par>
                                    <p:cTn id="632" presetID="53" presetClass="exit" presetSubtype="32" fill="hold" nodeType="withEffect">
                                      <p:stCondLst>
                                        <p:cond delay="0"/>
                                      </p:stCondLst>
                                      <p:childTnLst>
                                        <p:anim calcmode="lin" valueType="num">
                                          <p:cBhvr>
                                            <p:cTn id="633" dur="500"/>
                                            <p:tgtEl>
                                              <p:spTgt spid="25"/>
                                            </p:tgtEl>
                                            <p:attrNameLst>
                                              <p:attrName>ppt_w</p:attrName>
                                            </p:attrNameLst>
                                          </p:cBhvr>
                                          <p:tavLst>
                                            <p:tav tm="0">
                                              <p:val>
                                                <p:strVal val="ppt_w"/>
                                              </p:val>
                                            </p:tav>
                                            <p:tav tm="100000">
                                              <p:val>
                                                <p:fltVal val="0"/>
                                              </p:val>
                                            </p:tav>
                                          </p:tavLst>
                                        </p:anim>
                                        <p:anim calcmode="lin" valueType="num">
                                          <p:cBhvr>
                                            <p:cTn id="634" dur="500"/>
                                            <p:tgtEl>
                                              <p:spTgt spid="25"/>
                                            </p:tgtEl>
                                            <p:attrNameLst>
                                              <p:attrName>ppt_h</p:attrName>
                                            </p:attrNameLst>
                                          </p:cBhvr>
                                          <p:tavLst>
                                            <p:tav tm="0">
                                              <p:val>
                                                <p:strVal val="ppt_h"/>
                                              </p:val>
                                            </p:tav>
                                            <p:tav tm="100000">
                                              <p:val>
                                                <p:fltVal val="0"/>
                                              </p:val>
                                            </p:tav>
                                          </p:tavLst>
                                        </p:anim>
                                        <p:animEffect transition="out" filter="fade">
                                          <p:cBhvr>
                                            <p:cTn id="635" dur="500"/>
                                            <p:tgtEl>
                                              <p:spTgt spid="25"/>
                                            </p:tgtEl>
                                          </p:cBhvr>
                                        </p:animEffect>
                                        <p:set>
                                          <p:cBhvr>
                                            <p:cTn id="636" dur="1" fill="hold">
                                              <p:stCondLst>
                                                <p:cond delay="499"/>
                                              </p:stCondLst>
                                            </p:cTn>
                                            <p:tgtEl>
                                              <p:spTgt spid="25"/>
                                            </p:tgtEl>
                                            <p:attrNameLst>
                                              <p:attrName>style.visibility</p:attrName>
                                            </p:attrNameLst>
                                          </p:cBhvr>
                                          <p:to>
                                            <p:strVal val="hidden"/>
                                          </p:to>
                                        </p:set>
                                      </p:childTnLst>
                                    </p:cTn>
                                  </p:par>
                                  <p:par>
                                    <p:cTn id="637" presetID="47" presetClass="entr" presetSubtype="0" fill="hold" grpId="15" nodeType="withEffect">
                                      <p:stCondLst>
                                        <p:cond delay="0"/>
                                      </p:stCondLst>
                                      <p:childTnLst>
                                        <p:set>
                                          <p:cBhvr>
                                            <p:cTn id="638" dur="1" fill="hold">
                                              <p:stCondLst>
                                                <p:cond delay="0"/>
                                              </p:stCondLst>
                                            </p:cTn>
                                            <p:tgtEl>
                                              <p:spTgt spid="42"/>
                                            </p:tgtEl>
                                            <p:attrNameLst>
                                              <p:attrName>style.visibility</p:attrName>
                                            </p:attrNameLst>
                                          </p:cBhvr>
                                          <p:to>
                                            <p:strVal val="visible"/>
                                          </p:to>
                                        </p:set>
                                        <p:animEffect transition="in" filter="fade">
                                          <p:cBhvr>
                                            <p:cTn id="639" dur="250"/>
                                            <p:tgtEl>
                                              <p:spTgt spid="42"/>
                                            </p:tgtEl>
                                          </p:cBhvr>
                                        </p:animEffect>
                                        <p:anim calcmode="lin" valueType="num">
                                          <p:cBhvr>
                                            <p:cTn id="640" dur="250" fill="hold"/>
                                            <p:tgtEl>
                                              <p:spTgt spid="42"/>
                                            </p:tgtEl>
                                            <p:attrNameLst>
                                              <p:attrName>ppt_x</p:attrName>
                                            </p:attrNameLst>
                                          </p:cBhvr>
                                          <p:tavLst>
                                            <p:tav tm="0">
                                              <p:val>
                                                <p:strVal val="#ppt_x"/>
                                              </p:val>
                                            </p:tav>
                                            <p:tav tm="100000">
                                              <p:val>
                                                <p:strVal val="#ppt_x"/>
                                              </p:val>
                                            </p:tav>
                                          </p:tavLst>
                                        </p:anim>
                                        <p:anim calcmode="lin" valueType="num">
                                          <p:cBhvr>
                                            <p:cTn id="641" dur="250" fill="hold"/>
                                            <p:tgtEl>
                                              <p:spTgt spid="42"/>
                                            </p:tgtEl>
                                            <p:attrNameLst>
                                              <p:attrName>ppt_y</p:attrName>
                                            </p:attrNameLst>
                                          </p:cBhvr>
                                          <p:tavLst>
                                            <p:tav tm="0">
                                              <p:val>
                                                <p:strVal val="#ppt_y-.1"/>
                                              </p:val>
                                            </p:tav>
                                            <p:tav tm="100000">
                                              <p:val>
                                                <p:strVal val="#ppt_y"/>
                                              </p:val>
                                            </p:tav>
                                          </p:tavLst>
                                        </p:anim>
                                      </p:childTnLst>
                                    </p:cTn>
                                  </p:par>
                                  <p:par>
                                    <p:cTn id="642" presetID="53" presetClass="entr" presetSubtype="16" fill="hold" nodeType="withEffect">
                                      <p:stCondLst>
                                        <p:cond delay="0"/>
                                      </p:stCondLst>
                                      <p:childTnLst>
                                        <p:set>
                                          <p:cBhvr>
                                            <p:cTn id="643" dur="1" fill="hold">
                                              <p:stCondLst>
                                                <p:cond delay="0"/>
                                              </p:stCondLst>
                                            </p:cTn>
                                            <p:tgtEl>
                                              <p:spTgt spid="41"/>
                                            </p:tgtEl>
                                            <p:attrNameLst>
                                              <p:attrName>style.visibility</p:attrName>
                                            </p:attrNameLst>
                                          </p:cBhvr>
                                          <p:to>
                                            <p:strVal val="visible"/>
                                          </p:to>
                                        </p:set>
                                        <p:anim calcmode="lin" valueType="num">
                                          <p:cBhvr>
                                            <p:cTn id="644" dur="500" fill="hold"/>
                                            <p:tgtEl>
                                              <p:spTgt spid="41"/>
                                            </p:tgtEl>
                                            <p:attrNameLst>
                                              <p:attrName>ppt_w</p:attrName>
                                            </p:attrNameLst>
                                          </p:cBhvr>
                                          <p:tavLst>
                                            <p:tav tm="0">
                                              <p:val>
                                                <p:fltVal val="0"/>
                                              </p:val>
                                            </p:tav>
                                            <p:tav tm="100000">
                                              <p:val>
                                                <p:strVal val="#ppt_w"/>
                                              </p:val>
                                            </p:tav>
                                          </p:tavLst>
                                        </p:anim>
                                        <p:anim calcmode="lin" valueType="num">
                                          <p:cBhvr>
                                            <p:cTn id="645" dur="500" fill="hold"/>
                                            <p:tgtEl>
                                              <p:spTgt spid="41"/>
                                            </p:tgtEl>
                                            <p:attrNameLst>
                                              <p:attrName>ppt_h</p:attrName>
                                            </p:attrNameLst>
                                          </p:cBhvr>
                                          <p:tavLst>
                                            <p:tav tm="0">
                                              <p:val>
                                                <p:fltVal val="0"/>
                                              </p:val>
                                            </p:tav>
                                            <p:tav tm="100000">
                                              <p:val>
                                                <p:strVal val="#ppt_h"/>
                                              </p:val>
                                            </p:tav>
                                          </p:tavLst>
                                        </p:anim>
                                        <p:animEffect transition="in" filter="fade">
                                          <p:cBhvr>
                                            <p:cTn id="646" dur="500"/>
                                            <p:tgtEl>
                                              <p:spTgt spid="41"/>
                                            </p:tgtEl>
                                          </p:cBhvr>
                                        </p:animEffect>
                                      </p:childTnLst>
                                    </p:cTn>
                                  </p:par>
                                </p:childTnLst>
                              </p:cTn>
                            </p:par>
                          </p:childTnLst>
                        </p:cTn>
                      </p:par>
                    </p:childTnLst>
                  </p:cTn>
                  <p:nextCondLst>
                    <p:cond evt="onClick" delay="0">
                      <p:tgtEl>
                        <p:spTgt spid="33"/>
                      </p:tgtEl>
                    </p:cond>
                  </p:nextCondLst>
                </p:seq>
                <p:seq concurrent="1" nextAc="seek">
                  <p:cTn id="647" restart="whenNotActive" fill="hold" evtFilter="cancelBubble" nodeType="interactiveSeq">
                    <p:stCondLst>
                      <p:cond evt="onClick" delay="0">
                        <p:tgtEl>
                          <p:spTgt spid="35"/>
                        </p:tgtEl>
                      </p:cond>
                    </p:stCondLst>
                    <p:endSync evt="end" delay="0">
                      <p:rtn val="all"/>
                    </p:endSync>
                    <p:childTnLst>
                      <p:par>
                        <p:cTn id="648" fill="hold">
                          <p:stCondLst>
                            <p:cond delay="0"/>
                          </p:stCondLst>
                          <p:childTnLst>
                            <p:par>
                              <p:cTn id="649" fill="hold">
                                <p:stCondLst>
                                  <p:cond delay="0"/>
                                </p:stCondLst>
                                <p:childTnLst>
                                  <p:par>
                                    <p:cTn id="650" presetID="47" presetClass="exit" presetSubtype="0" fill="hold" grpId="18" nodeType="withEffect">
                                      <p:stCondLst>
                                        <p:cond delay="0"/>
                                      </p:stCondLst>
                                      <p:childTnLst>
                                        <p:animEffect transition="out" filter="fade">
                                          <p:cBhvr>
                                            <p:cTn id="651" dur="1000"/>
                                            <p:tgtEl>
                                              <p:spTgt spid="26"/>
                                            </p:tgtEl>
                                          </p:cBhvr>
                                        </p:animEffect>
                                        <p:anim calcmode="lin" valueType="num">
                                          <p:cBhvr>
                                            <p:cTn id="652" dur="1000"/>
                                            <p:tgtEl>
                                              <p:spTgt spid="26"/>
                                            </p:tgtEl>
                                            <p:attrNameLst>
                                              <p:attrName>ppt_x</p:attrName>
                                            </p:attrNameLst>
                                          </p:cBhvr>
                                          <p:tavLst>
                                            <p:tav tm="0">
                                              <p:val>
                                                <p:strVal val="ppt_x"/>
                                              </p:val>
                                            </p:tav>
                                            <p:tav tm="100000">
                                              <p:val>
                                                <p:strVal val="ppt_x"/>
                                              </p:val>
                                            </p:tav>
                                          </p:tavLst>
                                        </p:anim>
                                        <p:anim calcmode="lin" valueType="num">
                                          <p:cBhvr>
                                            <p:cTn id="653" dur="1000"/>
                                            <p:tgtEl>
                                              <p:spTgt spid="26"/>
                                            </p:tgtEl>
                                            <p:attrNameLst>
                                              <p:attrName>ppt_y</p:attrName>
                                            </p:attrNameLst>
                                          </p:cBhvr>
                                          <p:tavLst>
                                            <p:tav tm="0">
                                              <p:val>
                                                <p:strVal val="ppt_y"/>
                                              </p:val>
                                            </p:tav>
                                            <p:tav tm="100000">
                                              <p:val>
                                                <p:strVal val="ppt_y-.1"/>
                                              </p:val>
                                            </p:tav>
                                          </p:tavLst>
                                        </p:anim>
                                        <p:set>
                                          <p:cBhvr>
                                            <p:cTn id="654" dur="1" fill="hold">
                                              <p:stCondLst>
                                                <p:cond delay="999"/>
                                              </p:stCondLst>
                                            </p:cTn>
                                            <p:tgtEl>
                                              <p:spTgt spid="26"/>
                                            </p:tgtEl>
                                            <p:attrNameLst>
                                              <p:attrName>style.visibility</p:attrName>
                                            </p:attrNameLst>
                                          </p:cBhvr>
                                          <p:to>
                                            <p:strVal val="hidden"/>
                                          </p:to>
                                        </p:set>
                                      </p:childTnLst>
                                    </p:cTn>
                                  </p:par>
                                  <p:par>
                                    <p:cTn id="655" presetID="42" presetClass="exit" presetSubtype="0" fill="hold" grpId="3" nodeType="withEffect">
                                      <p:stCondLst>
                                        <p:cond delay="0"/>
                                      </p:stCondLst>
                                      <p:childTnLst>
                                        <p:animEffect transition="out" filter="fade">
                                          <p:cBhvr>
                                            <p:cTn id="656" dur="1000"/>
                                            <p:tgtEl>
                                              <p:spTgt spid="36"/>
                                            </p:tgtEl>
                                          </p:cBhvr>
                                        </p:animEffect>
                                        <p:anim calcmode="lin" valueType="num">
                                          <p:cBhvr>
                                            <p:cTn id="657" dur="1000"/>
                                            <p:tgtEl>
                                              <p:spTgt spid="36"/>
                                            </p:tgtEl>
                                            <p:attrNameLst>
                                              <p:attrName>ppt_x</p:attrName>
                                            </p:attrNameLst>
                                          </p:cBhvr>
                                          <p:tavLst>
                                            <p:tav tm="0">
                                              <p:val>
                                                <p:strVal val="ppt_x"/>
                                              </p:val>
                                            </p:tav>
                                            <p:tav tm="100000">
                                              <p:val>
                                                <p:strVal val="ppt_x"/>
                                              </p:val>
                                            </p:tav>
                                          </p:tavLst>
                                        </p:anim>
                                        <p:anim calcmode="lin" valueType="num">
                                          <p:cBhvr>
                                            <p:cTn id="658" dur="1000"/>
                                            <p:tgtEl>
                                              <p:spTgt spid="36"/>
                                            </p:tgtEl>
                                            <p:attrNameLst>
                                              <p:attrName>ppt_y</p:attrName>
                                            </p:attrNameLst>
                                          </p:cBhvr>
                                          <p:tavLst>
                                            <p:tav tm="0">
                                              <p:val>
                                                <p:strVal val="ppt_y"/>
                                              </p:val>
                                            </p:tav>
                                            <p:tav tm="100000">
                                              <p:val>
                                                <p:strVal val="ppt_y+.1"/>
                                              </p:val>
                                            </p:tav>
                                          </p:tavLst>
                                        </p:anim>
                                        <p:set>
                                          <p:cBhvr>
                                            <p:cTn id="659" dur="1" fill="hold">
                                              <p:stCondLst>
                                                <p:cond delay="999"/>
                                              </p:stCondLst>
                                            </p:cTn>
                                            <p:tgtEl>
                                              <p:spTgt spid="36"/>
                                            </p:tgtEl>
                                            <p:attrNameLst>
                                              <p:attrName>style.visibility</p:attrName>
                                            </p:attrNameLst>
                                          </p:cBhvr>
                                          <p:to>
                                            <p:strVal val="hidden"/>
                                          </p:to>
                                        </p:set>
                                      </p:childTnLst>
                                    </p:cTn>
                                  </p:par>
                                  <p:par>
                                    <p:cTn id="660" presetID="42" presetClass="exit" presetSubtype="0" fill="hold" grpId="3" nodeType="withEffect">
                                      <p:stCondLst>
                                        <p:cond delay="0"/>
                                      </p:stCondLst>
                                      <p:childTnLst>
                                        <p:animEffect transition="out" filter="fade">
                                          <p:cBhvr>
                                            <p:cTn id="661" dur="1000"/>
                                            <p:tgtEl>
                                              <p:spTgt spid="35"/>
                                            </p:tgtEl>
                                          </p:cBhvr>
                                        </p:animEffect>
                                        <p:anim calcmode="lin" valueType="num">
                                          <p:cBhvr>
                                            <p:cTn id="662" dur="1000"/>
                                            <p:tgtEl>
                                              <p:spTgt spid="35"/>
                                            </p:tgtEl>
                                            <p:attrNameLst>
                                              <p:attrName>ppt_x</p:attrName>
                                            </p:attrNameLst>
                                          </p:cBhvr>
                                          <p:tavLst>
                                            <p:tav tm="0">
                                              <p:val>
                                                <p:strVal val="ppt_x"/>
                                              </p:val>
                                            </p:tav>
                                            <p:tav tm="100000">
                                              <p:val>
                                                <p:strVal val="ppt_x"/>
                                              </p:val>
                                            </p:tav>
                                          </p:tavLst>
                                        </p:anim>
                                        <p:anim calcmode="lin" valueType="num">
                                          <p:cBhvr>
                                            <p:cTn id="663" dur="1000"/>
                                            <p:tgtEl>
                                              <p:spTgt spid="35"/>
                                            </p:tgtEl>
                                            <p:attrNameLst>
                                              <p:attrName>ppt_y</p:attrName>
                                            </p:attrNameLst>
                                          </p:cBhvr>
                                          <p:tavLst>
                                            <p:tav tm="0">
                                              <p:val>
                                                <p:strVal val="ppt_y"/>
                                              </p:val>
                                            </p:tav>
                                            <p:tav tm="100000">
                                              <p:val>
                                                <p:strVal val="ppt_y+.1"/>
                                              </p:val>
                                            </p:tav>
                                          </p:tavLst>
                                        </p:anim>
                                        <p:set>
                                          <p:cBhvr>
                                            <p:cTn id="664" dur="1" fill="hold">
                                              <p:stCondLst>
                                                <p:cond delay="999"/>
                                              </p:stCondLst>
                                            </p:cTn>
                                            <p:tgtEl>
                                              <p:spTgt spid="35"/>
                                            </p:tgtEl>
                                            <p:attrNameLst>
                                              <p:attrName>style.visibility</p:attrName>
                                            </p:attrNameLst>
                                          </p:cBhvr>
                                          <p:to>
                                            <p:strVal val="hidden"/>
                                          </p:to>
                                        </p:set>
                                      </p:childTnLst>
                                    </p:cTn>
                                  </p:par>
                                  <p:par>
                                    <p:cTn id="665" presetID="53" presetClass="exit" presetSubtype="32" fill="hold" nodeType="withEffect">
                                      <p:stCondLst>
                                        <p:cond delay="0"/>
                                      </p:stCondLst>
                                      <p:childTnLst>
                                        <p:anim calcmode="lin" valueType="num">
                                          <p:cBhvr>
                                            <p:cTn id="666" dur="500"/>
                                            <p:tgtEl>
                                              <p:spTgt spid="25"/>
                                            </p:tgtEl>
                                            <p:attrNameLst>
                                              <p:attrName>ppt_w</p:attrName>
                                            </p:attrNameLst>
                                          </p:cBhvr>
                                          <p:tavLst>
                                            <p:tav tm="0">
                                              <p:val>
                                                <p:strVal val="ppt_w"/>
                                              </p:val>
                                            </p:tav>
                                            <p:tav tm="100000">
                                              <p:val>
                                                <p:fltVal val="0"/>
                                              </p:val>
                                            </p:tav>
                                          </p:tavLst>
                                        </p:anim>
                                        <p:anim calcmode="lin" valueType="num">
                                          <p:cBhvr>
                                            <p:cTn id="667" dur="500"/>
                                            <p:tgtEl>
                                              <p:spTgt spid="25"/>
                                            </p:tgtEl>
                                            <p:attrNameLst>
                                              <p:attrName>ppt_h</p:attrName>
                                            </p:attrNameLst>
                                          </p:cBhvr>
                                          <p:tavLst>
                                            <p:tav tm="0">
                                              <p:val>
                                                <p:strVal val="ppt_h"/>
                                              </p:val>
                                            </p:tav>
                                            <p:tav tm="100000">
                                              <p:val>
                                                <p:fltVal val="0"/>
                                              </p:val>
                                            </p:tav>
                                          </p:tavLst>
                                        </p:anim>
                                        <p:animEffect transition="out" filter="fade">
                                          <p:cBhvr>
                                            <p:cTn id="668" dur="500"/>
                                            <p:tgtEl>
                                              <p:spTgt spid="25"/>
                                            </p:tgtEl>
                                          </p:cBhvr>
                                        </p:animEffect>
                                        <p:set>
                                          <p:cBhvr>
                                            <p:cTn id="669" dur="1" fill="hold">
                                              <p:stCondLst>
                                                <p:cond delay="499"/>
                                              </p:stCondLst>
                                            </p:cTn>
                                            <p:tgtEl>
                                              <p:spTgt spid="25"/>
                                            </p:tgtEl>
                                            <p:attrNameLst>
                                              <p:attrName>style.visibility</p:attrName>
                                            </p:attrNameLst>
                                          </p:cBhvr>
                                          <p:to>
                                            <p:strVal val="hidden"/>
                                          </p:to>
                                        </p:set>
                                      </p:childTnLst>
                                    </p:cTn>
                                  </p:par>
                                  <p:par>
                                    <p:cTn id="670" presetID="47" presetClass="entr" presetSubtype="0" fill="hold" grpId="16" nodeType="withEffect">
                                      <p:stCondLst>
                                        <p:cond delay="0"/>
                                      </p:stCondLst>
                                      <p:childTnLst>
                                        <p:set>
                                          <p:cBhvr>
                                            <p:cTn id="671" dur="1" fill="hold">
                                              <p:stCondLst>
                                                <p:cond delay="0"/>
                                              </p:stCondLst>
                                            </p:cTn>
                                            <p:tgtEl>
                                              <p:spTgt spid="42"/>
                                            </p:tgtEl>
                                            <p:attrNameLst>
                                              <p:attrName>style.visibility</p:attrName>
                                            </p:attrNameLst>
                                          </p:cBhvr>
                                          <p:to>
                                            <p:strVal val="visible"/>
                                          </p:to>
                                        </p:set>
                                        <p:animEffect transition="in" filter="fade">
                                          <p:cBhvr>
                                            <p:cTn id="672" dur="250"/>
                                            <p:tgtEl>
                                              <p:spTgt spid="42"/>
                                            </p:tgtEl>
                                          </p:cBhvr>
                                        </p:animEffect>
                                        <p:anim calcmode="lin" valueType="num">
                                          <p:cBhvr>
                                            <p:cTn id="673" dur="250" fill="hold"/>
                                            <p:tgtEl>
                                              <p:spTgt spid="42"/>
                                            </p:tgtEl>
                                            <p:attrNameLst>
                                              <p:attrName>ppt_x</p:attrName>
                                            </p:attrNameLst>
                                          </p:cBhvr>
                                          <p:tavLst>
                                            <p:tav tm="0">
                                              <p:val>
                                                <p:strVal val="#ppt_x"/>
                                              </p:val>
                                            </p:tav>
                                            <p:tav tm="100000">
                                              <p:val>
                                                <p:strVal val="#ppt_x"/>
                                              </p:val>
                                            </p:tav>
                                          </p:tavLst>
                                        </p:anim>
                                        <p:anim calcmode="lin" valueType="num">
                                          <p:cBhvr>
                                            <p:cTn id="674" dur="250" fill="hold"/>
                                            <p:tgtEl>
                                              <p:spTgt spid="42"/>
                                            </p:tgtEl>
                                            <p:attrNameLst>
                                              <p:attrName>ppt_y</p:attrName>
                                            </p:attrNameLst>
                                          </p:cBhvr>
                                          <p:tavLst>
                                            <p:tav tm="0">
                                              <p:val>
                                                <p:strVal val="#ppt_y-.1"/>
                                              </p:val>
                                            </p:tav>
                                            <p:tav tm="100000">
                                              <p:val>
                                                <p:strVal val="#ppt_y"/>
                                              </p:val>
                                            </p:tav>
                                          </p:tavLst>
                                        </p:anim>
                                      </p:childTnLst>
                                    </p:cTn>
                                  </p:par>
                                  <p:par>
                                    <p:cTn id="675" presetID="53" presetClass="entr" presetSubtype="16" fill="hold" nodeType="withEffect">
                                      <p:stCondLst>
                                        <p:cond delay="0"/>
                                      </p:stCondLst>
                                      <p:childTnLst>
                                        <p:set>
                                          <p:cBhvr>
                                            <p:cTn id="676" dur="1" fill="hold">
                                              <p:stCondLst>
                                                <p:cond delay="0"/>
                                              </p:stCondLst>
                                            </p:cTn>
                                            <p:tgtEl>
                                              <p:spTgt spid="41"/>
                                            </p:tgtEl>
                                            <p:attrNameLst>
                                              <p:attrName>style.visibility</p:attrName>
                                            </p:attrNameLst>
                                          </p:cBhvr>
                                          <p:to>
                                            <p:strVal val="visible"/>
                                          </p:to>
                                        </p:set>
                                        <p:anim calcmode="lin" valueType="num">
                                          <p:cBhvr>
                                            <p:cTn id="677" dur="500" fill="hold"/>
                                            <p:tgtEl>
                                              <p:spTgt spid="41"/>
                                            </p:tgtEl>
                                            <p:attrNameLst>
                                              <p:attrName>ppt_w</p:attrName>
                                            </p:attrNameLst>
                                          </p:cBhvr>
                                          <p:tavLst>
                                            <p:tav tm="0">
                                              <p:val>
                                                <p:fltVal val="0"/>
                                              </p:val>
                                            </p:tav>
                                            <p:tav tm="100000">
                                              <p:val>
                                                <p:strVal val="#ppt_w"/>
                                              </p:val>
                                            </p:tav>
                                          </p:tavLst>
                                        </p:anim>
                                        <p:anim calcmode="lin" valueType="num">
                                          <p:cBhvr>
                                            <p:cTn id="678" dur="500" fill="hold"/>
                                            <p:tgtEl>
                                              <p:spTgt spid="41"/>
                                            </p:tgtEl>
                                            <p:attrNameLst>
                                              <p:attrName>ppt_h</p:attrName>
                                            </p:attrNameLst>
                                          </p:cBhvr>
                                          <p:tavLst>
                                            <p:tav tm="0">
                                              <p:val>
                                                <p:fltVal val="0"/>
                                              </p:val>
                                            </p:tav>
                                            <p:tav tm="100000">
                                              <p:val>
                                                <p:strVal val="#ppt_h"/>
                                              </p:val>
                                            </p:tav>
                                          </p:tavLst>
                                        </p:anim>
                                        <p:animEffect transition="in" filter="fade">
                                          <p:cBhvr>
                                            <p:cTn id="679" dur="500"/>
                                            <p:tgtEl>
                                              <p:spTgt spid="41"/>
                                            </p:tgtEl>
                                          </p:cBhvr>
                                        </p:animEffect>
                                      </p:childTnLst>
                                    </p:cTn>
                                  </p:par>
                                </p:childTnLst>
                              </p:cTn>
                            </p:par>
                          </p:childTnLst>
                        </p:cTn>
                      </p:par>
                    </p:childTnLst>
                  </p:cTn>
                  <p:nextCondLst>
                    <p:cond evt="onClick" delay="0">
                      <p:tgtEl>
                        <p:spTgt spid="35"/>
                      </p:tgtEl>
                    </p:cond>
                  </p:nextCondLst>
                </p:seq>
                <p:seq concurrent="1" nextAc="seek">
                  <p:cTn id="680" restart="whenNotActive" fill="hold" evtFilter="cancelBubble" nodeType="interactiveSeq">
                    <p:stCondLst>
                      <p:cond evt="onClick" delay="0">
                        <p:tgtEl>
                          <p:spTgt spid="37"/>
                        </p:tgtEl>
                      </p:cond>
                    </p:stCondLst>
                    <p:endSync evt="end" delay="0">
                      <p:rtn val="all"/>
                    </p:endSync>
                    <p:childTnLst>
                      <p:par>
                        <p:cTn id="681" fill="hold">
                          <p:stCondLst>
                            <p:cond delay="0"/>
                          </p:stCondLst>
                          <p:childTnLst>
                            <p:par>
                              <p:cTn id="682" fill="hold">
                                <p:stCondLst>
                                  <p:cond delay="0"/>
                                </p:stCondLst>
                                <p:childTnLst>
                                  <p:par>
                                    <p:cTn id="683" presetID="47" presetClass="exit" presetSubtype="0" fill="hold" grpId="19" nodeType="withEffect">
                                      <p:stCondLst>
                                        <p:cond delay="0"/>
                                      </p:stCondLst>
                                      <p:childTnLst>
                                        <p:animEffect transition="out" filter="fade">
                                          <p:cBhvr>
                                            <p:cTn id="684" dur="1000"/>
                                            <p:tgtEl>
                                              <p:spTgt spid="26"/>
                                            </p:tgtEl>
                                          </p:cBhvr>
                                        </p:animEffect>
                                        <p:anim calcmode="lin" valueType="num">
                                          <p:cBhvr>
                                            <p:cTn id="685" dur="1000"/>
                                            <p:tgtEl>
                                              <p:spTgt spid="26"/>
                                            </p:tgtEl>
                                            <p:attrNameLst>
                                              <p:attrName>ppt_x</p:attrName>
                                            </p:attrNameLst>
                                          </p:cBhvr>
                                          <p:tavLst>
                                            <p:tav tm="0">
                                              <p:val>
                                                <p:strVal val="ppt_x"/>
                                              </p:val>
                                            </p:tav>
                                            <p:tav tm="100000">
                                              <p:val>
                                                <p:strVal val="ppt_x"/>
                                              </p:val>
                                            </p:tav>
                                          </p:tavLst>
                                        </p:anim>
                                        <p:anim calcmode="lin" valueType="num">
                                          <p:cBhvr>
                                            <p:cTn id="686" dur="1000"/>
                                            <p:tgtEl>
                                              <p:spTgt spid="26"/>
                                            </p:tgtEl>
                                            <p:attrNameLst>
                                              <p:attrName>ppt_y</p:attrName>
                                            </p:attrNameLst>
                                          </p:cBhvr>
                                          <p:tavLst>
                                            <p:tav tm="0">
                                              <p:val>
                                                <p:strVal val="ppt_y"/>
                                              </p:val>
                                            </p:tav>
                                            <p:tav tm="100000">
                                              <p:val>
                                                <p:strVal val="ppt_y-.1"/>
                                              </p:val>
                                            </p:tav>
                                          </p:tavLst>
                                        </p:anim>
                                        <p:set>
                                          <p:cBhvr>
                                            <p:cTn id="687" dur="1" fill="hold">
                                              <p:stCondLst>
                                                <p:cond delay="999"/>
                                              </p:stCondLst>
                                            </p:cTn>
                                            <p:tgtEl>
                                              <p:spTgt spid="26"/>
                                            </p:tgtEl>
                                            <p:attrNameLst>
                                              <p:attrName>style.visibility</p:attrName>
                                            </p:attrNameLst>
                                          </p:cBhvr>
                                          <p:to>
                                            <p:strVal val="hidden"/>
                                          </p:to>
                                        </p:set>
                                      </p:childTnLst>
                                    </p:cTn>
                                  </p:par>
                                  <p:par>
                                    <p:cTn id="688" presetID="42" presetClass="exit" presetSubtype="0" fill="hold" grpId="3" nodeType="withEffect">
                                      <p:stCondLst>
                                        <p:cond delay="0"/>
                                      </p:stCondLst>
                                      <p:childTnLst>
                                        <p:animEffect transition="out" filter="fade">
                                          <p:cBhvr>
                                            <p:cTn id="689" dur="1000"/>
                                            <p:tgtEl>
                                              <p:spTgt spid="38"/>
                                            </p:tgtEl>
                                          </p:cBhvr>
                                        </p:animEffect>
                                        <p:anim calcmode="lin" valueType="num">
                                          <p:cBhvr>
                                            <p:cTn id="690" dur="1000"/>
                                            <p:tgtEl>
                                              <p:spTgt spid="38"/>
                                            </p:tgtEl>
                                            <p:attrNameLst>
                                              <p:attrName>ppt_x</p:attrName>
                                            </p:attrNameLst>
                                          </p:cBhvr>
                                          <p:tavLst>
                                            <p:tav tm="0">
                                              <p:val>
                                                <p:strVal val="ppt_x"/>
                                              </p:val>
                                            </p:tav>
                                            <p:tav tm="100000">
                                              <p:val>
                                                <p:strVal val="ppt_x"/>
                                              </p:val>
                                            </p:tav>
                                          </p:tavLst>
                                        </p:anim>
                                        <p:anim calcmode="lin" valueType="num">
                                          <p:cBhvr>
                                            <p:cTn id="691" dur="1000"/>
                                            <p:tgtEl>
                                              <p:spTgt spid="38"/>
                                            </p:tgtEl>
                                            <p:attrNameLst>
                                              <p:attrName>ppt_y</p:attrName>
                                            </p:attrNameLst>
                                          </p:cBhvr>
                                          <p:tavLst>
                                            <p:tav tm="0">
                                              <p:val>
                                                <p:strVal val="ppt_y"/>
                                              </p:val>
                                            </p:tav>
                                            <p:tav tm="100000">
                                              <p:val>
                                                <p:strVal val="ppt_y+.1"/>
                                              </p:val>
                                            </p:tav>
                                          </p:tavLst>
                                        </p:anim>
                                        <p:set>
                                          <p:cBhvr>
                                            <p:cTn id="692" dur="1" fill="hold">
                                              <p:stCondLst>
                                                <p:cond delay="999"/>
                                              </p:stCondLst>
                                            </p:cTn>
                                            <p:tgtEl>
                                              <p:spTgt spid="38"/>
                                            </p:tgtEl>
                                            <p:attrNameLst>
                                              <p:attrName>style.visibility</p:attrName>
                                            </p:attrNameLst>
                                          </p:cBhvr>
                                          <p:to>
                                            <p:strVal val="hidden"/>
                                          </p:to>
                                        </p:set>
                                      </p:childTnLst>
                                    </p:cTn>
                                  </p:par>
                                  <p:par>
                                    <p:cTn id="693" presetID="42" presetClass="exit" presetSubtype="0" fill="hold" grpId="3" nodeType="withEffect">
                                      <p:stCondLst>
                                        <p:cond delay="0"/>
                                      </p:stCondLst>
                                      <p:childTnLst>
                                        <p:animEffect transition="out" filter="fade">
                                          <p:cBhvr>
                                            <p:cTn id="694" dur="1000"/>
                                            <p:tgtEl>
                                              <p:spTgt spid="37"/>
                                            </p:tgtEl>
                                          </p:cBhvr>
                                        </p:animEffect>
                                        <p:anim calcmode="lin" valueType="num">
                                          <p:cBhvr>
                                            <p:cTn id="695" dur="1000"/>
                                            <p:tgtEl>
                                              <p:spTgt spid="37"/>
                                            </p:tgtEl>
                                            <p:attrNameLst>
                                              <p:attrName>ppt_x</p:attrName>
                                            </p:attrNameLst>
                                          </p:cBhvr>
                                          <p:tavLst>
                                            <p:tav tm="0">
                                              <p:val>
                                                <p:strVal val="ppt_x"/>
                                              </p:val>
                                            </p:tav>
                                            <p:tav tm="100000">
                                              <p:val>
                                                <p:strVal val="ppt_x"/>
                                              </p:val>
                                            </p:tav>
                                          </p:tavLst>
                                        </p:anim>
                                        <p:anim calcmode="lin" valueType="num">
                                          <p:cBhvr>
                                            <p:cTn id="696" dur="1000"/>
                                            <p:tgtEl>
                                              <p:spTgt spid="37"/>
                                            </p:tgtEl>
                                            <p:attrNameLst>
                                              <p:attrName>ppt_y</p:attrName>
                                            </p:attrNameLst>
                                          </p:cBhvr>
                                          <p:tavLst>
                                            <p:tav tm="0">
                                              <p:val>
                                                <p:strVal val="ppt_y"/>
                                              </p:val>
                                            </p:tav>
                                            <p:tav tm="100000">
                                              <p:val>
                                                <p:strVal val="ppt_y+.1"/>
                                              </p:val>
                                            </p:tav>
                                          </p:tavLst>
                                        </p:anim>
                                        <p:set>
                                          <p:cBhvr>
                                            <p:cTn id="697" dur="1" fill="hold">
                                              <p:stCondLst>
                                                <p:cond delay="999"/>
                                              </p:stCondLst>
                                            </p:cTn>
                                            <p:tgtEl>
                                              <p:spTgt spid="37"/>
                                            </p:tgtEl>
                                            <p:attrNameLst>
                                              <p:attrName>style.visibility</p:attrName>
                                            </p:attrNameLst>
                                          </p:cBhvr>
                                          <p:to>
                                            <p:strVal val="hidden"/>
                                          </p:to>
                                        </p:set>
                                      </p:childTnLst>
                                    </p:cTn>
                                  </p:par>
                                  <p:par>
                                    <p:cTn id="698" presetID="53" presetClass="exit" presetSubtype="32" fill="hold" nodeType="withEffect">
                                      <p:stCondLst>
                                        <p:cond delay="0"/>
                                      </p:stCondLst>
                                      <p:childTnLst>
                                        <p:anim calcmode="lin" valueType="num">
                                          <p:cBhvr>
                                            <p:cTn id="699" dur="500"/>
                                            <p:tgtEl>
                                              <p:spTgt spid="25"/>
                                            </p:tgtEl>
                                            <p:attrNameLst>
                                              <p:attrName>ppt_w</p:attrName>
                                            </p:attrNameLst>
                                          </p:cBhvr>
                                          <p:tavLst>
                                            <p:tav tm="0">
                                              <p:val>
                                                <p:strVal val="ppt_w"/>
                                              </p:val>
                                            </p:tav>
                                            <p:tav tm="100000">
                                              <p:val>
                                                <p:fltVal val="0"/>
                                              </p:val>
                                            </p:tav>
                                          </p:tavLst>
                                        </p:anim>
                                        <p:anim calcmode="lin" valueType="num">
                                          <p:cBhvr>
                                            <p:cTn id="700" dur="500"/>
                                            <p:tgtEl>
                                              <p:spTgt spid="25"/>
                                            </p:tgtEl>
                                            <p:attrNameLst>
                                              <p:attrName>ppt_h</p:attrName>
                                            </p:attrNameLst>
                                          </p:cBhvr>
                                          <p:tavLst>
                                            <p:tav tm="0">
                                              <p:val>
                                                <p:strVal val="ppt_h"/>
                                              </p:val>
                                            </p:tav>
                                            <p:tav tm="100000">
                                              <p:val>
                                                <p:fltVal val="0"/>
                                              </p:val>
                                            </p:tav>
                                          </p:tavLst>
                                        </p:anim>
                                        <p:animEffect transition="out" filter="fade">
                                          <p:cBhvr>
                                            <p:cTn id="701" dur="500"/>
                                            <p:tgtEl>
                                              <p:spTgt spid="25"/>
                                            </p:tgtEl>
                                          </p:cBhvr>
                                        </p:animEffect>
                                        <p:set>
                                          <p:cBhvr>
                                            <p:cTn id="702" dur="1" fill="hold">
                                              <p:stCondLst>
                                                <p:cond delay="499"/>
                                              </p:stCondLst>
                                            </p:cTn>
                                            <p:tgtEl>
                                              <p:spTgt spid="25"/>
                                            </p:tgtEl>
                                            <p:attrNameLst>
                                              <p:attrName>style.visibility</p:attrName>
                                            </p:attrNameLst>
                                          </p:cBhvr>
                                          <p:to>
                                            <p:strVal val="hidden"/>
                                          </p:to>
                                        </p:set>
                                      </p:childTnLst>
                                    </p:cTn>
                                  </p:par>
                                  <p:par>
                                    <p:cTn id="703" presetID="47" presetClass="entr" presetSubtype="0" fill="hold" grpId="17" nodeType="withEffect">
                                      <p:stCondLst>
                                        <p:cond delay="0"/>
                                      </p:stCondLst>
                                      <p:childTnLst>
                                        <p:set>
                                          <p:cBhvr>
                                            <p:cTn id="704" dur="1" fill="hold">
                                              <p:stCondLst>
                                                <p:cond delay="0"/>
                                              </p:stCondLst>
                                            </p:cTn>
                                            <p:tgtEl>
                                              <p:spTgt spid="42"/>
                                            </p:tgtEl>
                                            <p:attrNameLst>
                                              <p:attrName>style.visibility</p:attrName>
                                            </p:attrNameLst>
                                          </p:cBhvr>
                                          <p:to>
                                            <p:strVal val="visible"/>
                                          </p:to>
                                        </p:set>
                                        <p:animEffect transition="in" filter="fade">
                                          <p:cBhvr>
                                            <p:cTn id="705" dur="250"/>
                                            <p:tgtEl>
                                              <p:spTgt spid="42"/>
                                            </p:tgtEl>
                                          </p:cBhvr>
                                        </p:animEffect>
                                        <p:anim calcmode="lin" valueType="num">
                                          <p:cBhvr>
                                            <p:cTn id="706" dur="250" fill="hold"/>
                                            <p:tgtEl>
                                              <p:spTgt spid="42"/>
                                            </p:tgtEl>
                                            <p:attrNameLst>
                                              <p:attrName>ppt_x</p:attrName>
                                            </p:attrNameLst>
                                          </p:cBhvr>
                                          <p:tavLst>
                                            <p:tav tm="0">
                                              <p:val>
                                                <p:strVal val="#ppt_x"/>
                                              </p:val>
                                            </p:tav>
                                            <p:tav tm="100000">
                                              <p:val>
                                                <p:strVal val="#ppt_x"/>
                                              </p:val>
                                            </p:tav>
                                          </p:tavLst>
                                        </p:anim>
                                        <p:anim calcmode="lin" valueType="num">
                                          <p:cBhvr>
                                            <p:cTn id="707" dur="250" fill="hold"/>
                                            <p:tgtEl>
                                              <p:spTgt spid="42"/>
                                            </p:tgtEl>
                                            <p:attrNameLst>
                                              <p:attrName>ppt_y</p:attrName>
                                            </p:attrNameLst>
                                          </p:cBhvr>
                                          <p:tavLst>
                                            <p:tav tm="0">
                                              <p:val>
                                                <p:strVal val="#ppt_y-.1"/>
                                              </p:val>
                                            </p:tav>
                                            <p:tav tm="100000">
                                              <p:val>
                                                <p:strVal val="#ppt_y"/>
                                              </p:val>
                                            </p:tav>
                                          </p:tavLst>
                                        </p:anim>
                                      </p:childTnLst>
                                    </p:cTn>
                                  </p:par>
                                  <p:par>
                                    <p:cTn id="708" presetID="53" presetClass="entr" presetSubtype="16" fill="hold" nodeType="withEffect">
                                      <p:stCondLst>
                                        <p:cond delay="0"/>
                                      </p:stCondLst>
                                      <p:childTnLst>
                                        <p:set>
                                          <p:cBhvr>
                                            <p:cTn id="709" dur="1" fill="hold">
                                              <p:stCondLst>
                                                <p:cond delay="0"/>
                                              </p:stCondLst>
                                            </p:cTn>
                                            <p:tgtEl>
                                              <p:spTgt spid="41"/>
                                            </p:tgtEl>
                                            <p:attrNameLst>
                                              <p:attrName>style.visibility</p:attrName>
                                            </p:attrNameLst>
                                          </p:cBhvr>
                                          <p:to>
                                            <p:strVal val="visible"/>
                                          </p:to>
                                        </p:set>
                                        <p:anim calcmode="lin" valueType="num">
                                          <p:cBhvr>
                                            <p:cTn id="710" dur="500" fill="hold"/>
                                            <p:tgtEl>
                                              <p:spTgt spid="41"/>
                                            </p:tgtEl>
                                            <p:attrNameLst>
                                              <p:attrName>ppt_w</p:attrName>
                                            </p:attrNameLst>
                                          </p:cBhvr>
                                          <p:tavLst>
                                            <p:tav tm="0">
                                              <p:val>
                                                <p:fltVal val="0"/>
                                              </p:val>
                                            </p:tav>
                                            <p:tav tm="100000">
                                              <p:val>
                                                <p:strVal val="#ppt_w"/>
                                              </p:val>
                                            </p:tav>
                                          </p:tavLst>
                                        </p:anim>
                                        <p:anim calcmode="lin" valueType="num">
                                          <p:cBhvr>
                                            <p:cTn id="711" dur="500" fill="hold"/>
                                            <p:tgtEl>
                                              <p:spTgt spid="41"/>
                                            </p:tgtEl>
                                            <p:attrNameLst>
                                              <p:attrName>ppt_h</p:attrName>
                                            </p:attrNameLst>
                                          </p:cBhvr>
                                          <p:tavLst>
                                            <p:tav tm="0">
                                              <p:val>
                                                <p:fltVal val="0"/>
                                              </p:val>
                                            </p:tav>
                                            <p:tav tm="100000">
                                              <p:val>
                                                <p:strVal val="#ppt_h"/>
                                              </p:val>
                                            </p:tav>
                                          </p:tavLst>
                                        </p:anim>
                                        <p:animEffect transition="in" filter="fade">
                                          <p:cBhvr>
                                            <p:cTn id="712" dur="500"/>
                                            <p:tgtEl>
                                              <p:spTgt spid="41"/>
                                            </p:tgtEl>
                                          </p:cBhvr>
                                        </p:animEffect>
                                      </p:childTnLst>
                                    </p:cTn>
                                  </p:par>
                                </p:childTnLst>
                              </p:cTn>
                            </p:par>
                          </p:childTnLst>
                        </p:cTn>
                      </p:par>
                    </p:childTnLst>
                  </p:cTn>
                  <p:nextCondLst>
                    <p:cond evt="onClick" delay="0">
                      <p:tgtEl>
                        <p:spTgt spid="37"/>
                      </p:tgtEl>
                    </p:cond>
                  </p:nextCondLst>
                </p:seq>
                <p:seq concurrent="1" nextAc="seek">
                  <p:cTn id="713" restart="whenNotActive" fill="hold" evtFilter="cancelBubble" nodeType="interactiveSeq">
                    <p:stCondLst>
                      <p:cond evt="onClick" delay="0">
                        <p:tgtEl>
                          <p:spTgt spid="39"/>
                        </p:tgtEl>
                      </p:cond>
                    </p:stCondLst>
                    <p:endSync evt="end" delay="0">
                      <p:rtn val="all"/>
                    </p:endSync>
                    <p:childTnLst>
                      <p:par>
                        <p:cTn id="714" fill="hold">
                          <p:stCondLst>
                            <p:cond delay="0"/>
                          </p:stCondLst>
                          <p:childTnLst>
                            <p:par>
                              <p:cTn id="715" fill="hold">
                                <p:stCondLst>
                                  <p:cond delay="0"/>
                                </p:stCondLst>
                                <p:childTnLst>
                                  <p:par>
                                    <p:cTn id="716" presetID="47" presetClass="exit" presetSubtype="0" fill="hold" grpId="20" nodeType="withEffect">
                                      <p:stCondLst>
                                        <p:cond delay="0"/>
                                      </p:stCondLst>
                                      <p:childTnLst>
                                        <p:animEffect transition="out" filter="fade">
                                          <p:cBhvr>
                                            <p:cTn id="717" dur="1000"/>
                                            <p:tgtEl>
                                              <p:spTgt spid="26"/>
                                            </p:tgtEl>
                                          </p:cBhvr>
                                        </p:animEffect>
                                        <p:anim calcmode="lin" valueType="num">
                                          <p:cBhvr>
                                            <p:cTn id="718" dur="1000"/>
                                            <p:tgtEl>
                                              <p:spTgt spid="26"/>
                                            </p:tgtEl>
                                            <p:attrNameLst>
                                              <p:attrName>ppt_x</p:attrName>
                                            </p:attrNameLst>
                                          </p:cBhvr>
                                          <p:tavLst>
                                            <p:tav tm="0">
                                              <p:val>
                                                <p:strVal val="ppt_x"/>
                                              </p:val>
                                            </p:tav>
                                            <p:tav tm="100000">
                                              <p:val>
                                                <p:strVal val="ppt_x"/>
                                              </p:val>
                                            </p:tav>
                                          </p:tavLst>
                                        </p:anim>
                                        <p:anim calcmode="lin" valueType="num">
                                          <p:cBhvr>
                                            <p:cTn id="719" dur="1000"/>
                                            <p:tgtEl>
                                              <p:spTgt spid="26"/>
                                            </p:tgtEl>
                                            <p:attrNameLst>
                                              <p:attrName>ppt_y</p:attrName>
                                            </p:attrNameLst>
                                          </p:cBhvr>
                                          <p:tavLst>
                                            <p:tav tm="0">
                                              <p:val>
                                                <p:strVal val="ppt_y"/>
                                              </p:val>
                                            </p:tav>
                                            <p:tav tm="100000">
                                              <p:val>
                                                <p:strVal val="ppt_y-.1"/>
                                              </p:val>
                                            </p:tav>
                                          </p:tavLst>
                                        </p:anim>
                                        <p:set>
                                          <p:cBhvr>
                                            <p:cTn id="720" dur="1" fill="hold">
                                              <p:stCondLst>
                                                <p:cond delay="999"/>
                                              </p:stCondLst>
                                            </p:cTn>
                                            <p:tgtEl>
                                              <p:spTgt spid="26"/>
                                            </p:tgtEl>
                                            <p:attrNameLst>
                                              <p:attrName>style.visibility</p:attrName>
                                            </p:attrNameLst>
                                          </p:cBhvr>
                                          <p:to>
                                            <p:strVal val="hidden"/>
                                          </p:to>
                                        </p:set>
                                      </p:childTnLst>
                                    </p:cTn>
                                  </p:par>
                                  <p:par>
                                    <p:cTn id="721" presetID="42" presetClass="exit" presetSubtype="0" fill="hold" grpId="3" nodeType="withEffect">
                                      <p:stCondLst>
                                        <p:cond delay="0"/>
                                      </p:stCondLst>
                                      <p:childTnLst>
                                        <p:animEffect transition="out" filter="fade">
                                          <p:cBhvr>
                                            <p:cTn id="722" dur="1000"/>
                                            <p:tgtEl>
                                              <p:spTgt spid="39"/>
                                            </p:tgtEl>
                                          </p:cBhvr>
                                        </p:animEffect>
                                        <p:anim calcmode="lin" valueType="num">
                                          <p:cBhvr>
                                            <p:cTn id="723" dur="1000"/>
                                            <p:tgtEl>
                                              <p:spTgt spid="39"/>
                                            </p:tgtEl>
                                            <p:attrNameLst>
                                              <p:attrName>ppt_x</p:attrName>
                                            </p:attrNameLst>
                                          </p:cBhvr>
                                          <p:tavLst>
                                            <p:tav tm="0">
                                              <p:val>
                                                <p:strVal val="ppt_x"/>
                                              </p:val>
                                            </p:tav>
                                            <p:tav tm="100000">
                                              <p:val>
                                                <p:strVal val="ppt_x"/>
                                              </p:val>
                                            </p:tav>
                                          </p:tavLst>
                                        </p:anim>
                                        <p:anim calcmode="lin" valueType="num">
                                          <p:cBhvr>
                                            <p:cTn id="724" dur="1000"/>
                                            <p:tgtEl>
                                              <p:spTgt spid="39"/>
                                            </p:tgtEl>
                                            <p:attrNameLst>
                                              <p:attrName>ppt_y</p:attrName>
                                            </p:attrNameLst>
                                          </p:cBhvr>
                                          <p:tavLst>
                                            <p:tav tm="0">
                                              <p:val>
                                                <p:strVal val="ppt_y"/>
                                              </p:val>
                                            </p:tav>
                                            <p:tav tm="100000">
                                              <p:val>
                                                <p:strVal val="ppt_y+.1"/>
                                              </p:val>
                                            </p:tav>
                                          </p:tavLst>
                                        </p:anim>
                                        <p:set>
                                          <p:cBhvr>
                                            <p:cTn id="725" dur="1" fill="hold">
                                              <p:stCondLst>
                                                <p:cond delay="999"/>
                                              </p:stCondLst>
                                            </p:cTn>
                                            <p:tgtEl>
                                              <p:spTgt spid="39"/>
                                            </p:tgtEl>
                                            <p:attrNameLst>
                                              <p:attrName>style.visibility</p:attrName>
                                            </p:attrNameLst>
                                          </p:cBhvr>
                                          <p:to>
                                            <p:strVal val="hidden"/>
                                          </p:to>
                                        </p:set>
                                      </p:childTnLst>
                                    </p:cTn>
                                  </p:par>
                                  <p:par>
                                    <p:cTn id="726" presetID="42" presetClass="exit" presetSubtype="0" fill="hold" grpId="3" nodeType="withEffect">
                                      <p:stCondLst>
                                        <p:cond delay="0"/>
                                      </p:stCondLst>
                                      <p:childTnLst>
                                        <p:animEffect transition="out" filter="fade">
                                          <p:cBhvr>
                                            <p:cTn id="727" dur="1000"/>
                                            <p:tgtEl>
                                              <p:spTgt spid="40"/>
                                            </p:tgtEl>
                                          </p:cBhvr>
                                        </p:animEffect>
                                        <p:anim calcmode="lin" valueType="num">
                                          <p:cBhvr>
                                            <p:cTn id="728" dur="1000"/>
                                            <p:tgtEl>
                                              <p:spTgt spid="40"/>
                                            </p:tgtEl>
                                            <p:attrNameLst>
                                              <p:attrName>ppt_x</p:attrName>
                                            </p:attrNameLst>
                                          </p:cBhvr>
                                          <p:tavLst>
                                            <p:tav tm="0">
                                              <p:val>
                                                <p:strVal val="ppt_x"/>
                                              </p:val>
                                            </p:tav>
                                            <p:tav tm="100000">
                                              <p:val>
                                                <p:strVal val="ppt_x"/>
                                              </p:val>
                                            </p:tav>
                                          </p:tavLst>
                                        </p:anim>
                                        <p:anim calcmode="lin" valueType="num">
                                          <p:cBhvr>
                                            <p:cTn id="729" dur="1000"/>
                                            <p:tgtEl>
                                              <p:spTgt spid="40"/>
                                            </p:tgtEl>
                                            <p:attrNameLst>
                                              <p:attrName>ppt_y</p:attrName>
                                            </p:attrNameLst>
                                          </p:cBhvr>
                                          <p:tavLst>
                                            <p:tav tm="0">
                                              <p:val>
                                                <p:strVal val="ppt_y"/>
                                              </p:val>
                                            </p:tav>
                                            <p:tav tm="100000">
                                              <p:val>
                                                <p:strVal val="ppt_y+.1"/>
                                              </p:val>
                                            </p:tav>
                                          </p:tavLst>
                                        </p:anim>
                                        <p:set>
                                          <p:cBhvr>
                                            <p:cTn id="730" dur="1" fill="hold">
                                              <p:stCondLst>
                                                <p:cond delay="999"/>
                                              </p:stCondLst>
                                            </p:cTn>
                                            <p:tgtEl>
                                              <p:spTgt spid="40"/>
                                            </p:tgtEl>
                                            <p:attrNameLst>
                                              <p:attrName>style.visibility</p:attrName>
                                            </p:attrNameLst>
                                          </p:cBhvr>
                                          <p:to>
                                            <p:strVal val="hidden"/>
                                          </p:to>
                                        </p:set>
                                      </p:childTnLst>
                                    </p:cTn>
                                  </p:par>
                                  <p:par>
                                    <p:cTn id="731" presetID="53" presetClass="exit" presetSubtype="32" fill="hold" nodeType="withEffect">
                                      <p:stCondLst>
                                        <p:cond delay="0"/>
                                      </p:stCondLst>
                                      <p:childTnLst>
                                        <p:anim calcmode="lin" valueType="num">
                                          <p:cBhvr>
                                            <p:cTn id="732" dur="500"/>
                                            <p:tgtEl>
                                              <p:spTgt spid="25"/>
                                            </p:tgtEl>
                                            <p:attrNameLst>
                                              <p:attrName>ppt_w</p:attrName>
                                            </p:attrNameLst>
                                          </p:cBhvr>
                                          <p:tavLst>
                                            <p:tav tm="0">
                                              <p:val>
                                                <p:strVal val="ppt_w"/>
                                              </p:val>
                                            </p:tav>
                                            <p:tav tm="100000">
                                              <p:val>
                                                <p:fltVal val="0"/>
                                              </p:val>
                                            </p:tav>
                                          </p:tavLst>
                                        </p:anim>
                                        <p:anim calcmode="lin" valueType="num">
                                          <p:cBhvr>
                                            <p:cTn id="733" dur="500"/>
                                            <p:tgtEl>
                                              <p:spTgt spid="25"/>
                                            </p:tgtEl>
                                            <p:attrNameLst>
                                              <p:attrName>ppt_h</p:attrName>
                                            </p:attrNameLst>
                                          </p:cBhvr>
                                          <p:tavLst>
                                            <p:tav tm="0">
                                              <p:val>
                                                <p:strVal val="ppt_h"/>
                                              </p:val>
                                            </p:tav>
                                            <p:tav tm="100000">
                                              <p:val>
                                                <p:fltVal val="0"/>
                                              </p:val>
                                            </p:tav>
                                          </p:tavLst>
                                        </p:anim>
                                        <p:animEffect transition="out" filter="fade">
                                          <p:cBhvr>
                                            <p:cTn id="734" dur="500"/>
                                            <p:tgtEl>
                                              <p:spTgt spid="25"/>
                                            </p:tgtEl>
                                          </p:cBhvr>
                                        </p:animEffect>
                                        <p:set>
                                          <p:cBhvr>
                                            <p:cTn id="735" dur="1" fill="hold">
                                              <p:stCondLst>
                                                <p:cond delay="499"/>
                                              </p:stCondLst>
                                            </p:cTn>
                                            <p:tgtEl>
                                              <p:spTgt spid="25"/>
                                            </p:tgtEl>
                                            <p:attrNameLst>
                                              <p:attrName>style.visibility</p:attrName>
                                            </p:attrNameLst>
                                          </p:cBhvr>
                                          <p:to>
                                            <p:strVal val="hidden"/>
                                          </p:to>
                                        </p:set>
                                      </p:childTnLst>
                                    </p:cTn>
                                  </p:par>
                                  <p:par>
                                    <p:cTn id="736" presetID="47" presetClass="entr" presetSubtype="0" fill="hold" grpId="14" nodeType="withEffect">
                                      <p:stCondLst>
                                        <p:cond delay="0"/>
                                      </p:stCondLst>
                                      <p:childTnLst>
                                        <p:set>
                                          <p:cBhvr>
                                            <p:cTn id="737" dur="1" fill="hold">
                                              <p:stCondLst>
                                                <p:cond delay="0"/>
                                              </p:stCondLst>
                                            </p:cTn>
                                            <p:tgtEl>
                                              <p:spTgt spid="42"/>
                                            </p:tgtEl>
                                            <p:attrNameLst>
                                              <p:attrName>style.visibility</p:attrName>
                                            </p:attrNameLst>
                                          </p:cBhvr>
                                          <p:to>
                                            <p:strVal val="visible"/>
                                          </p:to>
                                        </p:set>
                                        <p:animEffect transition="in" filter="fade">
                                          <p:cBhvr>
                                            <p:cTn id="738" dur="250"/>
                                            <p:tgtEl>
                                              <p:spTgt spid="42"/>
                                            </p:tgtEl>
                                          </p:cBhvr>
                                        </p:animEffect>
                                        <p:anim calcmode="lin" valueType="num">
                                          <p:cBhvr>
                                            <p:cTn id="739" dur="250" fill="hold"/>
                                            <p:tgtEl>
                                              <p:spTgt spid="42"/>
                                            </p:tgtEl>
                                            <p:attrNameLst>
                                              <p:attrName>ppt_x</p:attrName>
                                            </p:attrNameLst>
                                          </p:cBhvr>
                                          <p:tavLst>
                                            <p:tav tm="0">
                                              <p:val>
                                                <p:strVal val="#ppt_x"/>
                                              </p:val>
                                            </p:tav>
                                            <p:tav tm="100000">
                                              <p:val>
                                                <p:strVal val="#ppt_x"/>
                                              </p:val>
                                            </p:tav>
                                          </p:tavLst>
                                        </p:anim>
                                        <p:anim calcmode="lin" valueType="num">
                                          <p:cBhvr>
                                            <p:cTn id="740" dur="250" fill="hold"/>
                                            <p:tgtEl>
                                              <p:spTgt spid="42"/>
                                            </p:tgtEl>
                                            <p:attrNameLst>
                                              <p:attrName>ppt_y</p:attrName>
                                            </p:attrNameLst>
                                          </p:cBhvr>
                                          <p:tavLst>
                                            <p:tav tm="0">
                                              <p:val>
                                                <p:strVal val="#ppt_y-.1"/>
                                              </p:val>
                                            </p:tav>
                                            <p:tav tm="100000">
                                              <p:val>
                                                <p:strVal val="#ppt_y"/>
                                              </p:val>
                                            </p:tav>
                                          </p:tavLst>
                                        </p:anim>
                                      </p:childTnLst>
                                    </p:cTn>
                                  </p:par>
                                  <p:par>
                                    <p:cTn id="741" presetID="53" presetClass="entr" presetSubtype="16" fill="hold" nodeType="withEffect">
                                      <p:stCondLst>
                                        <p:cond delay="0"/>
                                      </p:stCondLst>
                                      <p:childTnLst>
                                        <p:set>
                                          <p:cBhvr>
                                            <p:cTn id="742" dur="1" fill="hold">
                                              <p:stCondLst>
                                                <p:cond delay="0"/>
                                              </p:stCondLst>
                                            </p:cTn>
                                            <p:tgtEl>
                                              <p:spTgt spid="41"/>
                                            </p:tgtEl>
                                            <p:attrNameLst>
                                              <p:attrName>style.visibility</p:attrName>
                                            </p:attrNameLst>
                                          </p:cBhvr>
                                          <p:to>
                                            <p:strVal val="visible"/>
                                          </p:to>
                                        </p:set>
                                        <p:anim calcmode="lin" valueType="num">
                                          <p:cBhvr>
                                            <p:cTn id="743" dur="500" fill="hold"/>
                                            <p:tgtEl>
                                              <p:spTgt spid="41"/>
                                            </p:tgtEl>
                                            <p:attrNameLst>
                                              <p:attrName>ppt_w</p:attrName>
                                            </p:attrNameLst>
                                          </p:cBhvr>
                                          <p:tavLst>
                                            <p:tav tm="0">
                                              <p:val>
                                                <p:fltVal val="0"/>
                                              </p:val>
                                            </p:tav>
                                            <p:tav tm="100000">
                                              <p:val>
                                                <p:strVal val="#ppt_w"/>
                                              </p:val>
                                            </p:tav>
                                          </p:tavLst>
                                        </p:anim>
                                        <p:anim calcmode="lin" valueType="num">
                                          <p:cBhvr>
                                            <p:cTn id="744" dur="500" fill="hold"/>
                                            <p:tgtEl>
                                              <p:spTgt spid="41"/>
                                            </p:tgtEl>
                                            <p:attrNameLst>
                                              <p:attrName>ppt_h</p:attrName>
                                            </p:attrNameLst>
                                          </p:cBhvr>
                                          <p:tavLst>
                                            <p:tav tm="0">
                                              <p:val>
                                                <p:fltVal val="0"/>
                                              </p:val>
                                            </p:tav>
                                            <p:tav tm="100000">
                                              <p:val>
                                                <p:strVal val="#ppt_h"/>
                                              </p:val>
                                            </p:tav>
                                          </p:tavLst>
                                        </p:anim>
                                        <p:animEffect transition="in" filter="fade">
                                          <p:cBhvr>
                                            <p:cTn id="745" dur="500"/>
                                            <p:tgtEl>
                                              <p:spTgt spid="41"/>
                                            </p:tgtEl>
                                          </p:cBhvr>
                                        </p:animEffect>
                                      </p:childTnLst>
                                    </p:cTn>
                                  </p:par>
                                </p:childTnLst>
                              </p:cTn>
                            </p:par>
                          </p:childTnLst>
                        </p:cTn>
                      </p:par>
                    </p:childTnLst>
                  </p:cTn>
                  <p:nextCondLst>
                    <p:cond evt="onClick" delay="0">
                      <p:tgtEl>
                        <p:spTgt spid="39"/>
                      </p:tgtEl>
                    </p:cond>
                  </p:nextCondLst>
                </p:seq>
                <p:seq concurrent="1" nextAc="seek">
                  <p:cTn id="746" restart="whenNotActive" fill="hold" evtFilter="cancelBubble" nodeType="interactiveSeq">
                    <p:stCondLst>
                      <p:cond evt="onClick" delay="0">
                        <p:tgtEl>
                          <p:spTgt spid="44"/>
                        </p:tgtEl>
                      </p:cond>
                    </p:stCondLst>
                    <p:endSync evt="end" delay="0">
                      <p:rtn val="all"/>
                    </p:endSync>
                    <p:childTnLst>
                      <p:par>
                        <p:cTn id="747" fill="hold">
                          <p:stCondLst>
                            <p:cond delay="0"/>
                          </p:stCondLst>
                          <p:childTnLst>
                            <p:par>
                              <p:cTn id="748" fill="hold">
                                <p:stCondLst>
                                  <p:cond delay="0"/>
                                </p:stCondLst>
                                <p:childTnLst>
                                  <p:par>
                                    <p:cTn id="749" presetID="1" presetClass="mediacall" presetSubtype="0" fill="hold" nodeType="clickEffect">
                                      <p:stCondLst>
                                        <p:cond delay="0"/>
                                      </p:stCondLst>
                                      <p:childTnLst>
                                        <p:cmd type="call" cmd="playFrom(0.0)">
                                          <p:cBhvr>
                                            <p:cTn id="750" dur="11261" fill="hold"/>
                                            <p:tgtEl>
                                              <p:spTgt spid="44"/>
                                            </p:tgtEl>
                                          </p:cBhvr>
                                        </p:cmd>
                                      </p:childTnLst>
                                    </p:cTn>
                                  </p:par>
                                  <p:par>
                                    <p:cTn id="751" presetID="26" presetClass="emph" presetSubtype="0" fill="hold" nodeType="withEffect">
                                      <p:stCondLst>
                                        <p:cond delay="0"/>
                                      </p:stCondLst>
                                      <p:childTnLst>
                                        <p:animEffect transition="out" filter="fade">
                                          <p:cBhvr>
                                            <p:cTn id="752" dur="500" tmFilter="0, 0; .2, .5; .8, .5; 1, 0"/>
                                            <p:tgtEl>
                                              <p:spTgt spid="44"/>
                                            </p:tgtEl>
                                          </p:cBhvr>
                                        </p:animEffect>
                                        <p:animScale>
                                          <p:cBhvr>
                                            <p:cTn id="753" dur="250" autoRev="1" fill="hold"/>
                                            <p:tgtEl>
                                              <p:spTgt spid="44"/>
                                            </p:tgtEl>
                                          </p:cBhvr>
                                          <p:by x="105000" y="105000"/>
                                        </p:animScale>
                                      </p:childTnLst>
                                    </p:cTn>
                                  </p:par>
                                </p:childTnLst>
                              </p:cTn>
                            </p:par>
                          </p:childTnLst>
                        </p:cTn>
                      </p:par>
                      <p:par>
                        <p:cTn id="754" fill="hold">
                          <p:stCondLst>
                            <p:cond delay="indefinite"/>
                          </p:stCondLst>
                          <p:childTnLst>
                            <p:par>
                              <p:cTn id="755" fill="hold">
                                <p:stCondLst>
                                  <p:cond delay="0"/>
                                </p:stCondLst>
                                <p:childTnLst>
                                  <p:par>
                                    <p:cTn id="756" presetID="3" presetClass="mediacall" presetSubtype="0" fill="hold" nodeType="clickEffect">
                                      <p:stCondLst>
                                        <p:cond delay="0"/>
                                      </p:stCondLst>
                                      <p:childTnLst>
                                        <p:cmd type="call" cmd="stop">
                                          <p:cBhvr>
                                            <p:cTn id="757" dur="1" fill="hold"/>
                                            <p:tgtEl>
                                              <p:spTgt spid="44"/>
                                            </p:tgtEl>
                                          </p:cBhvr>
                                        </p:cmd>
                                      </p:childTnLst>
                                    </p:cTn>
                                  </p:par>
                                </p:childTnLst>
                              </p:cTn>
                            </p:par>
                          </p:childTnLst>
                        </p:cTn>
                      </p:par>
                    </p:childTnLst>
                  </p:cTn>
                  <p:nextCondLst>
                    <p:cond evt="onClick" delay="0">
                      <p:tgtEl>
                        <p:spTgt spid="44"/>
                      </p:tgtEl>
                    </p:cond>
                  </p:nextCondLst>
                </p:seq>
                <p:audio>
                  <p:cMediaNode>
                    <p:cTn id="758" fill="hold" display="0">
                      <p:stCondLst>
                        <p:cond delay="indefinite"/>
                      </p:stCondLst>
                      <p:endCondLst>
                        <p:cond evt="onNext" delay="0">
                          <p:tgtEl>
                            <p:sldTgt/>
                          </p:tgtEl>
                        </p:cond>
                        <p:cond evt="onPrev" delay="0">
                          <p:tgtEl>
                            <p:sldTgt/>
                          </p:tgtEl>
                        </p:cond>
                        <p:cond evt="onStopAudio" delay="0">
                          <p:tgtEl>
                            <p:sldTgt/>
                          </p:tgtEl>
                        </p:cond>
                      </p:endCondLst>
                    </p:cTn>
                    <p:tgtEl>
                      <p:spTgt spid="44"/>
                    </p:tgtEl>
                  </p:cMediaNode>
                </p:audio>
              </p:childTnLst>
            </p:cTn>
          </p:par>
        </p:tnLst>
        <p:bldLst>
          <p:bldP spid="26" grpId="0"/>
          <p:bldP spid="26" grpId="1"/>
          <p:bldP spid="26" grpId="2"/>
          <p:bldP spid="26" grpId="3"/>
          <p:bldP spid="26" grpId="4"/>
          <p:bldP spid="26" grpId="5"/>
          <p:bldP spid="26" grpId="6"/>
          <p:bldP spid="26" grpId="7"/>
          <p:bldP spid="26" grpId="8"/>
          <p:bldP spid="26" grpId="9"/>
          <p:bldP spid="26" grpId="10"/>
          <p:bldP spid="26" grpId="11"/>
          <p:bldP spid="26" grpId="12"/>
          <p:bldP spid="26" grpId="13"/>
          <p:bldP spid="26" grpId="15"/>
          <p:bldP spid="26" grpId="16"/>
          <p:bldP spid="26" grpId="17"/>
          <p:bldP spid="26" grpId="18"/>
          <p:bldP spid="26" grpId="19"/>
          <p:bldP spid="26" grpId="20"/>
          <p:bldP spid="28" grpId="0"/>
          <p:bldP spid="28" grpId="1"/>
          <p:bldP spid="28" grpId="2"/>
          <p:bldP spid="28" grpId="3"/>
          <p:bldP spid="29" grpId="0"/>
          <p:bldP spid="29" grpId="1"/>
          <p:bldP spid="29" grpId="2"/>
          <p:bldP spid="29" grpId="3"/>
          <p:bldP spid="33" grpId="0"/>
          <p:bldP spid="33" grpId="1"/>
          <p:bldP spid="33" grpId="2"/>
          <p:bldP spid="33" grpId="3"/>
          <p:bldP spid="34" grpId="0"/>
          <p:bldP spid="34" grpId="1"/>
          <p:bldP spid="34" grpId="2"/>
          <p:bldP spid="34" grpId="3"/>
          <p:bldP spid="35" grpId="0"/>
          <p:bldP spid="35" grpId="1"/>
          <p:bldP spid="35" grpId="2"/>
          <p:bldP spid="35" grpId="3"/>
          <p:bldP spid="36" grpId="0"/>
          <p:bldP spid="36" grpId="1"/>
          <p:bldP spid="36" grpId="2"/>
          <p:bldP spid="36" grpId="3"/>
          <p:bldP spid="37" grpId="0"/>
          <p:bldP spid="37" grpId="1"/>
          <p:bldP spid="37" grpId="2"/>
          <p:bldP spid="37" grpId="3"/>
          <p:bldP spid="38" grpId="0"/>
          <p:bldP spid="38" grpId="1"/>
          <p:bldP spid="38" grpId="2"/>
          <p:bldP spid="38" grpId="3"/>
          <p:bldP spid="39" grpId="0"/>
          <p:bldP spid="39" grpId="1"/>
          <p:bldP spid="39" grpId="2"/>
          <p:bldP spid="39" grpId="3"/>
          <p:bldP spid="40" grpId="0"/>
          <p:bldP spid="40" grpId="1"/>
          <p:bldP spid="40" grpId="2"/>
          <p:bldP spid="40" grpId="3"/>
          <p:bldP spid="42" grpId="0"/>
          <p:bldP spid="42" grpId="1"/>
          <p:bldP spid="42" grpId="2"/>
          <p:bldP spid="42" grpId="3"/>
          <p:bldP spid="42" grpId="4"/>
          <p:bldP spid="42" grpId="5"/>
          <p:bldP spid="42" grpId="6"/>
          <p:bldP spid="42" grpId="7"/>
          <p:bldP spid="42" grpId="8"/>
          <p:bldP spid="42" grpId="9"/>
          <p:bldP spid="42" grpId="10"/>
          <p:bldP spid="42" grpId="11"/>
          <p:bldP spid="42" grpId="12"/>
          <p:bldP spid="42" grpId="13"/>
          <p:bldP spid="42" grpId="14"/>
          <p:bldP spid="42" grpId="15"/>
          <p:bldP spid="42" grpId="16"/>
          <p:bldP spid="42" grpId="17"/>
          <p:bldP spid="42" grpId="18"/>
          <p:bldP spid="42" grpId="19"/>
          <p:bldP spid="42" grpId="2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2000" fill="hold"/>
                                            <p:tgtEl>
                                              <p:spTgt spid="13"/>
                                            </p:tgtEl>
                                            <p:attrNameLst>
                                              <p:attrName>ppt_x</p:attrName>
                                            </p:attrNameLst>
                                          </p:cBhvr>
                                          <p:tavLst>
                                            <p:tav tm="0">
                                              <p:val>
                                                <p:strVal val="#ppt_x"/>
                                              </p:val>
                                            </p:tav>
                                            <p:tav tm="100000">
                                              <p:val>
                                                <p:strVal val="#ppt_x"/>
                                              </p:val>
                                            </p:tav>
                                          </p:tavLst>
                                        </p:anim>
                                        <p:anim calcmode="lin" valueType="num">
                                          <p:cBhvr additive="base">
                                            <p:cTn id="8" dur="2000" fill="hold"/>
                                            <p:tgtEl>
                                              <p:spTgt spid="13"/>
                                            </p:tgtEl>
                                            <p:attrNameLst>
                                              <p:attrName>ppt_y</p:attrName>
                                            </p:attrNameLst>
                                          </p:cBhvr>
                                          <p:tavLst>
                                            <p:tav tm="0">
                                              <p:val>
                                                <p:strVal val="1+#ppt_h/2"/>
                                              </p:val>
                                            </p:tav>
                                            <p:tav tm="100000">
                                              <p:val>
                                                <p:strVal val="#ppt_y"/>
                                              </p:val>
                                            </p:tav>
                                          </p:tavLst>
                                        </p:anim>
                                      </p:childTnLst>
                                    </p:cTn>
                                  </p:par>
                                  <p:par>
                                    <p:cTn id="9" presetID="1" presetClass="mediacall" presetSubtype="0" fill="hold" nodeType="withEffect">
                                      <p:stCondLst>
                                        <p:cond delay="0"/>
                                      </p:stCondLst>
                                      <p:childTnLst>
                                        <p:cmd type="call" cmd="playFrom(0.0)">
                                          <p:cBhvr>
                                            <p:cTn id="10" dur="719" fill="hold"/>
                                            <p:tgtEl>
                                              <p:spTgt spid="23"/>
                                            </p:tgtEl>
                                          </p:cBhvr>
                                        </p:cmd>
                                      </p:childTnLst>
                                    </p:cTn>
                                  </p:par>
                                  <p:par>
                                    <p:cTn id="11" presetID="2" presetClass="entr" presetSubtype="4" fill="hold" nodeType="withEffect">
                                      <p:stCondLst>
                                        <p:cond delay="125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2000" fill="hold"/>
                                            <p:tgtEl>
                                              <p:spTgt spid="19"/>
                                            </p:tgtEl>
                                            <p:attrNameLst>
                                              <p:attrName>ppt_x</p:attrName>
                                            </p:attrNameLst>
                                          </p:cBhvr>
                                          <p:tavLst>
                                            <p:tav tm="0">
                                              <p:val>
                                                <p:strVal val="#ppt_x"/>
                                              </p:val>
                                            </p:tav>
                                            <p:tav tm="100000">
                                              <p:val>
                                                <p:strVal val="#ppt_x"/>
                                              </p:val>
                                            </p:tav>
                                          </p:tavLst>
                                        </p:anim>
                                        <p:anim calcmode="lin" valueType="num">
                                          <p:cBhvr additive="base">
                                            <p:cTn id="14" dur="2000" fill="hold"/>
                                            <p:tgtEl>
                                              <p:spTgt spid="19"/>
                                            </p:tgtEl>
                                            <p:attrNameLst>
                                              <p:attrName>ppt_y</p:attrName>
                                            </p:attrNameLst>
                                          </p:cBhvr>
                                          <p:tavLst>
                                            <p:tav tm="0">
                                              <p:val>
                                                <p:strVal val="1+#ppt_h/2"/>
                                              </p:val>
                                            </p:tav>
                                            <p:tav tm="100000">
                                              <p:val>
                                                <p:strVal val="#ppt_y"/>
                                              </p:val>
                                            </p:tav>
                                          </p:tavLst>
                                        </p:anim>
                                      </p:childTnLst>
                                    </p:cTn>
                                  </p:par>
                                  <p:par>
                                    <p:cTn id="15" presetID="1" presetClass="mediacall" presetSubtype="0" fill="hold" nodeType="withEffect">
                                      <p:stCondLst>
                                        <p:cond delay="1250"/>
                                      </p:stCondLst>
                                      <p:childTnLst>
                                        <p:cmd type="call" cmd="playFrom(0.0)">
                                          <p:cBhvr>
                                            <p:cTn id="16" dur="719" fill="hold"/>
                                            <p:tgtEl>
                                              <p:spTgt spid="23"/>
                                            </p:tgtEl>
                                          </p:cBhvr>
                                        </p:cmd>
                                      </p:childTnLst>
                                    </p:cTn>
                                  </p:par>
                                  <p:par>
                                    <p:cTn id="17" presetID="2" presetClass="entr" presetSubtype="4" fill="hold" nodeType="withEffect">
                                      <p:stCondLst>
                                        <p:cond delay="15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000" fill="hold"/>
                                            <p:tgtEl>
                                              <p:spTgt spid="20"/>
                                            </p:tgtEl>
                                            <p:attrNameLst>
                                              <p:attrName>ppt_x</p:attrName>
                                            </p:attrNameLst>
                                          </p:cBhvr>
                                          <p:tavLst>
                                            <p:tav tm="0">
                                              <p:val>
                                                <p:strVal val="#ppt_x"/>
                                              </p:val>
                                            </p:tav>
                                            <p:tav tm="100000">
                                              <p:val>
                                                <p:strVal val="#ppt_x"/>
                                              </p:val>
                                            </p:tav>
                                          </p:tavLst>
                                        </p:anim>
                                        <p:anim calcmode="lin" valueType="num">
                                          <p:cBhvr additive="base">
                                            <p:cTn id="20" dur="2000" fill="hold"/>
                                            <p:tgtEl>
                                              <p:spTgt spid="20"/>
                                            </p:tgtEl>
                                            <p:attrNameLst>
                                              <p:attrName>ppt_y</p:attrName>
                                            </p:attrNameLst>
                                          </p:cBhvr>
                                          <p:tavLst>
                                            <p:tav tm="0">
                                              <p:val>
                                                <p:strVal val="1+#ppt_h/2"/>
                                              </p:val>
                                            </p:tav>
                                            <p:tav tm="100000">
                                              <p:val>
                                                <p:strVal val="#ppt_y"/>
                                              </p:val>
                                            </p:tav>
                                          </p:tavLst>
                                        </p:anim>
                                      </p:childTnLst>
                                    </p:cTn>
                                  </p:par>
                                  <p:par>
                                    <p:cTn id="21" presetID="1" presetClass="mediacall" presetSubtype="0" fill="hold" nodeType="withEffect">
                                      <p:stCondLst>
                                        <p:cond delay="1500"/>
                                      </p:stCondLst>
                                      <p:childTnLst>
                                        <p:cmd type="call" cmd="playFrom(0.0)">
                                          <p:cBhvr>
                                            <p:cTn id="22" dur="719" fill="hold"/>
                                            <p:tgtEl>
                                              <p:spTgt spid="23"/>
                                            </p:tgtEl>
                                          </p:cBhvr>
                                        </p:cmd>
                                      </p:childTnLst>
                                    </p:cTn>
                                  </p:par>
                                  <p:par>
                                    <p:cTn id="23" presetID="2" presetClass="entr" presetSubtype="4" fill="hold" nodeType="withEffect">
                                      <p:stCondLst>
                                        <p:cond delay="175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2000" fill="hold"/>
                                            <p:tgtEl>
                                              <p:spTgt spid="21"/>
                                            </p:tgtEl>
                                            <p:attrNameLst>
                                              <p:attrName>ppt_x</p:attrName>
                                            </p:attrNameLst>
                                          </p:cBhvr>
                                          <p:tavLst>
                                            <p:tav tm="0">
                                              <p:val>
                                                <p:strVal val="#ppt_x"/>
                                              </p:val>
                                            </p:tav>
                                            <p:tav tm="100000">
                                              <p:val>
                                                <p:strVal val="#ppt_x"/>
                                              </p:val>
                                            </p:tav>
                                          </p:tavLst>
                                        </p:anim>
                                        <p:anim calcmode="lin" valueType="num">
                                          <p:cBhvr additive="base">
                                            <p:cTn id="26" dur="2000" fill="hold"/>
                                            <p:tgtEl>
                                              <p:spTgt spid="21"/>
                                            </p:tgtEl>
                                            <p:attrNameLst>
                                              <p:attrName>ppt_y</p:attrName>
                                            </p:attrNameLst>
                                          </p:cBhvr>
                                          <p:tavLst>
                                            <p:tav tm="0">
                                              <p:val>
                                                <p:strVal val="1+#ppt_h/2"/>
                                              </p:val>
                                            </p:tav>
                                            <p:tav tm="100000">
                                              <p:val>
                                                <p:strVal val="#ppt_y"/>
                                              </p:val>
                                            </p:tav>
                                          </p:tavLst>
                                        </p:anim>
                                      </p:childTnLst>
                                    </p:cTn>
                                  </p:par>
                                  <p:par>
                                    <p:cTn id="27" presetID="1" presetClass="mediacall" presetSubtype="0" fill="hold" nodeType="withEffect">
                                      <p:stCondLst>
                                        <p:cond delay="1750"/>
                                      </p:stCondLst>
                                      <p:childTnLst>
                                        <p:cmd type="call" cmd="playFrom(0.0)">
                                          <p:cBhvr>
                                            <p:cTn id="28" dur="719" fill="hold"/>
                                            <p:tgtEl>
                                              <p:spTgt spid="23"/>
                                            </p:tgtEl>
                                          </p:cBhvr>
                                        </p:cmd>
                                      </p:childTnLst>
                                    </p:cTn>
                                  </p:par>
                                  <p:par>
                                    <p:cTn id="29" presetID="2" presetClass="entr" presetSubtype="4" fill="hold" nodeType="withEffect">
                                      <p:stCondLst>
                                        <p:cond delay="20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2000" fill="hold"/>
                                            <p:tgtEl>
                                              <p:spTgt spid="22"/>
                                            </p:tgtEl>
                                            <p:attrNameLst>
                                              <p:attrName>ppt_x</p:attrName>
                                            </p:attrNameLst>
                                          </p:cBhvr>
                                          <p:tavLst>
                                            <p:tav tm="0">
                                              <p:val>
                                                <p:strVal val="#ppt_x"/>
                                              </p:val>
                                            </p:tav>
                                            <p:tav tm="100000">
                                              <p:val>
                                                <p:strVal val="#ppt_x"/>
                                              </p:val>
                                            </p:tav>
                                          </p:tavLst>
                                        </p:anim>
                                        <p:anim calcmode="lin" valueType="num">
                                          <p:cBhvr additive="base">
                                            <p:cTn id="32" dur="2000" fill="hold"/>
                                            <p:tgtEl>
                                              <p:spTgt spid="22"/>
                                            </p:tgtEl>
                                            <p:attrNameLst>
                                              <p:attrName>ppt_y</p:attrName>
                                            </p:attrNameLst>
                                          </p:cBhvr>
                                          <p:tavLst>
                                            <p:tav tm="0">
                                              <p:val>
                                                <p:strVal val="1+#ppt_h/2"/>
                                              </p:val>
                                            </p:tav>
                                            <p:tav tm="100000">
                                              <p:val>
                                                <p:strVal val="#ppt_y"/>
                                              </p:val>
                                            </p:tav>
                                          </p:tavLst>
                                        </p:anim>
                                      </p:childTnLst>
                                    </p:cTn>
                                  </p:par>
                                  <p:par>
                                    <p:cTn id="33" presetID="1" presetClass="mediacall" presetSubtype="0" fill="hold" nodeType="withEffect">
                                      <p:stCondLst>
                                        <p:cond delay="2000"/>
                                      </p:stCondLst>
                                      <p:childTnLst>
                                        <p:cmd type="call" cmd="playFrom(0.0)">
                                          <p:cBhvr>
                                            <p:cTn id="34" dur="719" fill="hold"/>
                                            <p:tgtEl>
                                              <p:spTgt spid="23"/>
                                            </p:tgtEl>
                                          </p:cBhvr>
                                        </p:cmd>
                                      </p:childTnLst>
                                    </p:cTn>
                                  </p:par>
                                  <p:par>
                                    <p:cTn id="35" presetID="1" presetClass="mediacall" presetSubtype="0" fill="hold" nodeType="withEffect">
                                      <p:stCondLst>
                                        <p:cond delay="3000"/>
                                      </p:stCondLst>
                                      <p:childTnLst>
                                        <p:cmd type="call" cmd="playFrom(0.0)">
                                          <p:cBhvr>
                                            <p:cTn id="36" dur="580" fill="hold"/>
                                            <p:tgtEl>
                                              <p:spTgt spid="24"/>
                                            </p:tgtEl>
                                          </p:cBhvr>
                                        </p:cmd>
                                      </p:childTnLst>
                                    </p:cTn>
                                  </p:par>
                                  <p:par>
                                    <p:cTn id="37" presetID="32" presetClass="emph" presetSubtype="0" fill="hold" nodeType="withEffect">
                                      <p:stCondLst>
                                        <p:cond delay="3000"/>
                                      </p:stCondLst>
                                      <p:childTnLst>
                                        <p:animRot by="120000">
                                          <p:cBhvr>
                                            <p:cTn id="38" dur="1" fill="hold">
                                              <p:stCondLst>
                                                <p:cond delay="0"/>
                                              </p:stCondLst>
                                            </p:cTn>
                                            <p:tgtEl>
                                              <p:spTgt spid="43"/>
                                            </p:tgtEl>
                                            <p:attrNameLst>
                                              <p:attrName>r</p:attrName>
                                            </p:attrNameLst>
                                          </p:cBhvr>
                                        </p:animRot>
                                        <p:animRot by="-240000">
                                          <p:cBhvr>
                                            <p:cTn id="39" dur="2" fill="hold">
                                              <p:stCondLst>
                                                <p:cond delay="50"/>
                                              </p:stCondLst>
                                            </p:cTn>
                                            <p:tgtEl>
                                              <p:spTgt spid="43"/>
                                            </p:tgtEl>
                                            <p:attrNameLst>
                                              <p:attrName>r</p:attrName>
                                            </p:attrNameLst>
                                          </p:cBhvr>
                                        </p:animRot>
                                        <p:animRot by="240000">
                                          <p:cBhvr>
                                            <p:cTn id="40" dur="2" fill="hold">
                                              <p:stCondLst>
                                                <p:cond delay="100"/>
                                              </p:stCondLst>
                                            </p:cTn>
                                            <p:tgtEl>
                                              <p:spTgt spid="43"/>
                                            </p:tgtEl>
                                            <p:attrNameLst>
                                              <p:attrName>r</p:attrName>
                                            </p:attrNameLst>
                                          </p:cBhvr>
                                        </p:animRot>
                                        <p:animRot by="-240000">
                                          <p:cBhvr>
                                            <p:cTn id="41" dur="2" fill="hold">
                                              <p:stCondLst>
                                                <p:cond delay="150"/>
                                              </p:stCondLst>
                                            </p:cTn>
                                            <p:tgtEl>
                                              <p:spTgt spid="43"/>
                                            </p:tgtEl>
                                            <p:attrNameLst>
                                              <p:attrName>r</p:attrName>
                                            </p:attrNameLst>
                                          </p:cBhvr>
                                        </p:animRot>
                                        <p:animRot by="120000">
                                          <p:cBhvr>
                                            <p:cTn id="42" dur="2" fill="hold">
                                              <p:stCondLst>
                                                <p:cond delay="249"/>
                                              </p:stCondLst>
                                            </p:cTn>
                                            <p:tgtEl>
                                              <p:spTgt spid="43"/>
                                            </p:tgtEl>
                                            <p:attrNameLst>
                                              <p:attrName>r</p:attrName>
                                            </p:attrNameLst>
                                          </p:cBhvr>
                                        </p:animRot>
                                      </p:childTnLst>
                                    </p:cTn>
                                  </p:par>
                                  <p:par>
                                    <p:cTn id="43" presetID="32" presetClass="emph" presetSubtype="0" fill="hold" nodeType="withEffect">
                                      <p:stCondLst>
                                        <p:cond delay="3000"/>
                                      </p:stCondLst>
                                      <p:childTnLst>
                                        <p:animRot by="120000">
                                          <p:cBhvr>
                                            <p:cTn id="44" dur="25" fill="hold">
                                              <p:stCondLst>
                                                <p:cond delay="0"/>
                                              </p:stCondLst>
                                            </p:cTn>
                                            <p:tgtEl>
                                              <p:spTgt spid="43"/>
                                            </p:tgtEl>
                                            <p:attrNameLst>
                                              <p:attrName>r</p:attrName>
                                            </p:attrNameLst>
                                          </p:cBhvr>
                                        </p:animRot>
                                        <p:animRot by="-240000">
                                          <p:cBhvr>
                                            <p:cTn id="45" dur="50" fill="hold">
                                              <p:stCondLst>
                                                <p:cond delay="50"/>
                                              </p:stCondLst>
                                            </p:cTn>
                                            <p:tgtEl>
                                              <p:spTgt spid="43"/>
                                            </p:tgtEl>
                                            <p:attrNameLst>
                                              <p:attrName>r</p:attrName>
                                            </p:attrNameLst>
                                          </p:cBhvr>
                                        </p:animRot>
                                        <p:animRot by="240000">
                                          <p:cBhvr>
                                            <p:cTn id="46" dur="50" fill="hold">
                                              <p:stCondLst>
                                                <p:cond delay="100"/>
                                              </p:stCondLst>
                                            </p:cTn>
                                            <p:tgtEl>
                                              <p:spTgt spid="43"/>
                                            </p:tgtEl>
                                            <p:attrNameLst>
                                              <p:attrName>r</p:attrName>
                                            </p:attrNameLst>
                                          </p:cBhvr>
                                        </p:animRot>
                                        <p:animRot by="-240000">
                                          <p:cBhvr>
                                            <p:cTn id="47" dur="50" fill="hold">
                                              <p:stCondLst>
                                                <p:cond delay="150"/>
                                              </p:stCondLst>
                                            </p:cTn>
                                            <p:tgtEl>
                                              <p:spTgt spid="43"/>
                                            </p:tgtEl>
                                            <p:attrNameLst>
                                              <p:attrName>r</p:attrName>
                                            </p:attrNameLst>
                                          </p:cBhvr>
                                        </p:animRot>
                                        <p:animRot by="120000">
                                          <p:cBhvr>
                                            <p:cTn id="48" dur="50" fill="hold">
                                              <p:stCondLst>
                                                <p:cond delay="200"/>
                                              </p:stCondLst>
                                            </p:cTn>
                                            <p:tgtEl>
                                              <p:spTgt spid="43"/>
                                            </p:tgtEl>
                                            <p:attrNameLst>
                                              <p:attrName>r</p:attrName>
                                            </p:attrNameLst>
                                          </p:cBhvr>
                                        </p:animRot>
                                      </p:childTnLst>
                                    </p:cTn>
                                  </p:par>
                                  <p:par>
                                    <p:cTn id="49" presetID="42" presetClass="entr" presetSubtype="0" fill="hold" grpId="20" nodeType="withEffect">
                                      <p:stCondLst>
                                        <p:cond delay="300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250"/>
                                            <p:tgtEl>
                                              <p:spTgt spid="42"/>
                                            </p:tgtEl>
                                          </p:cBhvr>
                                        </p:animEffect>
                                        <p:anim calcmode="lin" valueType="num">
                                          <p:cBhvr>
                                            <p:cTn id="52" dur="250" fill="hold"/>
                                            <p:tgtEl>
                                              <p:spTgt spid="42"/>
                                            </p:tgtEl>
                                            <p:attrNameLst>
                                              <p:attrName>ppt_x</p:attrName>
                                            </p:attrNameLst>
                                          </p:cBhvr>
                                          <p:tavLst>
                                            <p:tav tm="0">
                                              <p:val>
                                                <p:strVal val="#ppt_x"/>
                                              </p:val>
                                            </p:tav>
                                            <p:tav tm="100000">
                                              <p:val>
                                                <p:strVal val="#ppt_x"/>
                                              </p:val>
                                            </p:tav>
                                          </p:tavLst>
                                        </p:anim>
                                        <p:anim calcmode="lin" valueType="num">
                                          <p:cBhvr>
                                            <p:cTn id="53" dur="250" fill="hold"/>
                                            <p:tgtEl>
                                              <p:spTgt spid="42"/>
                                            </p:tgtEl>
                                            <p:attrNameLst>
                                              <p:attrName>ppt_y</p:attrName>
                                            </p:attrNameLst>
                                          </p:cBhvr>
                                          <p:tavLst>
                                            <p:tav tm="0">
                                              <p:val>
                                                <p:strVal val="#ppt_y+.1"/>
                                              </p:val>
                                            </p:tav>
                                            <p:tav tm="100000">
                                              <p:val>
                                                <p:strVal val="#ppt_y"/>
                                              </p:val>
                                            </p:tav>
                                          </p:tavLst>
                                        </p:anim>
                                      </p:childTnLst>
                                    </p:cTn>
                                  </p:par>
                                  <p:par>
                                    <p:cTn id="54" presetID="53" presetClass="entr" presetSubtype="16" fill="hold" nodeType="withEffect">
                                      <p:stCondLst>
                                        <p:cond delay="3000"/>
                                      </p:stCondLst>
                                      <p:childTnLst>
                                        <p:set>
                                          <p:cBhvr>
                                            <p:cTn id="55" dur="1" fill="hold">
                                              <p:stCondLst>
                                                <p:cond delay="0"/>
                                              </p:stCondLst>
                                            </p:cTn>
                                            <p:tgtEl>
                                              <p:spTgt spid="41"/>
                                            </p:tgtEl>
                                            <p:attrNameLst>
                                              <p:attrName>style.visibility</p:attrName>
                                            </p:attrNameLst>
                                          </p:cBhvr>
                                          <p:to>
                                            <p:strVal val="visible"/>
                                          </p:to>
                                        </p:set>
                                        <p:anim calcmode="lin" valueType="num">
                                          <p:cBhvr>
                                            <p:cTn id="56" dur="500" fill="hold"/>
                                            <p:tgtEl>
                                              <p:spTgt spid="41"/>
                                            </p:tgtEl>
                                            <p:attrNameLst>
                                              <p:attrName>ppt_w</p:attrName>
                                            </p:attrNameLst>
                                          </p:cBhvr>
                                          <p:tavLst>
                                            <p:tav tm="0">
                                              <p:val>
                                                <p:fltVal val="0"/>
                                              </p:val>
                                            </p:tav>
                                            <p:tav tm="100000">
                                              <p:val>
                                                <p:strVal val="#ppt_w"/>
                                              </p:val>
                                            </p:tav>
                                          </p:tavLst>
                                        </p:anim>
                                        <p:anim calcmode="lin" valueType="num">
                                          <p:cBhvr>
                                            <p:cTn id="57" dur="500" fill="hold"/>
                                            <p:tgtEl>
                                              <p:spTgt spid="41"/>
                                            </p:tgtEl>
                                            <p:attrNameLst>
                                              <p:attrName>ppt_h</p:attrName>
                                            </p:attrNameLst>
                                          </p:cBhvr>
                                          <p:tavLst>
                                            <p:tav tm="0">
                                              <p:val>
                                                <p:fltVal val="0"/>
                                              </p:val>
                                            </p:tav>
                                            <p:tav tm="100000">
                                              <p:val>
                                                <p:strVal val="#ppt_h"/>
                                              </p:val>
                                            </p:tav>
                                          </p:tavLst>
                                        </p:anim>
                                        <p:animEffect transition="in" filter="fade">
                                          <p:cBhvr>
                                            <p:cTn id="5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9" restart="whenNotActive" fill="hold" evtFilter="cancelBubble" nodeType="interactiveSeq">
                    <p:stCondLst>
                      <p:cond evt="onClick" delay="0">
                        <p:tgtEl>
                          <p:spTgt spid="19"/>
                        </p:tgtEl>
                      </p:cond>
                    </p:stCondLst>
                    <p:endSync evt="end" delay="0">
                      <p:rtn val="all"/>
                    </p:endSync>
                    <p:childTnLst>
                      <p:par>
                        <p:cTn id="60" fill="hold">
                          <p:stCondLst>
                            <p:cond delay="0"/>
                          </p:stCondLst>
                          <p:childTnLst>
                            <p:par>
                              <p:cTn id="61" fill="hold">
                                <p:stCondLst>
                                  <p:cond delay="0"/>
                                </p:stCondLst>
                                <p:childTnLst>
                                  <p:par>
                                    <p:cTn id="62" presetID="64" presetClass="path" presetSubtype="0" accel="50000" fill="hold" nodeType="clickEffect">
                                      <p:stCondLst>
                                        <p:cond delay="0"/>
                                      </p:stCondLst>
                                      <p:childTnLst>
                                        <p:animMotion origin="layout" path="M -2.08333E-6 4.81481E-6 L -2.08333E-6 -0.13473 " pathEditMode="relative" rAng="0" ptsTypes="AA">
                                          <p:cBhvr>
                                            <p:cTn id="63" dur="750" fill="hold"/>
                                            <p:tgtEl>
                                              <p:spTgt spid="19"/>
                                            </p:tgtEl>
                                            <p:attrNameLst>
                                              <p:attrName>ppt_x</p:attrName>
                                              <p:attrName>ppt_y</p:attrName>
                                            </p:attrNameLst>
                                          </p:cBhvr>
                                          <p:rCtr x="0" y="-6736"/>
                                        </p:animMotion>
                                      </p:childTnLst>
                                      <p:subTnLst>
                                        <p:audio>
                                          <p:cMediaNode>
                                            <p:cTn display="0" masterRel="sameClick">
                                              <p:stCondLst>
                                                <p:cond evt="begin" delay="0">
                                                  <p:tn val="62"/>
                                                </p:cond>
                                              </p:stCondLst>
                                              <p:endCondLst>
                                                <p:cond evt="onStopAudio" delay="0">
                                                  <p:tgtEl>
                                                    <p:sldTgt/>
                                                  </p:tgtEl>
                                                </p:cond>
                                              </p:endCondLst>
                                            </p:cTn>
                                            <p:tgtEl>
                                              <p:sndTgt r:embed="rId18" name="General_Question_Appears.wav"/>
                                            </p:tgtEl>
                                          </p:cMediaNode>
                                        </p:audio>
                                      </p:subTnLst>
                                    </p:cTn>
                                  </p:par>
                                  <p:par>
                                    <p:cTn id="64" presetID="47" presetClass="entr" presetSubtype="0" fill="hold" grpId="2"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250"/>
                                            <p:tgtEl>
                                              <p:spTgt spid="26"/>
                                            </p:tgtEl>
                                          </p:cBhvr>
                                        </p:animEffect>
                                        <p:anim calcmode="lin" valueType="num">
                                          <p:cBhvr>
                                            <p:cTn id="67" dur="250" fill="hold"/>
                                            <p:tgtEl>
                                              <p:spTgt spid="26"/>
                                            </p:tgtEl>
                                            <p:attrNameLst>
                                              <p:attrName>ppt_x</p:attrName>
                                            </p:attrNameLst>
                                          </p:cBhvr>
                                          <p:tavLst>
                                            <p:tav tm="0">
                                              <p:val>
                                                <p:strVal val="#ppt_x"/>
                                              </p:val>
                                            </p:tav>
                                            <p:tav tm="100000">
                                              <p:val>
                                                <p:strVal val="#ppt_x"/>
                                              </p:val>
                                            </p:tav>
                                          </p:tavLst>
                                        </p:anim>
                                        <p:anim calcmode="lin" valueType="num">
                                          <p:cBhvr>
                                            <p:cTn id="68" dur="250" fill="hold"/>
                                            <p:tgtEl>
                                              <p:spTgt spid="26"/>
                                            </p:tgtEl>
                                            <p:attrNameLst>
                                              <p:attrName>ppt_y</p:attrName>
                                            </p:attrNameLst>
                                          </p:cBhvr>
                                          <p:tavLst>
                                            <p:tav tm="0">
                                              <p:val>
                                                <p:strVal val="#ppt_y-.1"/>
                                              </p:val>
                                            </p:tav>
                                            <p:tav tm="100000">
                                              <p:val>
                                                <p:strVal val="#ppt_y"/>
                                              </p:val>
                                            </p:tav>
                                          </p:tavLst>
                                        </p:anim>
                                      </p:childTnLst>
                                    </p:cTn>
                                  </p:par>
                                  <p:par>
                                    <p:cTn id="69" presetID="42" presetClass="entr" presetSubtype="0" fill="hold" grpId="1" nodeType="with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250"/>
                                            <p:tgtEl>
                                              <p:spTgt spid="28"/>
                                            </p:tgtEl>
                                          </p:cBhvr>
                                        </p:animEffect>
                                        <p:anim calcmode="lin" valueType="num">
                                          <p:cBhvr>
                                            <p:cTn id="72" dur="250" fill="hold"/>
                                            <p:tgtEl>
                                              <p:spTgt spid="28"/>
                                            </p:tgtEl>
                                            <p:attrNameLst>
                                              <p:attrName>ppt_x</p:attrName>
                                            </p:attrNameLst>
                                          </p:cBhvr>
                                          <p:tavLst>
                                            <p:tav tm="0">
                                              <p:val>
                                                <p:strVal val="#ppt_x"/>
                                              </p:val>
                                            </p:tav>
                                            <p:tav tm="100000">
                                              <p:val>
                                                <p:strVal val="#ppt_x"/>
                                              </p:val>
                                            </p:tav>
                                          </p:tavLst>
                                        </p:anim>
                                        <p:anim calcmode="lin" valueType="num">
                                          <p:cBhvr>
                                            <p:cTn id="73" dur="250" fill="hold"/>
                                            <p:tgtEl>
                                              <p:spTgt spid="2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250"/>
                                            <p:tgtEl>
                                              <p:spTgt spid="29"/>
                                            </p:tgtEl>
                                          </p:cBhvr>
                                        </p:animEffect>
                                        <p:anim calcmode="lin" valueType="num">
                                          <p:cBhvr>
                                            <p:cTn id="77" dur="250" fill="hold"/>
                                            <p:tgtEl>
                                              <p:spTgt spid="29"/>
                                            </p:tgtEl>
                                            <p:attrNameLst>
                                              <p:attrName>ppt_x</p:attrName>
                                            </p:attrNameLst>
                                          </p:cBhvr>
                                          <p:tavLst>
                                            <p:tav tm="0">
                                              <p:val>
                                                <p:strVal val="#ppt_x"/>
                                              </p:val>
                                            </p:tav>
                                            <p:tav tm="100000">
                                              <p:val>
                                                <p:strVal val="#ppt_x"/>
                                              </p:val>
                                            </p:tav>
                                          </p:tavLst>
                                        </p:anim>
                                        <p:anim calcmode="lin" valueType="num">
                                          <p:cBhvr>
                                            <p:cTn id="78" dur="250" fill="hold"/>
                                            <p:tgtEl>
                                              <p:spTgt spid="29"/>
                                            </p:tgtEl>
                                            <p:attrNameLst>
                                              <p:attrName>ppt_y</p:attrName>
                                            </p:attrNameLst>
                                          </p:cBhvr>
                                          <p:tavLst>
                                            <p:tav tm="0">
                                              <p:val>
                                                <p:strVal val="#ppt_y+.1"/>
                                              </p:val>
                                            </p:tav>
                                            <p:tav tm="100000">
                                              <p:val>
                                                <p:strVal val="#ppt_y"/>
                                              </p:val>
                                            </p:tav>
                                          </p:tavLst>
                                        </p:anim>
                                      </p:childTnLst>
                                    </p:cTn>
                                  </p:par>
                                  <p:par>
                                    <p:cTn id="79" presetID="53" presetClass="entr" presetSubtype="16" fill="hold" nodeType="with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p:cTn id="81" dur="500" fill="hold"/>
                                            <p:tgtEl>
                                              <p:spTgt spid="25"/>
                                            </p:tgtEl>
                                            <p:attrNameLst>
                                              <p:attrName>ppt_w</p:attrName>
                                            </p:attrNameLst>
                                          </p:cBhvr>
                                          <p:tavLst>
                                            <p:tav tm="0">
                                              <p:val>
                                                <p:fltVal val="0"/>
                                              </p:val>
                                            </p:tav>
                                            <p:tav tm="100000">
                                              <p:val>
                                                <p:strVal val="#ppt_w"/>
                                              </p:val>
                                            </p:tav>
                                          </p:tavLst>
                                        </p:anim>
                                        <p:anim calcmode="lin" valueType="num">
                                          <p:cBhvr>
                                            <p:cTn id="82" dur="500" fill="hold"/>
                                            <p:tgtEl>
                                              <p:spTgt spid="25"/>
                                            </p:tgtEl>
                                            <p:attrNameLst>
                                              <p:attrName>ppt_h</p:attrName>
                                            </p:attrNameLst>
                                          </p:cBhvr>
                                          <p:tavLst>
                                            <p:tav tm="0">
                                              <p:val>
                                                <p:fltVal val="0"/>
                                              </p:val>
                                            </p:tav>
                                            <p:tav tm="100000">
                                              <p:val>
                                                <p:strVal val="#ppt_h"/>
                                              </p:val>
                                            </p:tav>
                                          </p:tavLst>
                                        </p:anim>
                                        <p:animEffect transition="in" filter="fade">
                                          <p:cBhvr>
                                            <p:cTn id="83" dur="500"/>
                                            <p:tgtEl>
                                              <p:spTgt spid="25"/>
                                            </p:tgtEl>
                                          </p:cBhvr>
                                        </p:animEffect>
                                      </p:childTnLst>
                                    </p:cTn>
                                  </p:par>
                                  <p:par>
                                    <p:cTn id="84" presetID="47" presetClass="exit" presetSubtype="0" fill="hold" grpId="10" nodeType="withEffect">
                                      <p:stCondLst>
                                        <p:cond delay="0"/>
                                      </p:stCondLst>
                                      <p:childTnLst>
                                        <p:animEffect transition="out" filter="fade">
                                          <p:cBhvr>
                                            <p:cTn id="85" dur="250"/>
                                            <p:tgtEl>
                                              <p:spTgt spid="42"/>
                                            </p:tgtEl>
                                          </p:cBhvr>
                                        </p:animEffect>
                                        <p:anim calcmode="lin" valueType="num">
                                          <p:cBhvr>
                                            <p:cTn id="86" dur="250"/>
                                            <p:tgtEl>
                                              <p:spTgt spid="42"/>
                                            </p:tgtEl>
                                            <p:attrNameLst>
                                              <p:attrName>ppt_x</p:attrName>
                                            </p:attrNameLst>
                                          </p:cBhvr>
                                          <p:tavLst>
                                            <p:tav tm="0">
                                              <p:val>
                                                <p:strVal val="ppt_x"/>
                                              </p:val>
                                            </p:tav>
                                            <p:tav tm="100000">
                                              <p:val>
                                                <p:strVal val="ppt_x"/>
                                              </p:val>
                                            </p:tav>
                                          </p:tavLst>
                                        </p:anim>
                                        <p:anim calcmode="lin" valueType="num">
                                          <p:cBhvr>
                                            <p:cTn id="87" dur="250"/>
                                            <p:tgtEl>
                                              <p:spTgt spid="42"/>
                                            </p:tgtEl>
                                            <p:attrNameLst>
                                              <p:attrName>ppt_y</p:attrName>
                                            </p:attrNameLst>
                                          </p:cBhvr>
                                          <p:tavLst>
                                            <p:tav tm="0">
                                              <p:val>
                                                <p:strVal val="ppt_y"/>
                                              </p:val>
                                            </p:tav>
                                            <p:tav tm="100000">
                                              <p:val>
                                                <p:strVal val="ppt_y-.1"/>
                                              </p:val>
                                            </p:tav>
                                          </p:tavLst>
                                        </p:anim>
                                        <p:set>
                                          <p:cBhvr>
                                            <p:cTn id="88" dur="1" fill="hold">
                                              <p:stCondLst>
                                                <p:cond delay="249"/>
                                              </p:stCondLst>
                                            </p:cTn>
                                            <p:tgtEl>
                                              <p:spTgt spid="42"/>
                                            </p:tgtEl>
                                            <p:attrNameLst>
                                              <p:attrName>style.visibility</p:attrName>
                                            </p:attrNameLst>
                                          </p:cBhvr>
                                          <p:to>
                                            <p:strVal val="hidden"/>
                                          </p:to>
                                        </p:set>
                                      </p:childTnLst>
                                    </p:cTn>
                                  </p:par>
                                  <p:par>
                                    <p:cTn id="89" presetID="53" presetClass="exit" presetSubtype="32" fill="hold" nodeType="withEffect">
                                      <p:stCondLst>
                                        <p:cond delay="0"/>
                                      </p:stCondLst>
                                      <p:childTnLst>
                                        <p:anim calcmode="lin" valueType="num">
                                          <p:cBhvr>
                                            <p:cTn id="90" dur="500"/>
                                            <p:tgtEl>
                                              <p:spTgt spid="41"/>
                                            </p:tgtEl>
                                            <p:attrNameLst>
                                              <p:attrName>ppt_w</p:attrName>
                                            </p:attrNameLst>
                                          </p:cBhvr>
                                          <p:tavLst>
                                            <p:tav tm="0">
                                              <p:val>
                                                <p:strVal val="ppt_w"/>
                                              </p:val>
                                            </p:tav>
                                            <p:tav tm="100000">
                                              <p:val>
                                                <p:fltVal val="0"/>
                                              </p:val>
                                            </p:tav>
                                          </p:tavLst>
                                        </p:anim>
                                        <p:anim calcmode="lin" valueType="num">
                                          <p:cBhvr>
                                            <p:cTn id="91" dur="500"/>
                                            <p:tgtEl>
                                              <p:spTgt spid="41"/>
                                            </p:tgtEl>
                                            <p:attrNameLst>
                                              <p:attrName>ppt_h</p:attrName>
                                            </p:attrNameLst>
                                          </p:cBhvr>
                                          <p:tavLst>
                                            <p:tav tm="0">
                                              <p:val>
                                                <p:strVal val="ppt_h"/>
                                              </p:val>
                                            </p:tav>
                                            <p:tav tm="100000">
                                              <p:val>
                                                <p:fltVal val="0"/>
                                              </p:val>
                                            </p:tav>
                                          </p:tavLst>
                                        </p:anim>
                                        <p:animEffect transition="out" filter="fade">
                                          <p:cBhvr>
                                            <p:cTn id="92" dur="500"/>
                                            <p:tgtEl>
                                              <p:spTgt spid="41"/>
                                            </p:tgtEl>
                                          </p:cBhvr>
                                        </p:animEffect>
                                        <p:set>
                                          <p:cBhvr>
                                            <p:cTn id="93" dur="1" fill="hold">
                                              <p:stCondLst>
                                                <p:cond delay="499"/>
                                              </p:stCondLst>
                                            </p:cTn>
                                            <p:tgtEl>
                                              <p:spTgt spid="41"/>
                                            </p:tgtEl>
                                            <p:attrNameLst>
                                              <p:attrName>style.visibility</p:attrName>
                                            </p:attrNameLst>
                                          </p:cBhvr>
                                          <p:to>
                                            <p:strVal val="hidden"/>
                                          </p:to>
                                        </p:set>
                                      </p:childTnLst>
                                    </p:cTn>
                                  </p:par>
                                </p:childTnLst>
                              </p:cTn>
                            </p:par>
                          </p:childTnLst>
                        </p:cTn>
                      </p:par>
                      <p:par>
                        <p:cTn id="94" fill="hold">
                          <p:stCondLst>
                            <p:cond delay="indefinite"/>
                          </p:stCondLst>
                          <p:childTnLst>
                            <p:par>
                              <p:cTn id="95" fill="hold">
                                <p:stCondLst>
                                  <p:cond delay="0"/>
                                </p:stCondLst>
                                <p:childTnLst>
                                  <p:par>
                                    <p:cTn id="96" presetID="42" presetClass="path" presetSubtype="0" accel="50000" decel="50000" fill="hold" nodeType="clickEffect">
                                      <p:stCondLst>
                                        <p:cond delay="0"/>
                                      </p:stCondLst>
                                      <p:childTnLst>
                                        <p:animMotion origin="layout" path="M 0 -0.13472 L 0 -0.00139 " pathEditMode="relative" rAng="0" ptsTypes="AA">
                                          <p:cBhvr>
                                            <p:cTn id="97" dur="750" fill="hold"/>
                                            <p:tgtEl>
                                              <p:spTgt spid="19"/>
                                            </p:tgtEl>
                                            <p:attrNameLst>
                                              <p:attrName>ppt_x</p:attrName>
                                              <p:attrName>ppt_y</p:attrName>
                                            </p:attrNameLst>
                                          </p:cBhvr>
                                          <p:rCtr x="0" y="6667"/>
                                        </p:animMotion>
                                      </p:childTnLst>
                                      <p:subTnLst>
                                        <p:audio>
                                          <p:cMediaNode>
                                            <p:cTn display="0" masterRel="sameClick">
                                              <p:stCondLst>
                                                <p:cond evt="begin" delay="0">
                                                  <p:tn val="96"/>
                                                </p:cond>
                                              </p:stCondLst>
                                              <p:endCondLst>
                                                <p:cond evt="onStopAudio" delay="0">
                                                  <p:tgtEl>
                                                    <p:sldTgt/>
                                                  </p:tgtEl>
                                                </p:cond>
                                              </p:endCondLst>
                                            </p:cTn>
                                            <p:tgtEl>
                                              <p:sndTgt r:embed="rId19" name="General_Question_Box_Leaves.wav"/>
                                            </p:tgtEl>
                                          </p:cMediaNode>
                                        </p:audio>
                                      </p:subTnLst>
                                    </p:cTn>
                                  </p:par>
                                  <p:par>
                                    <p:cTn id="98" presetID="47" presetClass="exit" presetSubtype="0" fill="hold" grpId="7" nodeType="withEffect">
                                      <p:stCondLst>
                                        <p:cond delay="0"/>
                                      </p:stCondLst>
                                      <p:childTnLst>
                                        <p:animEffect transition="out" filter="fade">
                                          <p:cBhvr>
                                            <p:cTn id="99" dur="1000"/>
                                            <p:tgtEl>
                                              <p:spTgt spid="26"/>
                                            </p:tgtEl>
                                          </p:cBhvr>
                                        </p:animEffect>
                                        <p:anim calcmode="lin" valueType="num">
                                          <p:cBhvr>
                                            <p:cTn id="100" dur="1000"/>
                                            <p:tgtEl>
                                              <p:spTgt spid="26"/>
                                            </p:tgtEl>
                                            <p:attrNameLst>
                                              <p:attrName>ppt_x</p:attrName>
                                            </p:attrNameLst>
                                          </p:cBhvr>
                                          <p:tavLst>
                                            <p:tav tm="0">
                                              <p:val>
                                                <p:strVal val="ppt_x"/>
                                              </p:val>
                                            </p:tav>
                                            <p:tav tm="100000">
                                              <p:val>
                                                <p:strVal val="ppt_x"/>
                                              </p:val>
                                            </p:tav>
                                          </p:tavLst>
                                        </p:anim>
                                        <p:anim calcmode="lin" valueType="num">
                                          <p:cBhvr>
                                            <p:cTn id="101" dur="1000"/>
                                            <p:tgtEl>
                                              <p:spTgt spid="26"/>
                                            </p:tgtEl>
                                            <p:attrNameLst>
                                              <p:attrName>ppt_y</p:attrName>
                                            </p:attrNameLst>
                                          </p:cBhvr>
                                          <p:tavLst>
                                            <p:tav tm="0">
                                              <p:val>
                                                <p:strVal val="ppt_y"/>
                                              </p:val>
                                            </p:tav>
                                            <p:tav tm="100000">
                                              <p:val>
                                                <p:strVal val="ppt_y-.1"/>
                                              </p:val>
                                            </p:tav>
                                          </p:tavLst>
                                        </p:anim>
                                        <p:set>
                                          <p:cBhvr>
                                            <p:cTn id="102" dur="1" fill="hold">
                                              <p:stCondLst>
                                                <p:cond delay="999"/>
                                              </p:stCondLst>
                                            </p:cTn>
                                            <p:tgtEl>
                                              <p:spTgt spid="26"/>
                                            </p:tgtEl>
                                            <p:attrNameLst>
                                              <p:attrName>style.visibility</p:attrName>
                                            </p:attrNameLst>
                                          </p:cBhvr>
                                          <p:to>
                                            <p:strVal val="hidden"/>
                                          </p:to>
                                        </p:set>
                                      </p:childTnLst>
                                    </p:cTn>
                                  </p:par>
                                  <p:par>
                                    <p:cTn id="103" presetID="42" presetClass="exit" presetSubtype="0" fill="hold" grpId="1" nodeType="withEffect">
                                      <p:stCondLst>
                                        <p:cond delay="0"/>
                                      </p:stCondLst>
                                      <p:childTnLst>
                                        <p:animEffect transition="out" filter="fade">
                                          <p:cBhvr>
                                            <p:cTn id="104" dur="1000"/>
                                            <p:tgtEl>
                                              <p:spTgt spid="29"/>
                                            </p:tgtEl>
                                          </p:cBhvr>
                                        </p:animEffect>
                                        <p:anim calcmode="lin" valueType="num">
                                          <p:cBhvr>
                                            <p:cTn id="105" dur="1000"/>
                                            <p:tgtEl>
                                              <p:spTgt spid="29"/>
                                            </p:tgtEl>
                                            <p:attrNameLst>
                                              <p:attrName>ppt_x</p:attrName>
                                            </p:attrNameLst>
                                          </p:cBhvr>
                                          <p:tavLst>
                                            <p:tav tm="0">
                                              <p:val>
                                                <p:strVal val="ppt_x"/>
                                              </p:val>
                                            </p:tav>
                                            <p:tav tm="100000">
                                              <p:val>
                                                <p:strVal val="ppt_x"/>
                                              </p:val>
                                            </p:tav>
                                          </p:tavLst>
                                        </p:anim>
                                        <p:anim calcmode="lin" valueType="num">
                                          <p:cBhvr>
                                            <p:cTn id="106" dur="1000"/>
                                            <p:tgtEl>
                                              <p:spTgt spid="29"/>
                                            </p:tgtEl>
                                            <p:attrNameLst>
                                              <p:attrName>ppt_y</p:attrName>
                                            </p:attrNameLst>
                                          </p:cBhvr>
                                          <p:tavLst>
                                            <p:tav tm="0">
                                              <p:val>
                                                <p:strVal val="ppt_y"/>
                                              </p:val>
                                            </p:tav>
                                            <p:tav tm="100000">
                                              <p:val>
                                                <p:strVal val="ppt_y+.1"/>
                                              </p:val>
                                            </p:tav>
                                          </p:tavLst>
                                        </p:anim>
                                        <p:set>
                                          <p:cBhvr>
                                            <p:cTn id="107" dur="1" fill="hold">
                                              <p:stCondLst>
                                                <p:cond delay="999"/>
                                              </p:stCondLst>
                                            </p:cTn>
                                            <p:tgtEl>
                                              <p:spTgt spid="29"/>
                                            </p:tgtEl>
                                            <p:attrNameLst>
                                              <p:attrName>style.visibility</p:attrName>
                                            </p:attrNameLst>
                                          </p:cBhvr>
                                          <p:to>
                                            <p:strVal val="hidden"/>
                                          </p:to>
                                        </p:set>
                                      </p:childTnLst>
                                    </p:cTn>
                                  </p:par>
                                  <p:par>
                                    <p:cTn id="108" presetID="42" presetClass="exit" presetSubtype="0" fill="hold" grpId="2" nodeType="withEffect">
                                      <p:stCondLst>
                                        <p:cond delay="0"/>
                                      </p:stCondLst>
                                      <p:childTnLst>
                                        <p:animEffect transition="out" filter="fade">
                                          <p:cBhvr>
                                            <p:cTn id="109" dur="1000"/>
                                            <p:tgtEl>
                                              <p:spTgt spid="28"/>
                                            </p:tgtEl>
                                          </p:cBhvr>
                                        </p:animEffect>
                                        <p:anim calcmode="lin" valueType="num">
                                          <p:cBhvr>
                                            <p:cTn id="110" dur="1000"/>
                                            <p:tgtEl>
                                              <p:spTgt spid="28"/>
                                            </p:tgtEl>
                                            <p:attrNameLst>
                                              <p:attrName>ppt_x</p:attrName>
                                            </p:attrNameLst>
                                          </p:cBhvr>
                                          <p:tavLst>
                                            <p:tav tm="0">
                                              <p:val>
                                                <p:strVal val="ppt_x"/>
                                              </p:val>
                                            </p:tav>
                                            <p:tav tm="100000">
                                              <p:val>
                                                <p:strVal val="ppt_x"/>
                                              </p:val>
                                            </p:tav>
                                          </p:tavLst>
                                        </p:anim>
                                        <p:anim calcmode="lin" valueType="num">
                                          <p:cBhvr>
                                            <p:cTn id="111" dur="1000"/>
                                            <p:tgtEl>
                                              <p:spTgt spid="28"/>
                                            </p:tgtEl>
                                            <p:attrNameLst>
                                              <p:attrName>ppt_y</p:attrName>
                                            </p:attrNameLst>
                                          </p:cBhvr>
                                          <p:tavLst>
                                            <p:tav tm="0">
                                              <p:val>
                                                <p:strVal val="ppt_y"/>
                                              </p:val>
                                            </p:tav>
                                            <p:tav tm="100000">
                                              <p:val>
                                                <p:strVal val="ppt_y+.1"/>
                                              </p:val>
                                            </p:tav>
                                          </p:tavLst>
                                        </p:anim>
                                        <p:set>
                                          <p:cBhvr>
                                            <p:cTn id="112" dur="1" fill="hold">
                                              <p:stCondLst>
                                                <p:cond delay="999"/>
                                              </p:stCondLst>
                                            </p:cTn>
                                            <p:tgtEl>
                                              <p:spTgt spid="28"/>
                                            </p:tgtEl>
                                            <p:attrNameLst>
                                              <p:attrName>style.visibility</p:attrName>
                                            </p:attrNameLst>
                                          </p:cBhvr>
                                          <p:to>
                                            <p:strVal val="hidden"/>
                                          </p:to>
                                        </p:set>
                                      </p:childTnLst>
                                    </p:cTn>
                                  </p:par>
                                  <p:par>
                                    <p:cTn id="113" presetID="53" presetClass="exit" presetSubtype="32" fill="hold" nodeType="withEffect">
                                      <p:stCondLst>
                                        <p:cond delay="0"/>
                                      </p:stCondLst>
                                      <p:childTnLst>
                                        <p:anim calcmode="lin" valueType="num">
                                          <p:cBhvr>
                                            <p:cTn id="114" dur="500"/>
                                            <p:tgtEl>
                                              <p:spTgt spid="25"/>
                                            </p:tgtEl>
                                            <p:attrNameLst>
                                              <p:attrName>ppt_w</p:attrName>
                                            </p:attrNameLst>
                                          </p:cBhvr>
                                          <p:tavLst>
                                            <p:tav tm="0">
                                              <p:val>
                                                <p:strVal val="ppt_w"/>
                                              </p:val>
                                            </p:tav>
                                            <p:tav tm="100000">
                                              <p:val>
                                                <p:fltVal val="0"/>
                                              </p:val>
                                            </p:tav>
                                          </p:tavLst>
                                        </p:anim>
                                        <p:anim calcmode="lin" valueType="num">
                                          <p:cBhvr>
                                            <p:cTn id="115" dur="500"/>
                                            <p:tgtEl>
                                              <p:spTgt spid="25"/>
                                            </p:tgtEl>
                                            <p:attrNameLst>
                                              <p:attrName>ppt_h</p:attrName>
                                            </p:attrNameLst>
                                          </p:cBhvr>
                                          <p:tavLst>
                                            <p:tav tm="0">
                                              <p:val>
                                                <p:strVal val="ppt_h"/>
                                              </p:val>
                                            </p:tav>
                                            <p:tav tm="100000">
                                              <p:val>
                                                <p:fltVal val="0"/>
                                              </p:val>
                                            </p:tav>
                                          </p:tavLst>
                                        </p:anim>
                                        <p:animEffect transition="out" filter="fade">
                                          <p:cBhvr>
                                            <p:cTn id="116" dur="500"/>
                                            <p:tgtEl>
                                              <p:spTgt spid="25"/>
                                            </p:tgtEl>
                                          </p:cBhvr>
                                        </p:animEffect>
                                        <p:set>
                                          <p:cBhvr>
                                            <p:cTn id="117" dur="1" fill="hold">
                                              <p:stCondLst>
                                                <p:cond delay="499"/>
                                              </p:stCondLst>
                                            </p:cTn>
                                            <p:tgtEl>
                                              <p:spTgt spid="25"/>
                                            </p:tgtEl>
                                            <p:attrNameLst>
                                              <p:attrName>style.visibility</p:attrName>
                                            </p:attrNameLst>
                                          </p:cBhvr>
                                          <p:to>
                                            <p:strVal val="hidden"/>
                                          </p:to>
                                        </p:set>
                                      </p:childTnLst>
                                    </p:cTn>
                                  </p:par>
                                  <p:par>
                                    <p:cTn id="118" presetID="47" presetClass="entr" presetSubtype="0" fill="hold" grpId="0" nodeType="withEffect">
                                      <p:stCondLst>
                                        <p:cond delay="0"/>
                                      </p:stCondLst>
                                      <p:childTnLst>
                                        <p:set>
                                          <p:cBhvr>
                                            <p:cTn id="119" dur="1" fill="hold">
                                              <p:stCondLst>
                                                <p:cond delay="0"/>
                                              </p:stCondLst>
                                            </p:cTn>
                                            <p:tgtEl>
                                              <p:spTgt spid="42"/>
                                            </p:tgtEl>
                                            <p:attrNameLst>
                                              <p:attrName>style.visibility</p:attrName>
                                            </p:attrNameLst>
                                          </p:cBhvr>
                                          <p:to>
                                            <p:strVal val="visible"/>
                                          </p:to>
                                        </p:set>
                                        <p:animEffect transition="in" filter="fade">
                                          <p:cBhvr>
                                            <p:cTn id="120" dur="250"/>
                                            <p:tgtEl>
                                              <p:spTgt spid="42"/>
                                            </p:tgtEl>
                                          </p:cBhvr>
                                        </p:animEffect>
                                        <p:anim calcmode="lin" valueType="num">
                                          <p:cBhvr>
                                            <p:cTn id="121" dur="250" fill="hold"/>
                                            <p:tgtEl>
                                              <p:spTgt spid="42"/>
                                            </p:tgtEl>
                                            <p:attrNameLst>
                                              <p:attrName>ppt_x</p:attrName>
                                            </p:attrNameLst>
                                          </p:cBhvr>
                                          <p:tavLst>
                                            <p:tav tm="0">
                                              <p:val>
                                                <p:strVal val="#ppt_x"/>
                                              </p:val>
                                            </p:tav>
                                            <p:tav tm="100000">
                                              <p:val>
                                                <p:strVal val="#ppt_x"/>
                                              </p:val>
                                            </p:tav>
                                          </p:tavLst>
                                        </p:anim>
                                        <p:anim calcmode="lin" valueType="num">
                                          <p:cBhvr>
                                            <p:cTn id="122" dur="250" fill="hold"/>
                                            <p:tgtEl>
                                              <p:spTgt spid="42"/>
                                            </p:tgtEl>
                                            <p:attrNameLst>
                                              <p:attrName>ppt_y</p:attrName>
                                            </p:attrNameLst>
                                          </p:cBhvr>
                                          <p:tavLst>
                                            <p:tav tm="0">
                                              <p:val>
                                                <p:strVal val="#ppt_y-.1"/>
                                              </p:val>
                                            </p:tav>
                                            <p:tav tm="100000">
                                              <p:val>
                                                <p:strVal val="#ppt_y"/>
                                              </p:val>
                                            </p:tav>
                                          </p:tavLst>
                                        </p:anim>
                                      </p:childTnLst>
                                    </p:cTn>
                                  </p:par>
                                  <p:par>
                                    <p:cTn id="123" presetID="53" presetClass="entr" presetSubtype="16" fill="hold" nodeType="withEffect">
                                      <p:stCondLst>
                                        <p:cond delay="0"/>
                                      </p:stCondLst>
                                      <p:childTnLst>
                                        <p:set>
                                          <p:cBhvr>
                                            <p:cTn id="124" dur="1" fill="hold">
                                              <p:stCondLst>
                                                <p:cond delay="0"/>
                                              </p:stCondLst>
                                            </p:cTn>
                                            <p:tgtEl>
                                              <p:spTgt spid="41"/>
                                            </p:tgtEl>
                                            <p:attrNameLst>
                                              <p:attrName>style.visibility</p:attrName>
                                            </p:attrNameLst>
                                          </p:cBhvr>
                                          <p:to>
                                            <p:strVal val="visible"/>
                                          </p:to>
                                        </p:set>
                                        <p:anim calcmode="lin" valueType="num">
                                          <p:cBhvr>
                                            <p:cTn id="125" dur="500" fill="hold"/>
                                            <p:tgtEl>
                                              <p:spTgt spid="41"/>
                                            </p:tgtEl>
                                            <p:attrNameLst>
                                              <p:attrName>ppt_w</p:attrName>
                                            </p:attrNameLst>
                                          </p:cBhvr>
                                          <p:tavLst>
                                            <p:tav tm="0">
                                              <p:val>
                                                <p:fltVal val="0"/>
                                              </p:val>
                                            </p:tav>
                                            <p:tav tm="100000">
                                              <p:val>
                                                <p:strVal val="#ppt_w"/>
                                              </p:val>
                                            </p:tav>
                                          </p:tavLst>
                                        </p:anim>
                                        <p:anim calcmode="lin" valueType="num">
                                          <p:cBhvr>
                                            <p:cTn id="126" dur="500" fill="hold"/>
                                            <p:tgtEl>
                                              <p:spTgt spid="41"/>
                                            </p:tgtEl>
                                            <p:attrNameLst>
                                              <p:attrName>ppt_h</p:attrName>
                                            </p:attrNameLst>
                                          </p:cBhvr>
                                          <p:tavLst>
                                            <p:tav tm="0">
                                              <p:val>
                                                <p:fltVal val="0"/>
                                              </p:val>
                                            </p:tav>
                                            <p:tav tm="100000">
                                              <p:val>
                                                <p:strVal val="#ppt_h"/>
                                              </p:val>
                                            </p:tav>
                                          </p:tavLst>
                                        </p:anim>
                                        <p:animEffect transition="in" filter="fade">
                                          <p:cBhvr>
                                            <p:cTn id="127" dur="500"/>
                                            <p:tgtEl>
                                              <p:spTgt spid="41"/>
                                            </p:tgtEl>
                                          </p:cBhvr>
                                        </p:animEffect>
                                      </p:childTnLst>
                                    </p:cTn>
                                  </p:par>
                                </p:childTnLst>
                              </p:cTn>
                            </p:par>
                          </p:childTnLst>
                        </p:cTn>
                      </p:par>
                    </p:childTnLst>
                  </p:cTn>
                  <p:nextCondLst>
                    <p:cond evt="onClick" delay="0">
                      <p:tgtEl>
                        <p:spTgt spid="19"/>
                      </p:tgtEl>
                    </p:cond>
                  </p:nextCondLst>
                </p:seq>
                <p:audio>
                  <p:cMediaNode vol="80000">
                    <p:cTn id="128" fill="hold" display="0">
                      <p:stCondLst>
                        <p:cond delay="indefinite"/>
                      </p:stCondLst>
                      <p:endCondLst>
                        <p:cond evt="onStopAudio" delay="0">
                          <p:tgtEl>
                            <p:sldTgt/>
                          </p:tgtEl>
                        </p:cond>
                      </p:endCondLst>
                    </p:cTn>
                    <p:tgtEl>
                      <p:spTgt spid="23"/>
                    </p:tgtEl>
                  </p:cMediaNode>
                </p:audio>
                <p:audio>
                  <p:cMediaNode vol="80000">
                    <p:cTn id="129" fill="hold" display="0">
                      <p:stCondLst>
                        <p:cond delay="indefinite"/>
                      </p:stCondLst>
                      <p:endCondLst>
                        <p:cond evt="onStopAudio" delay="0">
                          <p:tgtEl>
                            <p:sldTgt/>
                          </p:tgtEl>
                        </p:cond>
                      </p:endCondLst>
                    </p:cTn>
                    <p:tgtEl>
                      <p:spTgt spid="24"/>
                    </p:tgtEl>
                  </p:cMediaNode>
                </p:audio>
                <p:seq concurrent="1" nextAc="seek">
                  <p:cTn id="130" restart="whenNotActive" fill="hold" evtFilter="cancelBubble" nodeType="interactiveSeq">
                    <p:stCondLst>
                      <p:cond evt="onClick" delay="0">
                        <p:tgtEl>
                          <p:spTgt spid="29"/>
                        </p:tgtEl>
                      </p:cond>
                    </p:stCondLst>
                    <p:endSync evt="end" delay="0">
                      <p:rtn val="all"/>
                    </p:endSync>
                    <p:childTnLst>
                      <p:par>
                        <p:cTn id="131" fill="hold">
                          <p:stCondLst>
                            <p:cond delay="0"/>
                          </p:stCondLst>
                          <p:childTnLst>
                            <p:par>
                              <p:cTn id="132" fill="hold">
                                <p:stCondLst>
                                  <p:cond delay="0"/>
                                </p:stCondLst>
                                <p:childTnLst>
                                  <p:par>
                                    <p:cTn id="133" presetID="42" presetClass="path" presetSubtype="0" accel="50000" decel="50000" fill="hold" nodeType="clickEffect">
                                      <p:stCondLst>
                                        <p:cond delay="0"/>
                                      </p:stCondLst>
                                      <p:childTnLst>
                                        <p:animMotion origin="layout" path="M -1.04167E-6 -0.13473 L -1.04167E-6 -3.33333E-6 " pathEditMode="relative" rAng="0" ptsTypes="AA">
                                          <p:cBhvr>
                                            <p:cTn id="134" dur="750" fill="hold"/>
                                            <p:tgtEl>
                                              <p:spTgt spid="19"/>
                                            </p:tgtEl>
                                            <p:attrNameLst>
                                              <p:attrName>ppt_x</p:attrName>
                                              <p:attrName>ppt_y</p:attrName>
                                            </p:attrNameLst>
                                          </p:cBhvr>
                                          <p:rCtr x="0" y="6644"/>
                                        </p:animMotion>
                                      </p:childTnLst>
                                      <p:subTnLst>
                                        <p:audio>
                                          <p:cMediaNode>
                                            <p:cTn display="0" masterRel="sameClick">
                                              <p:stCondLst>
                                                <p:cond evt="begin" delay="0">
                                                  <p:tn val="133"/>
                                                </p:cond>
                                              </p:stCondLst>
                                              <p:endCondLst>
                                                <p:cond evt="onStopAudio" delay="0">
                                                  <p:tgtEl>
                                                    <p:sldTgt/>
                                                  </p:tgtEl>
                                                </p:cond>
                                              </p:endCondLst>
                                            </p:cTn>
                                            <p:tgtEl>
                                              <p:sndTgt r:embed="rId19" name="General_Question_Box_Leaves.wav"/>
                                            </p:tgtEl>
                                          </p:cMediaNode>
                                        </p:audio>
                                      </p:subTnLst>
                                    </p:cTn>
                                  </p:par>
                                  <p:par>
                                    <p:cTn id="135" presetID="42" presetClass="exit" presetSubtype="0" fill="hold" grpId="0" nodeType="withEffect">
                                      <p:stCondLst>
                                        <p:cond delay="0"/>
                                      </p:stCondLst>
                                      <p:childTnLst>
                                        <p:animEffect transition="out" filter="fade">
                                          <p:cBhvr>
                                            <p:cTn id="136" dur="1000"/>
                                            <p:tgtEl>
                                              <p:spTgt spid="28"/>
                                            </p:tgtEl>
                                          </p:cBhvr>
                                        </p:animEffect>
                                        <p:anim calcmode="lin" valueType="num">
                                          <p:cBhvr>
                                            <p:cTn id="137" dur="1000"/>
                                            <p:tgtEl>
                                              <p:spTgt spid="28"/>
                                            </p:tgtEl>
                                            <p:attrNameLst>
                                              <p:attrName>ppt_x</p:attrName>
                                            </p:attrNameLst>
                                          </p:cBhvr>
                                          <p:tavLst>
                                            <p:tav tm="0">
                                              <p:val>
                                                <p:strVal val="ppt_x"/>
                                              </p:val>
                                            </p:tav>
                                            <p:tav tm="100000">
                                              <p:val>
                                                <p:strVal val="ppt_x"/>
                                              </p:val>
                                            </p:tav>
                                          </p:tavLst>
                                        </p:anim>
                                        <p:anim calcmode="lin" valueType="num">
                                          <p:cBhvr>
                                            <p:cTn id="138" dur="1000"/>
                                            <p:tgtEl>
                                              <p:spTgt spid="28"/>
                                            </p:tgtEl>
                                            <p:attrNameLst>
                                              <p:attrName>ppt_y</p:attrName>
                                            </p:attrNameLst>
                                          </p:cBhvr>
                                          <p:tavLst>
                                            <p:tav tm="0">
                                              <p:val>
                                                <p:strVal val="ppt_y"/>
                                              </p:val>
                                            </p:tav>
                                            <p:tav tm="100000">
                                              <p:val>
                                                <p:strVal val="ppt_y+.1"/>
                                              </p:val>
                                            </p:tav>
                                          </p:tavLst>
                                        </p:anim>
                                        <p:set>
                                          <p:cBhvr>
                                            <p:cTn id="139" dur="1" fill="hold">
                                              <p:stCondLst>
                                                <p:cond delay="999"/>
                                              </p:stCondLst>
                                            </p:cTn>
                                            <p:tgtEl>
                                              <p:spTgt spid="28"/>
                                            </p:tgtEl>
                                            <p:attrNameLst>
                                              <p:attrName>style.visibility</p:attrName>
                                            </p:attrNameLst>
                                          </p:cBhvr>
                                          <p:to>
                                            <p:strVal val="hidden"/>
                                          </p:to>
                                        </p:set>
                                      </p:childTnLst>
                                    </p:cTn>
                                  </p:par>
                                  <p:par>
                                    <p:cTn id="140" presetID="42" presetClass="exit" presetSubtype="0" fill="hold" grpId="2" nodeType="withEffect">
                                      <p:stCondLst>
                                        <p:cond delay="0"/>
                                      </p:stCondLst>
                                      <p:childTnLst>
                                        <p:animEffect transition="out" filter="fade">
                                          <p:cBhvr>
                                            <p:cTn id="141" dur="1000"/>
                                            <p:tgtEl>
                                              <p:spTgt spid="29"/>
                                            </p:tgtEl>
                                          </p:cBhvr>
                                        </p:animEffect>
                                        <p:anim calcmode="lin" valueType="num">
                                          <p:cBhvr>
                                            <p:cTn id="142" dur="1000"/>
                                            <p:tgtEl>
                                              <p:spTgt spid="29"/>
                                            </p:tgtEl>
                                            <p:attrNameLst>
                                              <p:attrName>ppt_x</p:attrName>
                                            </p:attrNameLst>
                                          </p:cBhvr>
                                          <p:tavLst>
                                            <p:tav tm="0">
                                              <p:val>
                                                <p:strVal val="ppt_x"/>
                                              </p:val>
                                            </p:tav>
                                            <p:tav tm="100000">
                                              <p:val>
                                                <p:strVal val="ppt_x"/>
                                              </p:val>
                                            </p:tav>
                                          </p:tavLst>
                                        </p:anim>
                                        <p:anim calcmode="lin" valueType="num">
                                          <p:cBhvr>
                                            <p:cTn id="143" dur="1000"/>
                                            <p:tgtEl>
                                              <p:spTgt spid="29"/>
                                            </p:tgtEl>
                                            <p:attrNameLst>
                                              <p:attrName>ppt_y</p:attrName>
                                            </p:attrNameLst>
                                          </p:cBhvr>
                                          <p:tavLst>
                                            <p:tav tm="0">
                                              <p:val>
                                                <p:strVal val="ppt_y"/>
                                              </p:val>
                                            </p:tav>
                                            <p:tav tm="100000">
                                              <p:val>
                                                <p:strVal val="ppt_y+.1"/>
                                              </p:val>
                                            </p:tav>
                                          </p:tavLst>
                                        </p:anim>
                                        <p:set>
                                          <p:cBhvr>
                                            <p:cTn id="144" dur="1" fill="hold">
                                              <p:stCondLst>
                                                <p:cond delay="999"/>
                                              </p:stCondLst>
                                            </p:cTn>
                                            <p:tgtEl>
                                              <p:spTgt spid="29"/>
                                            </p:tgtEl>
                                            <p:attrNameLst>
                                              <p:attrName>style.visibility</p:attrName>
                                            </p:attrNameLst>
                                          </p:cBhvr>
                                          <p:to>
                                            <p:strVal val="hidden"/>
                                          </p:to>
                                        </p:set>
                                      </p:childTnLst>
                                    </p:cTn>
                                  </p:par>
                                  <p:par>
                                    <p:cTn id="145" presetID="47" presetClass="exit" presetSubtype="0" fill="hold" grpId="10" nodeType="withEffect">
                                      <p:stCondLst>
                                        <p:cond delay="0"/>
                                      </p:stCondLst>
                                      <p:childTnLst>
                                        <p:animEffect transition="out" filter="fade">
                                          <p:cBhvr>
                                            <p:cTn id="146" dur="1000"/>
                                            <p:tgtEl>
                                              <p:spTgt spid="26"/>
                                            </p:tgtEl>
                                          </p:cBhvr>
                                        </p:animEffect>
                                        <p:anim calcmode="lin" valueType="num">
                                          <p:cBhvr>
                                            <p:cTn id="147" dur="1000"/>
                                            <p:tgtEl>
                                              <p:spTgt spid="26"/>
                                            </p:tgtEl>
                                            <p:attrNameLst>
                                              <p:attrName>ppt_x</p:attrName>
                                            </p:attrNameLst>
                                          </p:cBhvr>
                                          <p:tavLst>
                                            <p:tav tm="0">
                                              <p:val>
                                                <p:strVal val="ppt_x"/>
                                              </p:val>
                                            </p:tav>
                                            <p:tav tm="100000">
                                              <p:val>
                                                <p:strVal val="ppt_x"/>
                                              </p:val>
                                            </p:tav>
                                          </p:tavLst>
                                        </p:anim>
                                        <p:anim calcmode="lin" valueType="num">
                                          <p:cBhvr>
                                            <p:cTn id="148" dur="1000"/>
                                            <p:tgtEl>
                                              <p:spTgt spid="26"/>
                                            </p:tgtEl>
                                            <p:attrNameLst>
                                              <p:attrName>ppt_y</p:attrName>
                                            </p:attrNameLst>
                                          </p:cBhvr>
                                          <p:tavLst>
                                            <p:tav tm="0">
                                              <p:val>
                                                <p:strVal val="ppt_y"/>
                                              </p:val>
                                            </p:tav>
                                            <p:tav tm="100000">
                                              <p:val>
                                                <p:strVal val="ppt_y-.1"/>
                                              </p:val>
                                            </p:tav>
                                          </p:tavLst>
                                        </p:anim>
                                        <p:set>
                                          <p:cBhvr>
                                            <p:cTn id="149" dur="1" fill="hold">
                                              <p:stCondLst>
                                                <p:cond delay="999"/>
                                              </p:stCondLst>
                                            </p:cTn>
                                            <p:tgtEl>
                                              <p:spTgt spid="26"/>
                                            </p:tgtEl>
                                            <p:attrNameLst>
                                              <p:attrName>style.visibility</p:attrName>
                                            </p:attrNameLst>
                                          </p:cBhvr>
                                          <p:to>
                                            <p:strVal val="hidden"/>
                                          </p:to>
                                        </p:set>
                                      </p:childTnLst>
                                    </p:cTn>
                                  </p:par>
                                  <p:par>
                                    <p:cTn id="150" presetID="53" presetClass="exit" presetSubtype="32" fill="hold" nodeType="withEffect">
                                      <p:stCondLst>
                                        <p:cond delay="0"/>
                                      </p:stCondLst>
                                      <p:childTnLst>
                                        <p:anim calcmode="lin" valueType="num">
                                          <p:cBhvr>
                                            <p:cTn id="151" dur="500"/>
                                            <p:tgtEl>
                                              <p:spTgt spid="25"/>
                                            </p:tgtEl>
                                            <p:attrNameLst>
                                              <p:attrName>ppt_w</p:attrName>
                                            </p:attrNameLst>
                                          </p:cBhvr>
                                          <p:tavLst>
                                            <p:tav tm="0">
                                              <p:val>
                                                <p:strVal val="ppt_w"/>
                                              </p:val>
                                            </p:tav>
                                            <p:tav tm="100000">
                                              <p:val>
                                                <p:fltVal val="0"/>
                                              </p:val>
                                            </p:tav>
                                          </p:tavLst>
                                        </p:anim>
                                        <p:anim calcmode="lin" valueType="num">
                                          <p:cBhvr>
                                            <p:cTn id="152" dur="500"/>
                                            <p:tgtEl>
                                              <p:spTgt spid="25"/>
                                            </p:tgtEl>
                                            <p:attrNameLst>
                                              <p:attrName>ppt_h</p:attrName>
                                            </p:attrNameLst>
                                          </p:cBhvr>
                                          <p:tavLst>
                                            <p:tav tm="0">
                                              <p:val>
                                                <p:strVal val="ppt_h"/>
                                              </p:val>
                                            </p:tav>
                                            <p:tav tm="100000">
                                              <p:val>
                                                <p:fltVal val="0"/>
                                              </p:val>
                                            </p:tav>
                                          </p:tavLst>
                                        </p:anim>
                                        <p:animEffect transition="out" filter="fade">
                                          <p:cBhvr>
                                            <p:cTn id="153" dur="500"/>
                                            <p:tgtEl>
                                              <p:spTgt spid="25"/>
                                            </p:tgtEl>
                                          </p:cBhvr>
                                        </p:animEffect>
                                        <p:set>
                                          <p:cBhvr>
                                            <p:cTn id="154" dur="1" fill="hold">
                                              <p:stCondLst>
                                                <p:cond delay="499"/>
                                              </p:stCondLst>
                                            </p:cTn>
                                            <p:tgtEl>
                                              <p:spTgt spid="25"/>
                                            </p:tgtEl>
                                            <p:attrNameLst>
                                              <p:attrName>style.visibility</p:attrName>
                                            </p:attrNameLst>
                                          </p:cBhvr>
                                          <p:to>
                                            <p:strVal val="hidden"/>
                                          </p:to>
                                        </p:set>
                                      </p:childTnLst>
                                    </p:cTn>
                                  </p:par>
                                  <p:par>
                                    <p:cTn id="155" presetID="47" presetClass="entr" presetSubtype="0" fill="hold" grpId="11" nodeType="withEffect">
                                      <p:stCondLst>
                                        <p:cond delay="0"/>
                                      </p:stCondLst>
                                      <p:childTnLst>
                                        <p:set>
                                          <p:cBhvr>
                                            <p:cTn id="156" dur="1" fill="hold">
                                              <p:stCondLst>
                                                <p:cond delay="0"/>
                                              </p:stCondLst>
                                            </p:cTn>
                                            <p:tgtEl>
                                              <p:spTgt spid="42"/>
                                            </p:tgtEl>
                                            <p:attrNameLst>
                                              <p:attrName>style.visibility</p:attrName>
                                            </p:attrNameLst>
                                          </p:cBhvr>
                                          <p:to>
                                            <p:strVal val="visible"/>
                                          </p:to>
                                        </p:set>
                                        <p:animEffect transition="in" filter="fade">
                                          <p:cBhvr>
                                            <p:cTn id="157" dur="250"/>
                                            <p:tgtEl>
                                              <p:spTgt spid="42"/>
                                            </p:tgtEl>
                                          </p:cBhvr>
                                        </p:animEffect>
                                        <p:anim calcmode="lin" valueType="num">
                                          <p:cBhvr>
                                            <p:cTn id="158" dur="250" fill="hold"/>
                                            <p:tgtEl>
                                              <p:spTgt spid="42"/>
                                            </p:tgtEl>
                                            <p:attrNameLst>
                                              <p:attrName>ppt_x</p:attrName>
                                            </p:attrNameLst>
                                          </p:cBhvr>
                                          <p:tavLst>
                                            <p:tav tm="0">
                                              <p:val>
                                                <p:strVal val="#ppt_x"/>
                                              </p:val>
                                            </p:tav>
                                            <p:tav tm="100000">
                                              <p:val>
                                                <p:strVal val="#ppt_x"/>
                                              </p:val>
                                            </p:tav>
                                          </p:tavLst>
                                        </p:anim>
                                        <p:anim calcmode="lin" valueType="num">
                                          <p:cBhvr>
                                            <p:cTn id="159" dur="250" fill="hold"/>
                                            <p:tgtEl>
                                              <p:spTgt spid="42"/>
                                            </p:tgtEl>
                                            <p:attrNameLst>
                                              <p:attrName>ppt_y</p:attrName>
                                            </p:attrNameLst>
                                          </p:cBhvr>
                                          <p:tavLst>
                                            <p:tav tm="0">
                                              <p:val>
                                                <p:strVal val="#ppt_y-.1"/>
                                              </p:val>
                                            </p:tav>
                                            <p:tav tm="100000">
                                              <p:val>
                                                <p:strVal val="#ppt_y"/>
                                              </p:val>
                                            </p:tav>
                                          </p:tavLst>
                                        </p:anim>
                                      </p:childTnLst>
                                    </p:cTn>
                                  </p:par>
                                  <p:par>
                                    <p:cTn id="160" presetID="53" presetClass="entr" presetSubtype="16" fill="hold" nodeType="withEffect">
                                      <p:stCondLst>
                                        <p:cond delay="0"/>
                                      </p:stCondLst>
                                      <p:childTnLst>
                                        <p:set>
                                          <p:cBhvr>
                                            <p:cTn id="161" dur="1" fill="hold">
                                              <p:stCondLst>
                                                <p:cond delay="0"/>
                                              </p:stCondLst>
                                            </p:cTn>
                                            <p:tgtEl>
                                              <p:spTgt spid="41"/>
                                            </p:tgtEl>
                                            <p:attrNameLst>
                                              <p:attrName>style.visibility</p:attrName>
                                            </p:attrNameLst>
                                          </p:cBhvr>
                                          <p:to>
                                            <p:strVal val="visible"/>
                                          </p:to>
                                        </p:set>
                                        <p:anim calcmode="lin" valueType="num">
                                          <p:cBhvr>
                                            <p:cTn id="162" dur="500" fill="hold"/>
                                            <p:tgtEl>
                                              <p:spTgt spid="41"/>
                                            </p:tgtEl>
                                            <p:attrNameLst>
                                              <p:attrName>ppt_w</p:attrName>
                                            </p:attrNameLst>
                                          </p:cBhvr>
                                          <p:tavLst>
                                            <p:tav tm="0">
                                              <p:val>
                                                <p:fltVal val="0"/>
                                              </p:val>
                                            </p:tav>
                                            <p:tav tm="100000">
                                              <p:val>
                                                <p:strVal val="#ppt_w"/>
                                              </p:val>
                                            </p:tav>
                                          </p:tavLst>
                                        </p:anim>
                                        <p:anim calcmode="lin" valueType="num">
                                          <p:cBhvr>
                                            <p:cTn id="163" dur="500" fill="hold"/>
                                            <p:tgtEl>
                                              <p:spTgt spid="41"/>
                                            </p:tgtEl>
                                            <p:attrNameLst>
                                              <p:attrName>ppt_h</p:attrName>
                                            </p:attrNameLst>
                                          </p:cBhvr>
                                          <p:tavLst>
                                            <p:tav tm="0">
                                              <p:val>
                                                <p:fltVal val="0"/>
                                              </p:val>
                                            </p:tav>
                                            <p:tav tm="100000">
                                              <p:val>
                                                <p:strVal val="#ppt_h"/>
                                              </p:val>
                                            </p:tav>
                                          </p:tavLst>
                                        </p:anim>
                                        <p:animEffect transition="in" filter="fade">
                                          <p:cBhvr>
                                            <p:cTn id="164" dur="500"/>
                                            <p:tgtEl>
                                              <p:spTgt spid="41"/>
                                            </p:tgtEl>
                                          </p:cBhvr>
                                        </p:animEffect>
                                      </p:childTnLst>
                                    </p:cTn>
                                  </p:par>
                                </p:childTnLst>
                              </p:cTn>
                            </p:par>
                          </p:childTnLst>
                        </p:cTn>
                      </p:par>
                    </p:childTnLst>
                  </p:cTn>
                  <p:nextCondLst>
                    <p:cond evt="onClick" delay="0">
                      <p:tgtEl>
                        <p:spTgt spid="29"/>
                      </p:tgtEl>
                    </p:cond>
                  </p:nextCondLst>
                </p:seq>
                <p:seq concurrent="1" nextAc="seek">
                  <p:cTn id="165" restart="whenNotActive" fill="hold" evtFilter="cancelBubble" nodeType="interactiveSeq">
                    <p:stCondLst>
                      <p:cond evt="onClick" delay="0">
                        <p:tgtEl>
                          <p:spTgt spid="20"/>
                        </p:tgtEl>
                      </p:cond>
                    </p:stCondLst>
                    <p:endSync evt="end" delay="0">
                      <p:rtn val="all"/>
                    </p:endSync>
                    <p:childTnLst>
                      <p:par>
                        <p:cTn id="166" fill="hold">
                          <p:stCondLst>
                            <p:cond delay="0"/>
                          </p:stCondLst>
                          <p:childTnLst>
                            <p:par>
                              <p:cTn id="167" fill="hold">
                                <p:stCondLst>
                                  <p:cond delay="0"/>
                                </p:stCondLst>
                                <p:childTnLst>
                                  <p:par>
                                    <p:cTn id="168" presetID="64" presetClass="path" presetSubtype="0" accel="50000" fill="hold" nodeType="clickEffect">
                                      <p:stCondLst>
                                        <p:cond delay="0"/>
                                      </p:stCondLst>
                                      <p:childTnLst>
                                        <p:animMotion origin="layout" path="M -2.08333E-6 4.81481E-6 L -2.08333E-6 -0.13473 " pathEditMode="relative" rAng="0" ptsTypes="AA">
                                          <p:cBhvr>
                                            <p:cTn id="169" dur="750" fill="hold"/>
                                            <p:tgtEl>
                                              <p:spTgt spid="20"/>
                                            </p:tgtEl>
                                            <p:attrNameLst>
                                              <p:attrName>ppt_x</p:attrName>
                                              <p:attrName>ppt_y</p:attrName>
                                            </p:attrNameLst>
                                          </p:cBhvr>
                                          <p:rCtr x="0" y="-6736"/>
                                        </p:animMotion>
                                      </p:childTnLst>
                                      <p:subTnLst>
                                        <p:audio>
                                          <p:cMediaNode>
                                            <p:cTn display="0" masterRel="sameClick">
                                              <p:stCondLst>
                                                <p:cond evt="begin" delay="0">
                                                  <p:tn val="168"/>
                                                </p:cond>
                                              </p:stCondLst>
                                              <p:endCondLst>
                                                <p:cond evt="onStopAudio" delay="0">
                                                  <p:tgtEl>
                                                    <p:sldTgt/>
                                                  </p:tgtEl>
                                                </p:cond>
                                              </p:endCondLst>
                                            </p:cTn>
                                            <p:tgtEl>
                                              <p:sndTgt r:embed="rId18" name="General_Question_Appears.wav"/>
                                            </p:tgtEl>
                                          </p:cMediaNode>
                                        </p:audio>
                                      </p:subTnLst>
                                    </p:cTn>
                                  </p:par>
                                  <p:par>
                                    <p:cTn id="170" presetID="47" presetClass="entr" presetSubtype="0" fill="hold" grpId="0" nodeType="withEffect">
                                      <p:stCondLst>
                                        <p:cond delay="0"/>
                                      </p:stCondLst>
                                      <p:childTnLst>
                                        <p:set>
                                          <p:cBhvr>
                                            <p:cTn id="171" dur="1" fill="hold">
                                              <p:stCondLst>
                                                <p:cond delay="0"/>
                                              </p:stCondLst>
                                            </p:cTn>
                                            <p:tgtEl>
                                              <p:spTgt spid="26"/>
                                            </p:tgtEl>
                                            <p:attrNameLst>
                                              <p:attrName>style.visibility</p:attrName>
                                            </p:attrNameLst>
                                          </p:cBhvr>
                                          <p:to>
                                            <p:strVal val="visible"/>
                                          </p:to>
                                        </p:set>
                                        <p:animEffect transition="in" filter="fade">
                                          <p:cBhvr>
                                            <p:cTn id="172" dur="250"/>
                                            <p:tgtEl>
                                              <p:spTgt spid="26"/>
                                            </p:tgtEl>
                                          </p:cBhvr>
                                        </p:animEffect>
                                        <p:anim calcmode="lin" valueType="num">
                                          <p:cBhvr>
                                            <p:cTn id="173" dur="250" fill="hold"/>
                                            <p:tgtEl>
                                              <p:spTgt spid="26"/>
                                            </p:tgtEl>
                                            <p:attrNameLst>
                                              <p:attrName>ppt_x</p:attrName>
                                            </p:attrNameLst>
                                          </p:cBhvr>
                                          <p:tavLst>
                                            <p:tav tm="0">
                                              <p:val>
                                                <p:strVal val="#ppt_x"/>
                                              </p:val>
                                            </p:tav>
                                            <p:tav tm="100000">
                                              <p:val>
                                                <p:strVal val="#ppt_x"/>
                                              </p:val>
                                            </p:tav>
                                          </p:tavLst>
                                        </p:anim>
                                        <p:anim calcmode="lin" valueType="num">
                                          <p:cBhvr>
                                            <p:cTn id="174" dur="250" fill="hold"/>
                                            <p:tgtEl>
                                              <p:spTgt spid="26"/>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34"/>
                                            </p:tgtEl>
                                            <p:attrNameLst>
                                              <p:attrName>style.visibility</p:attrName>
                                            </p:attrNameLst>
                                          </p:cBhvr>
                                          <p:to>
                                            <p:strVal val="visible"/>
                                          </p:to>
                                        </p:set>
                                        <p:animEffect transition="in" filter="fade">
                                          <p:cBhvr>
                                            <p:cTn id="177" dur="250"/>
                                            <p:tgtEl>
                                              <p:spTgt spid="34"/>
                                            </p:tgtEl>
                                          </p:cBhvr>
                                        </p:animEffect>
                                        <p:anim calcmode="lin" valueType="num">
                                          <p:cBhvr>
                                            <p:cTn id="178" dur="250" fill="hold"/>
                                            <p:tgtEl>
                                              <p:spTgt spid="34"/>
                                            </p:tgtEl>
                                            <p:attrNameLst>
                                              <p:attrName>ppt_x</p:attrName>
                                            </p:attrNameLst>
                                          </p:cBhvr>
                                          <p:tavLst>
                                            <p:tav tm="0">
                                              <p:val>
                                                <p:strVal val="#ppt_x"/>
                                              </p:val>
                                            </p:tav>
                                            <p:tav tm="100000">
                                              <p:val>
                                                <p:strVal val="#ppt_x"/>
                                              </p:val>
                                            </p:tav>
                                          </p:tavLst>
                                        </p:anim>
                                        <p:anim calcmode="lin" valueType="num">
                                          <p:cBhvr>
                                            <p:cTn id="179" dur="250" fill="hold"/>
                                            <p:tgtEl>
                                              <p:spTgt spid="34"/>
                                            </p:tgtEl>
                                            <p:attrNameLst>
                                              <p:attrName>ppt_y</p:attrName>
                                            </p:attrNameLst>
                                          </p:cBhvr>
                                          <p:tavLst>
                                            <p:tav tm="0">
                                              <p:val>
                                                <p:strVal val="#ppt_y+.1"/>
                                              </p:val>
                                            </p:tav>
                                            <p:tav tm="100000">
                                              <p:val>
                                                <p:strVal val="#ppt_y"/>
                                              </p:val>
                                            </p:tav>
                                          </p:tavLst>
                                        </p:anim>
                                      </p:childTnLst>
                                    </p:cTn>
                                  </p:par>
                                  <p:par>
                                    <p:cTn id="180" presetID="42" presetClass="entr" presetSubtype="0" fill="hold" grpId="1" nodeType="withEffect">
                                      <p:stCondLst>
                                        <p:cond delay="0"/>
                                      </p:stCondLst>
                                      <p:childTnLst>
                                        <p:set>
                                          <p:cBhvr>
                                            <p:cTn id="181" dur="1" fill="hold">
                                              <p:stCondLst>
                                                <p:cond delay="0"/>
                                              </p:stCondLst>
                                            </p:cTn>
                                            <p:tgtEl>
                                              <p:spTgt spid="33"/>
                                            </p:tgtEl>
                                            <p:attrNameLst>
                                              <p:attrName>style.visibility</p:attrName>
                                            </p:attrNameLst>
                                          </p:cBhvr>
                                          <p:to>
                                            <p:strVal val="visible"/>
                                          </p:to>
                                        </p:set>
                                        <p:animEffect transition="in" filter="fade">
                                          <p:cBhvr>
                                            <p:cTn id="182" dur="250"/>
                                            <p:tgtEl>
                                              <p:spTgt spid="33"/>
                                            </p:tgtEl>
                                          </p:cBhvr>
                                        </p:animEffect>
                                        <p:anim calcmode="lin" valueType="num">
                                          <p:cBhvr>
                                            <p:cTn id="183" dur="250" fill="hold"/>
                                            <p:tgtEl>
                                              <p:spTgt spid="33"/>
                                            </p:tgtEl>
                                            <p:attrNameLst>
                                              <p:attrName>ppt_x</p:attrName>
                                            </p:attrNameLst>
                                          </p:cBhvr>
                                          <p:tavLst>
                                            <p:tav tm="0">
                                              <p:val>
                                                <p:strVal val="#ppt_x"/>
                                              </p:val>
                                            </p:tav>
                                            <p:tav tm="100000">
                                              <p:val>
                                                <p:strVal val="#ppt_x"/>
                                              </p:val>
                                            </p:tav>
                                          </p:tavLst>
                                        </p:anim>
                                        <p:anim calcmode="lin" valueType="num">
                                          <p:cBhvr>
                                            <p:cTn id="184" dur="250" fill="hold"/>
                                            <p:tgtEl>
                                              <p:spTgt spid="33"/>
                                            </p:tgtEl>
                                            <p:attrNameLst>
                                              <p:attrName>ppt_y</p:attrName>
                                            </p:attrNameLst>
                                          </p:cBhvr>
                                          <p:tavLst>
                                            <p:tav tm="0">
                                              <p:val>
                                                <p:strVal val="#ppt_y+.1"/>
                                              </p:val>
                                            </p:tav>
                                            <p:tav tm="100000">
                                              <p:val>
                                                <p:strVal val="#ppt_y"/>
                                              </p:val>
                                            </p:tav>
                                          </p:tavLst>
                                        </p:anim>
                                      </p:childTnLst>
                                    </p:cTn>
                                  </p:par>
                                  <p:par>
                                    <p:cTn id="185" presetID="53" presetClass="entr" presetSubtype="16" fill="hold" nodeType="withEffect">
                                      <p:stCondLst>
                                        <p:cond delay="0"/>
                                      </p:stCondLst>
                                      <p:childTnLst>
                                        <p:set>
                                          <p:cBhvr>
                                            <p:cTn id="186" dur="1" fill="hold">
                                              <p:stCondLst>
                                                <p:cond delay="0"/>
                                              </p:stCondLst>
                                            </p:cTn>
                                            <p:tgtEl>
                                              <p:spTgt spid="25"/>
                                            </p:tgtEl>
                                            <p:attrNameLst>
                                              <p:attrName>style.visibility</p:attrName>
                                            </p:attrNameLst>
                                          </p:cBhvr>
                                          <p:to>
                                            <p:strVal val="visible"/>
                                          </p:to>
                                        </p:set>
                                        <p:anim calcmode="lin" valueType="num">
                                          <p:cBhvr>
                                            <p:cTn id="187" dur="500" fill="hold"/>
                                            <p:tgtEl>
                                              <p:spTgt spid="25"/>
                                            </p:tgtEl>
                                            <p:attrNameLst>
                                              <p:attrName>ppt_w</p:attrName>
                                            </p:attrNameLst>
                                          </p:cBhvr>
                                          <p:tavLst>
                                            <p:tav tm="0">
                                              <p:val>
                                                <p:fltVal val="0"/>
                                              </p:val>
                                            </p:tav>
                                            <p:tav tm="100000">
                                              <p:val>
                                                <p:strVal val="#ppt_w"/>
                                              </p:val>
                                            </p:tav>
                                          </p:tavLst>
                                        </p:anim>
                                        <p:anim calcmode="lin" valueType="num">
                                          <p:cBhvr>
                                            <p:cTn id="188" dur="500" fill="hold"/>
                                            <p:tgtEl>
                                              <p:spTgt spid="25"/>
                                            </p:tgtEl>
                                            <p:attrNameLst>
                                              <p:attrName>ppt_h</p:attrName>
                                            </p:attrNameLst>
                                          </p:cBhvr>
                                          <p:tavLst>
                                            <p:tav tm="0">
                                              <p:val>
                                                <p:fltVal val="0"/>
                                              </p:val>
                                            </p:tav>
                                            <p:tav tm="100000">
                                              <p:val>
                                                <p:strVal val="#ppt_h"/>
                                              </p:val>
                                            </p:tav>
                                          </p:tavLst>
                                        </p:anim>
                                        <p:animEffect transition="in" filter="fade">
                                          <p:cBhvr>
                                            <p:cTn id="189" dur="500"/>
                                            <p:tgtEl>
                                              <p:spTgt spid="25"/>
                                            </p:tgtEl>
                                          </p:cBhvr>
                                        </p:animEffect>
                                      </p:childTnLst>
                                    </p:cTn>
                                  </p:par>
                                  <p:par>
                                    <p:cTn id="190" presetID="47" presetClass="exit" presetSubtype="0" fill="hold" grpId="5" nodeType="withEffect">
                                      <p:stCondLst>
                                        <p:cond delay="0"/>
                                      </p:stCondLst>
                                      <p:childTnLst>
                                        <p:animEffect transition="out" filter="fade">
                                          <p:cBhvr>
                                            <p:cTn id="191" dur="250"/>
                                            <p:tgtEl>
                                              <p:spTgt spid="42"/>
                                            </p:tgtEl>
                                          </p:cBhvr>
                                        </p:animEffect>
                                        <p:anim calcmode="lin" valueType="num">
                                          <p:cBhvr>
                                            <p:cTn id="192" dur="250"/>
                                            <p:tgtEl>
                                              <p:spTgt spid="42"/>
                                            </p:tgtEl>
                                            <p:attrNameLst>
                                              <p:attrName>ppt_x</p:attrName>
                                            </p:attrNameLst>
                                          </p:cBhvr>
                                          <p:tavLst>
                                            <p:tav tm="0">
                                              <p:val>
                                                <p:strVal val="ppt_x"/>
                                              </p:val>
                                            </p:tav>
                                            <p:tav tm="100000">
                                              <p:val>
                                                <p:strVal val="ppt_x"/>
                                              </p:val>
                                            </p:tav>
                                          </p:tavLst>
                                        </p:anim>
                                        <p:anim calcmode="lin" valueType="num">
                                          <p:cBhvr>
                                            <p:cTn id="193" dur="250"/>
                                            <p:tgtEl>
                                              <p:spTgt spid="42"/>
                                            </p:tgtEl>
                                            <p:attrNameLst>
                                              <p:attrName>ppt_y</p:attrName>
                                            </p:attrNameLst>
                                          </p:cBhvr>
                                          <p:tavLst>
                                            <p:tav tm="0">
                                              <p:val>
                                                <p:strVal val="ppt_y"/>
                                              </p:val>
                                            </p:tav>
                                            <p:tav tm="100000">
                                              <p:val>
                                                <p:strVal val="ppt_y-.1"/>
                                              </p:val>
                                            </p:tav>
                                          </p:tavLst>
                                        </p:anim>
                                        <p:set>
                                          <p:cBhvr>
                                            <p:cTn id="194" dur="1" fill="hold">
                                              <p:stCondLst>
                                                <p:cond delay="249"/>
                                              </p:stCondLst>
                                            </p:cTn>
                                            <p:tgtEl>
                                              <p:spTgt spid="42"/>
                                            </p:tgtEl>
                                            <p:attrNameLst>
                                              <p:attrName>style.visibility</p:attrName>
                                            </p:attrNameLst>
                                          </p:cBhvr>
                                          <p:to>
                                            <p:strVal val="hidden"/>
                                          </p:to>
                                        </p:set>
                                      </p:childTnLst>
                                    </p:cTn>
                                  </p:par>
                                  <p:par>
                                    <p:cTn id="195" presetID="53" presetClass="exit" presetSubtype="32" fill="hold" nodeType="withEffect">
                                      <p:stCondLst>
                                        <p:cond delay="0"/>
                                      </p:stCondLst>
                                      <p:childTnLst>
                                        <p:anim calcmode="lin" valueType="num">
                                          <p:cBhvr>
                                            <p:cTn id="196" dur="500"/>
                                            <p:tgtEl>
                                              <p:spTgt spid="41"/>
                                            </p:tgtEl>
                                            <p:attrNameLst>
                                              <p:attrName>ppt_w</p:attrName>
                                            </p:attrNameLst>
                                          </p:cBhvr>
                                          <p:tavLst>
                                            <p:tav tm="0">
                                              <p:val>
                                                <p:strVal val="ppt_w"/>
                                              </p:val>
                                            </p:tav>
                                            <p:tav tm="100000">
                                              <p:val>
                                                <p:fltVal val="0"/>
                                              </p:val>
                                            </p:tav>
                                          </p:tavLst>
                                        </p:anim>
                                        <p:anim calcmode="lin" valueType="num">
                                          <p:cBhvr>
                                            <p:cTn id="197" dur="500"/>
                                            <p:tgtEl>
                                              <p:spTgt spid="41"/>
                                            </p:tgtEl>
                                            <p:attrNameLst>
                                              <p:attrName>ppt_h</p:attrName>
                                            </p:attrNameLst>
                                          </p:cBhvr>
                                          <p:tavLst>
                                            <p:tav tm="0">
                                              <p:val>
                                                <p:strVal val="ppt_h"/>
                                              </p:val>
                                            </p:tav>
                                            <p:tav tm="100000">
                                              <p:val>
                                                <p:fltVal val="0"/>
                                              </p:val>
                                            </p:tav>
                                          </p:tavLst>
                                        </p:anim>
                                        <p:animEffect transition="out" filter="fade">
                                          <p:cBhvr>
                                            <p:cTn id="198" dur="500"/>
                                            <p:tgtEl>
                                              <p:spTgt spid="41"/>
                                            </p:tgtEl>
                                          </p:cBhvr>
                                        </p:animEffect>
                                        <p:set>
                                          <p:cBhvr>
                                            <p:cTn id="199" dur="1" fill="hold">
                                              <p:stCondLst>
                                                <p:cond delay="499"/>
                                              </p:stCondLst>
                                            </p:cTn>
                                            <p:tgtEl>
                                              <p:spTgt spid="41"/>
                                            </p:tgtEl>
                                            <p:attrNameLst>
                                              <p:attrName>style.visibility</p:attrName>
                                            </p:attrNameLst>
                                          </p:cBhvr>
                                          <p:to>
                                            <p:strVal val="hidden"/>
                                          </p:to>
                                        </p:set>
                                      </p:childTnLst>
                                    </p:cTn>
                                  </p:par>
                                </p:childTnLst>
                              </p:cTn>
                            </p:par>
                          </p:childTnLst>
                        </p:cTn>
                      </p:par>
                      <p:par>
                        <p:cTn id="200" fill="hold">
                          <p:stCondLst>
                            <p:cond delay="indefinite"/>
                          </p:stCondLst>
                          <p:childTnLst>
                            <p:par>
                              <p:cTn id="201" fill="hold">
                                <p:stCondLst>
                                  <p:cond delay="0"/>
                                </p:stCondLst>
                                <p:childTnLst>
                                  <p:par>
                                    <p:cTn id="202" presetID="42" presetClass="path" presetSubtype="0" accel="50000" decel="50000" fill="hold" nodeType="clickEffect">
                                      <p:stCondLst>
                                        <p:cond delay="0"/>
                                      </p:stCondLst>
                                      <p:childTnLst>
                                        <p:animMotion origin="layout" path="M 0 -0.13472 L 0 -0.00139 " pathEditMode="relative" rAng="0" ptsTypes="AA">
                                          <p:cBhvr>
                                            <p:cTn id="203" dur="750" fill="hold"/>
                                            <p:tgtEl>
                                              <p:spTgt spid="20"/>
                                            </p:tgtEl>
                                            <p:attrNameLst>
                                              <p:attrName>ppt_x</p:attrName>
                                              <p:attrName>ppt_y</p:attrName>
                                            </p:attrNameLst>
                                          </p:cBhvr>
                                          <p:rCtr x="0" y="6667"/>
                                        </p:animMotion>
                                      </p:childTnLst>
                                      <p:subTnLst>
                                        <p:audio>
                                          <p:cMediaNode>
                                            <p:cTn display="0" masterRel="sameClick">
                                              <p:stCondLst>
                                                <p:cond evt="begin" delay="0">
                                                  <p:tn val="202"/>
                                                </p:cond>
                                              </p:stCondLst>
                                              <p:endCondLst>
                                                <p:cond evt="onStopAudio" delay="0">
                                                  <p:tgtEl>
                                                    <p:sldTgt/>
                                                  </p:tgtEl>
                                                </p:cond>
                                              </p:endCondLst>
                                            </p:cTn>
                                            <p:tgtEl>
                                              <p:sndTgt r:embed="rId19" name="General_Question_Box_Leaves.wav"/>
                                            </p:tgtEl>
                                          </p:cMediaNode>
                                        </p:audio>
                                      </p:subTnLst>
                                    </p:cTn>
                                  </p:par>
                                  <p:par>
                                    <p:cTn id="204" presetID="47" presetClass="exit" presetSubtype="0" fill="hold" grpId="5" nodeType="withEffect">
                                      <p:stCondLst>
                                        <p:cond delay="0"/>
                                      </p:stCondLst>
                                      <p:childTnLst>
                                        <p:animEffect transition="out" filter="fade">
                                          <p:cBhvr>
                                            <p:cTn id="205" dur="1000"/>
                                            <p:tgtEl>
                                              <p:spTgt spid="26"/>
                                            </p:tgtEl>
                                          </p:cBhvr>
                                        </p:animEffect>
                                        <p:anim calcmode="lin" valueType="num">
                                          <p:cBhvr>
                                            <p:cTn id="206" dur="1000"/>
                                            <p:tgtEl>
                                              <p:spTgt spid="26"/>
                                            </p:tgtEl>
                                            <p:attrNameLst>
                                              <p:attrName>ppt_x</p:attrName>
                                            </p:attrNameLst>
                                          </p:cBhvr>
                                          <p:tavLst>
                                            <p:tav tm="0">
                                              <p:val>
                                                <p:strVal val="ppt_x"/>
                                              </p:val>
                                            </p:tav>
                                            <p:tav tm="100000">
                                              <p:val>
                                                <p:strVal val="ppt_x"/>
                                              </p:val>
                                            </p:tav>
                                          </p:tavLst>
                                        </p:anim>
                                        <p:anim calcmode="lin" valueType="num">
                                          <p:cBhvr>
                                            <p:cTn id="207" dur="1000"/>
                                            <p:tgtEl>
                                              <p:spTgt spid="26"/>
                                            </p:tgtEl>
                                            <p:attrNameLst>
                                              <p:attrName>ppt_y</p:attrName>
                                            </p:attrNameLst>
                                          </p:cBhvr>
                                          <p:tavLst>
                                            <p:tav tm="0">
                                              <p:val>
                                                <p:strVal val="ppt_y"/>
                                              </p:val>
                                            </p:tav>
                                            <p:tav tm="100000">
                                              <p:val>
                                                <p:strVal val="ppt_y-.1"/>
                                              </p:val>
                                            </p:tav>
                                          </p:tavLst>
                                        </p:anim>
                                        <p:set>
                                          <p:cBhvr>
                                            <p:cTn id="208" dur="1" fill="hold">
                                              <p:stCondLst>
                                                <p:cond delay="999"/>
                                              </p:stCondLst>
                                            </p:cTn>
                                            <p:tgtEl>
                                              <p:spTgt spid="26"/>
                                            </p:tgtEl>
                                            <p:attrNameLst>
                                              <p:attrName>style.visibility</p:attrName>
                                            </p:attrNameLst>
                                          </p:cBhvr>
                                          <p:to>
                                            <p:strVal val="hidden"/>
                                          </p:to>
                                        </p:set>
                                      </p:childTnLst>
                                    </p:cTn>
                                  </p:par>
                                  <p:par>
                                    <p:cTn id="209" presetID="42" presetClass="exit" presetSubtype="0" fill="hold" grpId="1" nodeType="withEffect">
                                      <p:stCondLst>
                                        <p:cond delay="0"/>
                                      </p:stCondLst>
                                      <p:childTnLst>
                                        <p:animEffect transition="out" filter="fade">
                                          <p:cBhvr>
                                            <p:cTn id="210" dur="1000"/>
                                            <p:tgtEl>
                                              <p:spTgt spid="34"/>
                                            </p:tgtEl>
                                          </p:cBhvr>
                                        </p:animEffect>
                                        <p:anim calcmode="lin" valueType="num">
                                          <p:cBhvr>
                                            <p:cTn id="211" dur="1000"/>
                                            <p:tgtEl>
                                              <p:spTgt spid="34"/>
                                            </p:tgtEl>
                                            <p:attrNameLst>
                                              <p:attrName>ppt_x</p:attrName>
                                            </p:attrNameLst>
                                          </p:cBhvr>
                                          <p:tavLst>
                                            <p:tav tm="0">
                                              <p:val>
                                                <p:strVal val="ppt_x"/>
                                              </p:val>
                                            </p:tav>
                                            <p:tav tm="100000">
                                              <p:val>
                                                <p:strVal val="ppt_x"/>
                                              </p:val>
                                            </p:tav>
                                          </p:tavLst>
                                        </p:anim>
                                        <p:anim calcmode="lin" valueType="num">
                                          <p:cBhvr>
                                            <p:cTn id="212" dur="1000"/>
                                            <p:tgtEl>
                                              <p:spTgt spid="34"/>
                                            </p:tgtEl>
                                            <p:attrNameLst>
                                              <p:attrName>ppt_y</p:attrName>
                                            </p:attrNameLst>
                                          </p:cBhvr>
                                          <p:tavLst>
                                            <p:tav tm="0">
                                              <p:val>
                                                <p:strVal val="ppt_y"/>
                                              </p:val>
                                            </p:tav>
                                            <p:tav tm="100000">
                                              <p:val>
                                                <p:strVal val="ppt_y+.1"/>
                                              </p:val>
                                            </p:tav>
                                          </p:tavLst>
                                        </p:anim>
                                        <p:set>
                                          <p:cBhvr>
                                            <p:cTn id="213" dur="1" fill="hold">
                                              <p:stCondLst>
                                                <p:cond delay="999"/>
                                              </p:stCondLst>
                                            </p:cTn>
                                            <p:tgtEl>
                                              <p:spTgt spid="34"/>
                                            </p:tgtEl>
                                            <p:attrNameLst>
                                              <p:attrName>style.visibility</p:attrName>
                                            </p:attrNameLst>
                                          </p:cBhvr>
                                          <p:to>
                                            <p:strVal val="hidden"/>
                                          </p:to>
                                        </p:set>
                                      </p:childTnLst>
                                    </p:cTn>
                                  </p:par>
                                  <p:par>
                                    <p:cTn id="214" presetID="42" presetClass="exit" presetSubtype="0" fill="hold" grpId="2" nodeType="withEffect">
                                      <p:stCondLst>
                                        <p:cond delay="0"/>
                                      </p:stCondLst>
                                      <p:childTnLst>
                                        <p:animEffect transition="out" filter="fade">
                                          <p:cBhvr>
                                            <p:cTn id="215" dur="1000"/>
                                            <p:tgtEl>
                                              <p:spTgt spid="33"/>
                                            </p:tgtEl>
                                          </p:cBhvr>
                                        </p:animEffect>
                                        <p:anim calcmode="lin" valueType="num">
                                          <p:cBhvr>
                                            <p:cTn id="216" dur="1000"/>
                                            <p:tgtEl>
                                              <p:spTgt spid="33"/>
                                            </p:tgtEl>
                                            <p:attrNameLst>
                                              <p:attrName>ppt_x</p:attrName>
                                            </p:attrNameLst>
                                          </p:cBhvr>
                                          <p:tavLst>
                                            <p:tav tm="0">
                                              <p:val>
                                                <p:strVal val="ppt_x"/>
                                              </p:val>
                                            </p:tav>
                                            <p:tav tm="100000">
                                              <p:val>
                                                <p:strVal val="ppt_x"/>
                                              </p:val>
                                            </p:tav>
                                          </p:tavLst>
                                        </p:anim>
                                        <p:anim calcmode="lin" valueType="num">
                                          <p:cBhvr>
                                            <p:cTn id="217" dur="1000"/>
                                            <p:tgtEl>
                                              <p:spTgt spid="33"/>
                                            </p:tgtEl>
                                            <p:attrNameLst>
                                              <p:attrName>ppt_y</p:attrName>
                                            </p:attrNameLst>
                                          </p:cBhvr>
                                          <p:tavLst>
                                            <p:tav tm="0">
                                              <p:val>
                                                <p:strVal val="ppt_y"/>
                                              </p:val>
                                            </p:tav>
                                            <p:tav tm="100000">
                                              <p:val>
                                                <p:strVal val="ppt_y+.1"/>
                                              </p:val>
                                            </p:tav>
                                          </p:tavLst>
                                        </p:anim>
                                        <p:set>
                                          <p:cBhvr>
                                            <p:cTn id="218" dur="1" fill="hold">
                                              <p:stCondLst>
                                                <p:cond delay="999"/>
                                              </p:stCondLst>
                                            </p:cTn>
                                            <p:tgtEl>
                                              <p:spTgt spid="33"/>
                                            </p:tgtEl>
                                            <p:attrNameLst>
                                              <p:attrName>style.visibility</p:attrName>
                                            </p:attrNameLst>
                                          </p:cBhvr>
                                          <p:to>
                                            <p:strVal val="hidden"/>
                                          </p:to>
                                        </p:set>
                                      </p:childTnLst>
                                    </p:cTn>
                                  </p:par>
                                  <p:par>
                                    <p:cTn id="219" presetID="53" presetClass="exit" presetSubtype="32" fill="hold" nodeType="withEffect">
                                      <p:stCondLst>
                                        <p:cond delay="0"/>
                                      </p:stCondLst>
                                      <p:childTnLst>
                                        <p:anim calcmode="lin" valueType="num">
                                          <p:cBhvr>
                                            <p:cTn id="220" dur="500"/>
                                            <p:tgtEl>
                                              <p:spTgt spid="25"/>
                                            </p:tgtEl>
                                            <p:attrNameLst>
                                              <p:attrName>ppt_w</p:attrName>
                                            </p:attrNameLst>
                                          </p:cBhvr>
                                          <p:tavLst>
                                            <p:tav tm="0">
                                              <p:val>
                                                <p:strVal val="ppt_w"/>
                                              </p:val>
                                            </p:tav>
                                            <p:tav tm="100000">
                                              <p:val>
                                                <p:fltVal val="0"/>
                                              </p:val>
                                            </p:tav>
                                          </p:tavLst>
                                        </p:anim>
                                        <p:anim calcmode="lin" valueType="num">
                                          <p:cBhvr>
                                            <p:cTn id="221" dur="500"/>
                                            <p:tgtEl>
                                              <p:spTgt spid="25"/>
                                            </p:tgtEl>
                                            <p:attrNameLst>
                                              <p:attrName>ppt_h</p:attrName>
                                            </p:attrNameLst>
                                          </p:cBhvr>
                                          <p:tavLst>
                                            <p:tav tm="0">
                                              <p:val>
                                                <p:strVal val="ppt_h"/>
                                              </p:val>
                                            </p:tav>
                                            <p:tav tm="100000">
                                              <p:val>
                                                <p:fltVal val="0"/>
                                              </p:val>
                                            </p:tav>
                                          </p:tavLst>
                                        </p:anim>
                                        <p:animEffect transition="out" filter="fade">
                                          <p:cBhvr>
                                            <p:cTn id="222" dur="500"/>
                                            <p:tgtEl>
                                              <p:spTgt spid="25"/>
                                            </p:tgtEl>
                                          </p:cBhvr>
                                        </p:animEffect>
                                        <p:set>
                                          <p:cBhvr>
                                            <p:cTn id="223" dur="1" fill="hold">
                                              <p:stCondLst>
                                                <p:cond delay="499"/>
                                              </p:stCondLst>
                                            </p:cTn>
                                            <p:tgtEl>
                                              <p:spTgt spid="25"/>
                                            </p:tgtEl>
                                            <p:attrNameLst>
                                              <p:attrName>style.visibility</p:attrName>
                                            </p:attrNameLst>
                                          </p:cBhvr>
                                          <p:to>
                                            <p:strVal val="hidden"/>
                                          </p:to>
                                        </p:set>
                                      </p:childTnLst>
                                    </p:cTn>
                                  </p:par>
                                  <p:par>
                                    <p:cTn id="224" presetID="47" presetClass="entr" presetSubtype="0" fill="hold" grpId="3" nodeType="withEffect">
                                      <p:stCondLst>
                                        <p:cond delay="0"/>
                                      </p:stCondLst>
                                      <p:childTnLst>
                                        <p:set>
                                          <p:cBhvr>
                                            <p:cTn id="225" dur="1" fill="hold">
                                              <p:stCondLst>
                                                <p:cond delay="0"/>
                                              </p:stCondLst>
                                            </p:cTn>
                                            <p:tgtEl>
                                              <p:spTgt spid="42"/>
                                            </p:tgtEl>
                                            <p:attrNameLst>
                                              <p:attrName>style.visibility</p:attrName>
                                            </p:attrNameLst>
                                          </p:cBhvr>
                                          <p:to>
                                            <p:strVal val="visible"/>
                                          </p:to>
                                        </p:set>
                                        <p:animEffect transition="in" filter="fade">
                                          <p:cBhvr>
                                            <p:cTn id="226" dur="250"/>
                                            <p:tgtEl>
                                              <p:spTgt spid="42"/>
                                            </p:tgtEl>
                                          </p:cBhvr>
                                        </p:animEffect>
                                        <p:anim calcmode="lin" valueType="num">
                                          <p:cBhvr>
                                            <p:cTn id="227" dur="250" fill="hold"/>
                                            <p:tgtEl>
                                              <p:spTgt spid="42"/>
                                            </p:tgtEl>
                                            <p:attrNameLst>
                                              <p:attrName>ppt_x</p:attrName>
                                            </p:attrNameLst>
                                          </p:cBhvr>
                                          <p:tavLst>
                                            <p:tav tm="0">
                                              <p:val>
                                                <p:strVal val="#ppt_x"/>
                                              </p:val>
                                            </p:tav>
                                            <p:tav tm="100000">
                                              <p:val>
                                                <p:strVal val="#ppt_x"/>
                                              </p:val>
                                            </p:tav>
                                          </p:tavLst>
                                        </p:anim>
                                        <p:anim calcmode="lin" valueType="num">
                                          <p:cBhvr>
                                            <p:cTn id="228" dur="250" fill="hold"/>
                                            <p:tgtEl>
                                              <p:spTgt spid="42"/>
                                            </p:tgtEl>
                                            <p:attrNameLst>
                                              <p:attrName>ppt_y</p:attrName>
                                            </p:attrNameLst>
                                          </p:cBhvr>
                                          <p:tavLst>
                                            <p:tav tm="0">
                                              <p:val>
                                                <p:strVal val="#ppt_y-.1"/>
                                              </p:val>
                                            </p:tav>
                                            <p:tav tm="100000">
                                              <p:val>
                                                <p:strVal val="#ppt_y"/>
                                              </p:val>
                                            </p:tav>
                                          </p:tavLst>
                                        </p:anim>
                                      </p:childTnLst>
                                    </p:cTn>
                                  </p:par>
                                  <p:par>
                                    <p:cTn id="229" presetID="53" presetClass="entr" presetSubtype="16" fill="hold" nodeType="withEffect">
                                      <p:stCondLst>
                                        <p:cond delay="0"/>
                                      </p:stCondLst>
                                      <p:childTnLst>
                                        <p:set>
                                          <p:cBhvr>
                                            <p:cTn id="230" dur="1" fill="hold">
                                              <p:stCondLst>
                                                <p:cond delay="0"/>
                                              </p:stCondLst>
                                            </p:cTn>
                                            <p:tgtEl>
                                              <p:spTgt spid="41"/>
                                            </p:tgtEl>
                                            <p:attrNameLst>
                                              <p:attrName>style.visibility</p:attrName>
                                            </p:attrNameLst>
                                          </p:cBhvr>
                                          <p:to>
                                            <p:strVal val="visible"/>
                                          </p:to>
                                        </p:set>
                                        <p:anim calcmode="lin" valueType="num">
                                          <p:cBhvr>
                                            <p:cTn id="231" dur="500" fill="hold"/>
                                            <p:tgtEl>
                                              <p:spTgt spid="41"/>
                                            </p:tgtEl>
                                            <p:attrNameLst>
                                              <p:attrName>ppt_w</p:attrName>
                                            </p:attrNameLst>
                                          </p:cBhvr>
                                          <p:tavLst>
                                            <p:tav tm="0">
                                              <p:val>
                                                <p:fltVal val="0"/>
                                              </p:val>
                                            </p:tav>
                                            <p:tav tm="100000">
                                              <p:val>
                                                <p:strVal val="#ppt_w"/>
                                              </p:val>
                                            </p:tav>
                                          </p:tavLst>
                                        </p:anim>
                                        <p:anim calcmode="lin" valueType="num">
                                          <p:cBhvr>
                                            <p:cTn id="232" dur="500" fill="hold"/>
                                            <p:tgtEl>
                                              <p:spTgt spid="41"/>
                                            </p:tgtEl>
                                            <p:attrNameLst>
                                              <p:attrName>ppt_h</p:attrName>
                                            </p:attrNameLst>
                                          </p:cBhvr>
                                          <p:tavLst>
                                            <p:tav tm="0">
                                              <p:val>
                                                <p:fltVal val="0"/>
                                              </p:val>
                                            </p:tav>
                                            <p:tav tm="100000">
                                              <p:val>
                                                <p:strVal val="#ppt_h"/>
                                              </p:val>
                                            </p:tav>
                                          </p:tavLst>
                                        </p:anim>
                                        <p:animEffect transition="in" filter="fade">
                                          <p:cBhvr>
                                            <p:cTn id="233" dur="500"/>
                                            <p:tgtEl>
                                              <p:spTgt spid="41"/>
                                            </p:tgtEl>
                                          </p:cBhvr>
                                        </p:animEffect>
                                      </p:childTnLst>
                                    </p:cTn>
                                  </p:par>
                                </p:childTnLst>
                              </p:cTn>
                            </p:par>
                          </p:childTnLst>
                        </p:cTn>
                      </p:par>
                    </p:childTnLst>
                  </p:cTn>
                  <p:nextCondLst>
                    <p:cond evt="onClick" delay="0">
                      <p:tgtEl>
                        <p:spTgt spid="20"/>
                      </p:tgtEl>
                    </p:cond>
                  </p:nextCondLst>
                </p:seq>
                <p:seq concurrent="1" nextAc="seek">
                  <p:cTn id="234" restart="whenNotActive" fill="hold" evtFilter="cancelBubble" nodeType="interactiveSeq">
                    <p:stCondLst>
                      <p:cond evt="onClick" delay="0">
                        <p:tgtEl>
                          <p:spTgt spid="34"/>
                        </p:tgtEl>
                      </p:cond>
                    </p:stCondLst>
                    <p:endSync evt="end" delay="0">
                      <p:rtn val="all"/>
                    </p:endSync>
                    <p:childTnLst>
                      <p:par>
                        <p:cTn id="235" fill="hold">
                          <p:stCondLst>
                            <p:cond delay="0"/>
                          </p:stCondLst>
                          <p:childTnLst>
                            <p:par>
                              <p:cTn id="236" fill="hold">
                                <p:stCondLst>
                                  <p:cond delay="0"/>
                                </p:stCondLst>
                                <p:childTnLst>
                                  <p:par>
                                    <p:cTn id="237" presetID="47" presetClass="exit" presetSubtype="0" fill="hold" grpId="11" nodeType="clickEffect">
                                      <p:stCondLst>
                                        <p:cond delay="0"/>
                                      </p:stCondLst>
                                      <p:childTnLst>
                                        <p:animEffect transition="out" filter="fade">
                                          <p:cBhvr>
                                            <p:cTn id="238" dur="1000"/>
                                            <p:tgtEl>
                                              <p:spTgt spid="26"/>
                                            </p:tgtEl>
                                          </p:cBhvr>
                                        </p:animEffect>
                                        <p:anim calcmode="lin" valueType="num">
                                          <p:cBhvr>
                                            <p:cTn id="239" dur="1000"/>
                                            <p:tgtEl>
                                              <p:spTgt spid="26"/>
                                            </p:tgtEl>
                                            <p:attrNameLst>
                                              <p:attrName>ppt_x</p:attrName>
                                            </p:attrNameLst>
                                          </p:cBhvr>
                                          <p:tavLst>
                                            <p:tav tm="0">
                                              <p:val>
                                                <p:strVal val="ppt_x"/>
                                              </p:val>
                                            </p:tav>
                                            <p:tav tm="100000">
                                              <p:val>
                                                <p:strVal val="ppt_x"/>
                                              </p:val>
                                            </p:tav>
                                          </p:tavLst>
                                        </p:anim>
                                        <p:anim calcmode="lin" valueType="num">
                                          <p:cBhvr>
                                            <p:cTn id="240" dur="1000"/>
                                            <p:tgtEl>
                                              <p:spTgt spid="26"/>
                                            </p:tgtEl>
                                            <p:attrNameLst>
                                              <p:attrName>ppt_y</p:attrName>
                                            </p:attrNameLst>
                                          </p:cBhvr>
                                          <p:tavLst>
                                            <p:tav tm="0">
                                              <p:val>
                                                <p:strVal val="ppt_y"/>
                                              </p:val>
                                            </p:tav>
                                            <p:tav tm="100000">
                                              <p:val>
                                                <p:strVal val="ppt_y-.1"/>
                                              </p:val>
                                            </p:tav>
                                          </p:tavLst>
                                        </p:anim>
                                        <p:set>
                                          <p:cBhvr>
                                            <p:cTn id="241" dur="1" fill="hold">
                                              <p:stCondLst>
                                                <p:cond delay="999"/>
                                              </p:stCondLst>
                                            </p:cTn>
                                            <p:tgtEl>
                                              <p:spTgt spid="26"/>
                                            </p:tgtEl>
                                            <p:attrNameLst>
                                              <p:attrName>style.visibility</p:attrName>
                                            </p:attrNameLst>
                                          </p:cBhvr>
                                          <p:to>
                                            <p:strVal val="hidden"/>
                                          </p:to>
                                        </p:set>
                                      </p:childTnLst>
                                    </p:cTn>
                                  </p:par>
                                  <p:par>
                                    <p:cTn id="242" presetID="42" presetClass="exit" presetSubtype="0" fill="hold" grpId="0" nodeType="withEffect">
                                      <p:stCondLst>
                                        <p:cond delay="0"/>
                                      </p:stCondLst>
                                      <p:childTnLst>
                                        <p:animEffect transition="out" filter="fade">
                                          <p:cBhvr>
                                            <p:cTn id="243" dur="1000"/>
                                            <p:tgtEl>
                                              <p:spTgt spid="33"/>
                                            </p:tgtEl>
                                          </p:cBhvr>
                                        </p:animEffect>
                                        <p:anim calcmode="lin" valueType="num">
                                          <p:cBhvr>
                                            <p:cTn id="244" dur="1000"/>
                                            <p:tgtEl>
                                              <p:spTgt spid="33"/>
                                            </p:tgtEl>
                                            <p:attrNameLst>
                                              <p:attrName>ppt_x</p:attrName>
                                            </p:attrNameLst>
                                          </p:cBhvr>
                                          <p:tavLst>
                                            <p:tav tm="0">
                                              <p:val>
                                                <p:strVal val="ppt_x"/>
                                              </p:val>
                                            </p:tav>
                                            <p:tav tm="100000">
                                              <p:val>
                                                <p:strVal val="ppt_x"/>
                                              </p:val>
                                            </p:tav>
                                          </p:tavLst>
                                        </p:anim>
                                        <p:anim calcmode="lin" valueType="num">
                                          <p:cBhvr>
                                            <p:cTn id="245" dur="1000"/>
                                            <p:tgtEl>
                                              <p:spTgt spid="33"/>
                                            </p:tgtEl>
                                            <p:attrNameLst>
                                              <p:attrName>ppt_y</p:attrName>
                                            </p:attrNameLst>
                                          </p:cBhvr>
                                          <p:tavLst>
                                            <p:tav tm="0">
                                              <p:val>
                                                <p:strVal val="ppt_y"/>
                                              </p:val>
                                            </p:tav>
                                            <p:tav tm="100000">
                                              <p:val>
                                                <p:strVal val="ppt_y+.1"/>
                                              </p:val>
                                            </p:tav>
                                          </p:tavLst>
                                        </p:anim>
                                        <p:set>
                                          <p:cBhvr>
                                            <p:cTn id="246" dur="1" fill="hold">
                                              <p:stCondLst>
                                                <p:cond delay="999"/>
                                              </p:stCondLst>
                                            </p:cTn>
                                            <p:tgtEl>
                                              <p:spTgt spid="33"/>
                                            </p:tgtEl>
                                            <p:attrNameLst>
                                              <p:attrName>style.visibility</p:attrName>
                                            </p:attrNameLst>
                                          </p:cBhvr>
                                          <p:to>
                                            <p:strVal val="hidden"/>
                                          </p:to>
                                        </p:set>
                                      </p:childTnLst>
                                    </p:cTn>
                                  </p:par>
                                  <p:par>
                                    <p:cTn id="247" presetID="42" presetClass="exit" presetSubtype="0" fill="hold" grpId="2" nodeType="withEffect">
                                      <p:stCondLst>
                                        <p:cond delay="0"/>
                                      </p:stCondLst>
                                      <p:childTnLst>
                                        <p:animEffect transition="out" filter="fade">
                                          <p:cBhvr>
                                            <p:cTn id="248" dur="1000"/>
                                            <p:tgtEl>
                                              <p:spTgt spid="34"/>
                                            </p:tgtEl>
                                          </p:cBhvr>
                                        </p:animEffect>
                                        <p:anim calcmode="lin" valueType="num">
                                          <p:cBhvr>
                                            <p:cTn id="249" dur="1000"/>
                                            <p:tgtEl>
                                              <p:spTgt spid="34"/>
                                            </p:tgtEl>
                                            <p:attrNameLst>
                                              <p:attrName>ppt_x</p:attrName>
                                            </p:attrNameLst>
                                          </p:cBhvr>
                                          <p:tavLst>
                                            <p:tav tm="0">
                                              <p:val>
                                                <p:strVal val="ppt_x"/>
                                              </p:val>
                                            </p:tav>
                                            <p:tav tm="100000">
                                              <p:val>
                                                <p:strVal val="ppt_x"/>
                                              </p:val>
                                            </p:tav>
                                          </p:tavLst>
                                        </p:anim>
                                        <p:anim calcmode="lin" valueType="num">
                                          <p:cBhvr>
                                            <p:cTn id="250" dur="1000"/>
                                            <p:tgtEl>
                                              <p:spTgt spid="34"/>
                                            </p:tgtEl>
                                            <p:attrNameLst>
                                              <p:attrName>ppt_y</p:attrName>
                                            </p:attrNameLst>
                                          </p:cBhvr>
                                          <p:tavLst>
                                            <p:tav tm="0">
                                              <p:val>
                                                <p:strVal val="ppt_y"/>
                                              </p:val>
                                            </p:tav>
                                            <p:tav tm="100000">
                                              <p:val>
                                                <p:strVal val="ppt_y+.1"/>
                                              </p:val>
                                            </p:tav>
                                          </p:tavLst>
                                        </p:anim>
                                        <p:set>
                                          <p:cBhvr>
                                            <p:cTn id="251" dur="1" fill="hold">
                                              <p:stCondLst>
                                                <p:cond delay="999"/>
                                              </p:stCondLst>
                                            </p:cTn>
                                            <p:tgtEl>
                                              <p:spTgt spid="34"/>
                                            </p:tgtEl>
                                            <p:attrNameLst>
                                              <p:attrName>style.visibility</p:attrName>
                                            </p:attrNameLst>
                                          </p:cBhvr>
                                          <p:to>
                                            <p:strVal val="hidden"/>
                                          </p:to>
                                        </p:set>
                                      </p:childTnLst>
                                    </p:cTn>
                                  </p:par>
                                  <p:par>
                                    <p:cTn id="252" presetID="53" presetClass="exit" presetSubtype="32" fill="hold" nodeType="withEffect">
                                      <p:stCondLst>
                                        <p:cond delay="0"/>
                                      </p:stCondLst>
                                      <p:childTnLst>
                                        <p:anim calcmode="lin" valueType="num">
                                          <p:cBhvr>
                                            <p:cTn id="253" dur="500"/>
                                            <p:tgtEl>
                                              <p:spTgt spid="25"/>
                                            </p:tgtEl>
                                            <p:attrNameLst>
                                              <p:attrName>ppt_w</p:attrName>
                                            </p:attrNameLst>
                                          </p:cBhvr>
                                          <p:tavLst>
                                            <p:tav tm="0">
                                              <p:val>
                                                <p:strVal val="ppt_w"/>
                                              </p:val>
                                            </p:tav>
                                            <p:tav tm="100000">
                                              <p:val>
                                                <p:fltVal val="0"/>
                                              </p:val>
                                            </p:tav>
                                          </p:tavLst>
                                        </p:anim>
                                        <p:anim calcmode="lin" valueType="num">
                                          <p:cBhvr>
                                            <p:cTn id="254" dur="500"/>
                                            <p:tgtEl>
                                              <p:spTgt spid="25"/>
                                            </p:tgtEl>
                                            <p:attrNameLst>
                                              <p:attrName>ppt_h</p:attrName>
                                            </p:attrNameLst>
                                          </p:cBhvr>
                                          <p:tavLst>
                                            <p:tav tm="0">
                                              <p:val>
                                                <p:strVal val="ppt_h"/>
                                              </p:val>
                                            </p:tav>
                                            <p:tav tm="100000">
                                              <p:val>
                                                <p:fltVal val="0"/>
                                              </p:val>
                                            </p:tav>
                                          </p:tavLst>
                                        </p:anim>
                                        <p:animEffect transition="out" filter="fade">
                                          <p:cBhvr>
                                            <p:cTn id="255" dur="500"/>
                                            <p:tgtEl>
                                              <p:spTgt spid="25"/>
                                            </p:tgtEl>
                                          </p:cBhvr>
                                        </p:animEffect>
                                        <p:set>
                                          <p:cBhvr>
                                            <p:cTn id="256" dur="1" fill="hold">
                                              <p:stCondLst>
                                                <p:cond delay="499"/>
                                              </p:stCondLst>
                                            </p:cTn>
                                            <p:tgtEl>
                                              <p:spTgt spid="25"/>
                                            </p:tgtEl>
                                            <p:attrNameLst>
                                              <p:attrName>style.visibility</p:attrName>
                                            </p:attrNameLst>
                                          </p:cBhvr>
                                          <p:to>
                                            <p:strVal val="hidden"/>
                                          </p:to>
                                        </p:set>
                                      </p:childTnLst>
                                    </p:cTn>
                                  </p:par>
                                  <p:par>
                                    <p:cTn id="257" presetID="42" presetClass="path" presetSubtype="0" accel="50000" decel="50000" fill="hold" nodeType="withEffect">
                                      <p:stCondLst>
                                        <p:cond delay="0"/>
                                      </p:stCondLst>
                                      <p:childTnLst>
                                        <p:animMotion origin="layout" path="M -1.04167E-6 -0.13473 L -1.04167E-6 -3.33333E-6 " pathEditMode="relative" rAng="0" ptsTypes="AA">
                                          <p:cBhvr>
                                            <p:cTn id="258" dur="750" fill="hold"/>
                                            <p:tgtEl>
                                              <p:spTgt spid="20"/>
                                            </p:tgtEl>
                                            <p:attrNameLst>
                                              <p:attrName>ppt_x</p:attrName>
                                              <p:attrName>ppt_y</p:attrName>
                                            </p:attrNameLst>
                                          </p:cBhvr>
                                          <p:rCtr x="0" y="6644"/>
                                        </p:animMotion>
                                      </p:childTnLst>
                                      <p:subTnLst>
                                        <p:audio>
                                          <p:cMediaNode>
                                            <p:cTn display="0" masterRel="sameClick">
                                              <p:stCondLst>
                                                <p:cond evt="begin" delay="0">
                                                  <p:tn val="257"/>
                                                </p:cond>
                                              </p:stCondLst>
                                              <p:endCondLst>
                                                <p:cond evt="onStopAudio" delay="0">
                                                  <p:tgtEl>
                                                    <p:sldTgt/>
                                                  </p:tgtEl>
                                                </p:cond>
                                              </p:endCondLst>
                                            </p:cTn>
                                            <p:tgtEl>
                                              <p:sndTgt r:embed="rId19" name="General_Question_Box_Leaves.wav"/>
                                            </p:tgtEl>
                                          </p:cMediaNode>
                                        </p:audio>
                                      </p:subTnLst>
                                    </p:cTn>
                                  </p:par>
                                  <p:par>
                                    <p:cTn id="259" presetID="47" presetClass="entr" presetSubtype="0" fill="hold" grpId="12" nodeType="withEffect">
                                      <p:stCondLst>
                                        <p:cond delay="0"/>
                                      </p:stCondLst>
                                      <p:childTnLst>
                                        <p:set>
                                          <p:cBhvr>
                                            <p:cTn id="260" dur="1" fill="hold">
                                              <p:stCondLst>
                                                <p:cond delay="0"/>
                                              </p:stCondLst>
                                            </p:cTn>
                                            <p:tgtEl>
                                              <p:spTgt spid="42"/>
                                            </p:tgtEl>
                                            <p:attrNameLst>
                                              <p:attrName>style.visibility</p:attrName>
                                            </p:attrNameLst>
                                          </p:cBhvr>
                                          <p:to>
                                            <p:strVal val="visible"/>
                                          </p:to>
                                        </p:set>
                                        <p:animEffect transition="in" filter="fade">
                                          <p:cBhvr>
                                            <p:cTn id="261" dur="250"/>
                                            <p:tgtEl>
                                              <p:spTgt spid="42"/>
                                            </p:tgtEl>
                                          </p:cBhvr>
                                        </p:animEffect>
                                        <p:anim calcmode="lin" valueType="num">
                                          <p:cBhvr>
                                            <p:cTn id="262" dur="250" fill="hold"/>
                                            <p:tgtEl>
                                              <p:spTgt spid="42"/>
                                            </p:tgtEl>
                                            <p:attrNameLst>
                                              <p:attrName>ppt_x</p:attrName>
                                            </p:attrNameLst>
                                          </p:cBhvr>
                                          <p:tavLst>
                                            <p:tav tm="0">
                                              <p:val>
                                                <p:strVal val="#ppt_x"/>
                                              </p:val>
                                            </p:tav>
                                            <p:tav tm="100000">
                                              <p:val>
                                                <p:strVal val="#ppt_x"/>
                                              </p:val>
                                            </p:tav>
                                          </p:tavLst>
                                        </p:anim>
                                        <p:anim calcmode="lin" valueType="num">
                                          <p:cBhvr>
                                            <p:cTn id="263" dur="250" fill="hold"/>
                                            <p:tgtEl>
                                              <p:spTgt spid="42"/>
                                            </p:tgtEl>
                                            <p:attrNameLst>
                                              <p:attrName>ppt_y</p:attrName>
                                            </p:attrNameLst>
                                          </p:cBhvr>
                                          <p:tavLst>
                                            <p:tav tm="0">
                                              <p:val>
                                                <p:strVal val="#ppt_y-.1"/>
                                              </p:val>
                                            </p:tav>
                                            <p:tav tm="100000">
                                              <p:val>
                                                <p:strVal val="#ppt_y"/>
                                              </p:val>
                                            </p:tav>
                                          </p:tavLst>
                                        </p:anim>
                                      </p:childTnLst>
                                    </p:cTn>
                                  </p:par>
                                  <p:par>
                                    <p:cTn id="264" presetID="53" presetClass="entr" presetSubtype="16" fill="hold" nodeType="withEffect">
                                      <p:stCondLst>
                                        <p:cond delay="0"/>
                                      </p:stCondLst>
                                      <p:childTnLst>
                                        <p:set>
                                          <p:cBhvr>
                                            <p:cTn id="265" dur="1" fill="hold">
                                              <p:stCondLst>
                                                <p:cond delay="0"/>
                                              </p:stCondLst>
                                            </p:cTn>
                                            <p:tgtEl>
                                              <p:spTgt spid="41"/>
                                            </p:tgtEl>
                                            <p:attrNameLst>
                                              <p:attrName>style.visibility</p:attrName>
                                            </p:attrNameLst>
                                          </p:cBhvr>
                                          <p:to>
                                            <p:strVal val="visible"/>
                                          </p:to>
                                        </p:set>
                                        <p:anim calcmode="lin" valueType="num">
                                          <p:cBhvr>
                                            <p:cTn id="266" dur="500" fill="hold"/>
                                            <p:tgtEl>
                                              <p:spTgt spid="41"/>
                                            </p:tgtEl>
                                            <p:attrNameLst>
                                              <p:attrName>ppt_w</p:attrName>
                                            </p:attrNameLst>
                                          </p:cBhvr>
                                          <p:tavLst>
                                            <p:tav tm="0">
                                              <p:val>
                                                <p:fltVal val="0"/>
                                              </p:val>
                                            </p:tav>
                                            <p:tav tm="100000">
                                              <p:val>
                                                <p:strVal val="#ppt_w"/>
                                              </p:val>
                                            </p:tav>
                                          </p:tavLst>
                                        </p:anim>
                                        <p:anim calcmode="lin" valueType="num">
                                          <p:cBhvr>
                                            <p:cTn id="267" dur="500" fill="hold"/>
                                            <p:tgtEl>
                                              <p:spTgt spid="41"/>
                                            </p:tgtEl>
                                            <p:attrNameLst>
                                              <p:attrName>ppt_h</p:attrName>
                                            </p:attrNameLst>
                                          </p:cBhvr>
                                          <p:tavLst>
                                            <p:tav tm="0">
                                              <p:val>
                                                <p:fltVal val="0"/>
                                              </p:val>
                                            </p:tav>
                                            <p:tav tm="100000">
                                              <p:val>
                                                <p:strVal val="#ppt_h"/>
                                              </p:val>
                                            </p:tav>
                                          </p:tavLst>
                                        </p:anim>
                                        <p:animEffect transition="in" filter="fade">
                                          <p:cBhvr>
                                            <p:cTn id="268" dur="500"/>
                                            <p:tgtEl>
                                              <p:spTgt spid="41"/>
                                            </p:tgtEl>
                                          </p:cBhvr>
                                        </p:animEffect>
                                      </p:childTnLst>
                                    </p:cTn>
                                  </p:par>
                                </p:childTnLst>
                              </p:cTn>
                            </p:par>
                          </p:childTnLst>
                        </p:cTn>
                      </p:par>
                    </p:childTnLst>
                  </p:cTn>
                  <p:nextCondLst>
                    <p:cond evt="onClick" delay="0">
                      <p:tgtEl>
                        <p:spTgt spid="34"/>
                      </p:tgtEl>
                    </p:cond>
                  </p:nextCondLst>
                </p:seq>
                <p:seq concurrent="1" nextAc="seek">
                  <p:cTn id="269" restart="whenNotActive" fill="hold" evtFilter="cancelBubble" nodeType="interactiveSeq">
                    <p:stCondLst>
                      <p:cond evt="onClick" delay="0">
                        <p:tgtEl>
                          <p:spTgt spid="21"/>
                        </p:tgtEl>
                      </p:cond>
                    </p:stCondLst>
                    <p:endSync evt="end" delay="0">
                      <p:rtn val="all"/>
                    </p:endSync>
                    <p:childTnLst>
                      <p:par>
                        <p:cTn id="270" fill="hold">
                          <p:stCondLst>
                            <p:cond delay="0"/>
                          </p:stCondLst>
                          <p:childTnLst>
                            <p:par>
                              <p:cTn id="271" fill="hold">
                                <p:stCondLst>
                                  <p:cond delay="0"/>
                                </p:stCondLst>
                                <p:childTnLst>
                                  <p:par>
                                    <p:cTn id="272" presetID="64" presetClass="path" presetSubtype="0" accel="50000" fill="hold" nodeType="clickEffect">
                                      <p:stCondLst>
                                        <p:cond delay="0"/>
                                      </p:stCondLst>
                                      <p:childTnLst>
                                        <p:animMotion origin="layout" path="M -2.08333E-6 4.81481E-6 L -2.08333E-6 -0.13473 " pathEditMode="relative" rAng="0" ptsTypes="AA">
                                          <p:cBhvr>
                                            <p:cTn id="273" dur="750" fill="hold"/>
                                            <p:tgtEl>
                                              <p:spTgt spid="21"/>
                                            </p:tgtEl>
                                            <p:attrNameLst>
                                              <p:attrName>ppt_x</p:attrName>
                                              <p:attrName>ppt_y</p:attrName>
                                            </p:attrNameLst>
                                          </p:cBhvr>
                                          <p:rCtr x="0" y="-6736"/>
                                        </p:animMotion>
                                      </p:childTnLst>
                                      <p:subTnLst>
                                        <p:audio>
                                          <p:cMediaNode>
                                            <p:cTn display="0" masterRel="sameClick">
                                              <p:stCondLst>
                                                <p:cond evt="begin" delay="0">
                                                  <p:tn val="272"/>
                                                </p:cond>
                                              </p:stCondLst>
                                              <p:endCondLst>
                                                <p:cond evt="onStopAudio" delay="0">
                                                  <p:tgtEl>
                                                    <p:sldTgt/>
                                                  </p:tgtEl>
                                                </p:cond>
                                              </p:endCondLst>
                                            </p:cTn>
                                            <p:tgtEl>
                                              <p:sndTgt r:embed="rId18" name="General_Question_Appears.wav"/>
                                            </p:tgtEl>
                                          </p:cMediaNode>
                                        </p:audio>
                                      </p:subTnLst>
                                    </p:cTn>
                                  </p:par>
                                  <p:par>
                                    <p:cTn id="274" presetID="47" presetClass="entr" presetSubtype="0" fill="hold" grpId="3" nodeType="withEffect">
                                      <p:stCondLst>
                                        <p:cond delay="0"/>
                                      </p:stCondLst>
                                      <p:childTnLst>
                                        <p:set>
                                          <p:cBhvr>
                                            <p:cTn id="275" dur="1" fill="hold">
                                              <p:stCondLst>
                                                <p:cond delay="0"/>
                                              </p:stCondLst>
                                            </p:cTn>
                                            <p:tgtEl>
                                              <p:spTgt spid="26"/>
                                            </p:tgtEl>
                                            <p:attrNameLst>
                                              <p:attrName>style.visibility</p:attrName>
                                            </p:attrNameLst>
                                          </p:cBhvr>
                                          <p:to>
                                            <p:strVal val="visible"/>
                                          </p:to>
                                        </p:set>
                                        <p:animEffect transition="in" filter="fade">
                                          <p:cBhvr>
                                            <p:cTn id="276" dur="250"/>
                                            <p:tgtEl>
                                              <p:spTgt spid="26"/>
                                            </p:tgtEl>
                                          </p:cBhvr>
                                        </p:animEffect>
                                        <p:anim calcmode="lin" valueType="num">
                                          <p:cBhvr>
                                            <p:cTn id="277" dur="250" fill="hold"/>
                                            <p:tgtEl>
                                              <p:spTgt spid="26"/>
                                            </p:tgtEl>
                                            <p:attrNameLst>
                                              <p:attrName>ppt_x</p:attrName>
                                            </p:attrNameLst>
                                          </p:cBhvr>
                                          <p:tavLst>
                                            <p:tav tm="0">
                                              <p:val>
                                                <p:strVal val="#ppt_x"/>
                                              </p:val>
                                            </p:tav>
                                            <p:tav tm="100000">
                                              <p:val>
                                                <p:strVal val="#ppt_x"/>
                                              </p:val>
                                            </p:tav>
                                          </p:tavLst>
                                        </p:anim>
                                        <p:anim calcmode="lin" valueType="num">
                                          <p:cBhvr>
                                            <p:cTn id="278" dur="250" fill="hold"/>
                                            <p:tgtEl>
                                              <p:spTgt spid="26"/>
                                            </p:tgtEl>
                                            <p:attrNameLst>
                                              <p:attrName>ppt_y</p:attrName>
                                            </p:attrNameLst>
                                          </p:cBhvr>
                                          <p:tavLst>
                                            <p:tav tm="0">
                                              <p:val>
                                                <p:strVal val="#ppt_y-.1"/>
                                              </p:val>
                                            </p:tav>
                                            <p:tav tm="100000">
                                              <p:val>
                                                <p:strVal val="#ppt_y"/>
                                              </p:val>
                                            </p:tav>
                                          </p:tavLst>
                                        </p:anim>
                                      </p:childTnLst>
                                    </p:cTn>
                                  </p:par>
                                  <p:par>
                                    <p:cTn id="279" presetID="42" presetClass="entr" presetSubtype="0" fill="hold" grpId="0" nodeType="withEffect">
                                      <p:stCondLst>
                                        <p:cond delay="0"/>
                                      </p:stCondLst>
                                      <p:childTnLst>
                                        <p:set>
                                          <p:cBhvr>
                                            <p:cTn id="280" dur="1" fill="hold">
                                              <p:stCondLst>
                                                <p:cond delay="0"/>
                                              </p:stCondLst>
                                            </p:cTn>
                                            <p:tgtEl>
                                              <p:spTgt spid="36"/>
                                            </p:tgtEl>
                                            <p:attrNameLst>
                                              <p:attrName>style.visibility</p:attrName>
                                            </p:attrNameLst>
                                          </p:cBhvr>
                                          <p:to>
                                            <p:strVal val="visible"/>
                                          </p:to>
                                        </p:set>
                                        <p:animEffect transition="in" filter="fade">
                                          <p:cBhvr>
                                            <p:cTn id="281" dur="250"/>
                                            <p:tgtEl>
                                              <p:spTgt spid="36"/>
                                            </p:tgtEl>
                                          </p:cBhvr>
                                        </p:animEffect>
                                        <p:anim calcmode="lin" valueType="num">
                                          <p:cBhvr>
                                            <p:cTn id="282" dur="250" fill="hold"/>
                                            <p:tgtEl>
                                              <p:spTgt spid="36"/>
                                            </p:tgtEl>
                                            <p:attrNameLst>
                                              <p:attrName>ppt_x</p:attrName>
                                            </p:attrNameLst>
                                          </p:cBhvr>
                                          <p:tavLst>
                                            <p:tav tm="0">
                                              <p:val>
                                                <p:strVal val="#ppt_x"/>
                                              </p:val>
                                            </p:tav>
                                            <p:tav tm="100000">
                                              <p:val>
                                                <p:strVal val="#ppt_x"/>
                                              </p:val>
                                            </p:tav>
                                          </p:tavLst>
                                        </p:anim>
                                        <p:anim calcmode="lin" valueType="num">
                                          <p:cBhvr>
                                            <p:cTn id="283" dur="250" fill="hold"/>
                                            <p:tgtEl>
                                              <p:spTgt spid="36"/>
                                            </p:tgtEl>
                                            <p:attrNameLst>
                                              <p:attrName>ppt_y</p:attrName>
                                            </p:attrNameLst>
                                          </p:cBhvr>
                                          <p:tavLst>
                                            <p:tav tm="0">
                                              <p:val>
                                                <p:strVal val="#ppt_y+.1"/>
                                              </p:val>
                                            </p:tav>
                                            <p:tav tm="100000">
                                              <p:val>
                                                <p:strVal val="#ppt_y"/>
                                              </p:val>
                                            </p:tav>
                                          </p:tavLst>
                                        </p:anim>
                                      </p:childTnLst>
                                    </p:cTn>
                                  </p:par>
                                  <p:par>
                                    <p:cTn id="284" presetID="42" presetClass="entr" presetSubtype="0" fill="hold" grpId="1" nodeType="withEffect">
                                      <p:stCondLst>
                                        <p:cond delay="0"/>
                                      </p:stCondLst>
                                      <p:childTnLst>
                                        <p:set>
                                          <p:cBhvr>
                                            <p:cTn id="285" dur="1" fill="hold">
                                              <p:stCondLst>
                                                <p:cond delay="0"/>
                                              </p:stCondLst>
                                            </p:cTn>
                                            <p:tgtEl>
                                              <p:spTgt spid="35"/>
                                            </p:tgtEl>
                                            <p:attrNameLst>
                                              <p:attrName>style.visibility</p:attrName>
                                            </p:attrNameLst>
                                          </p:cBhvr>
                                          <p:to>
                                            <p:strVal val="visible"/>
                                          </p:to>
                                        </p:set>
                                        <p:animEffect transition="in" filter="fade">
                                          <p:cBhvr>
                                            <p:cTn id="286" dur="250"/>
                                            <p:tgtEl>
                                              <p:spTgt spid="35"/>
                                            </p:tgtEl>
                                          </p:cBhvr>
                                        </p:animEffect>
                                        <p:anim calcmode="lin" valueType="num">
                                          <p:cBhvr>
                                            <p:cTn id="287" dur="250" fill="hold"/>
                                            <p:tgtEl>
                                              <p:spTgt spid="35"/>
                                            </p:tgtEl>
                                            <p:attrNameLst>
                                              <p:attrName>ppt_x</p:attrName>
                                            </p:attrNameLst>
                                          </p:cBhvr>
                                          <p:tavLst>
                                            <p:tav tm="0">
                                              <p:val>
                                                <p:strVal val="#ppt_x"/>
                                              </p:val>
                                            </p:tav>
                                            <p:tav tm="100000">
                                              <p:val>
                                                <p:strVal val="#ppt_x"/>
                                              </p:val>
                                            </p:tav>
                                          </p:tavLst>
                                        </p:anim>
                                        <p:anim calcmode="lin" valueType="num">
                                          <p:cBhvr>
                                            <p:cTn id="288" dur="250" fill="hold"/>
                                            <p:tgtEl>
                                              <p:spTgt spid="35"/>
                                            </p:tgtEl>
                                            <p:attrNameLst>
                                              <p:attrName>ppt_y</p:attrName>
                                            </p:attrNameLst>
                                          </p:cBhvr>
                                          <p:tavLst>
                                            <p:tav tm="0">
                                              <p:val>
                                                <p:strVal val="#ppt_y+.1"/>
                                              </p:val>
                                            </p:tav>
                                            <p:tav tm="100000">
                                              <p:val>
                                                <p:strVal val="#ppt_y"/>
                                              </p:val>
                                            </p:tav>
                                          </p:tavLst>
                                        </p:anim>
                                      </p:childTnLst>
                                    </p:cTn>
                                  </p:par>
                                  <p:par>
                                    <p:cTn id="289" presetID="53" presetClass="entr" presetSubtype="16" fill="hold" nodeType="withEffect">
                                      <p:stCondLst>
                                        <p:cond delay="0"/>
                                      </p:stCondLst>
                                      <p:childTnLst>
                                        <p:set>
                                          <p:cBhvr>
                                            <p:cTn id="290" dur="1" fill="hold">
                                              <p:stCondLst>
                                                <p:cond delay="0"/>
                                              </p:stCondLst>
                                            </p:cTn>
                                            <p:tgtEl>
                                              <p:spTgt spid="25"/>
                                            </p:tgtEl>
                                            <p:attrNameLst>
                                              <p:attrName>style.visibility</p:attrName>
                                            </p:attrNameLst>
                                          </p:cBhvr>
                                          <p:to>
                                            <p:strVal val="visible"/>
                                          </p:to>
                                        </p:set>
                                        <p:anim calcmode="lin" valueType="num">
                                          <p:cBhvr>
                                            <p:cTn id="291" dur="500" fill="hold"/>
                                            <p:tgtEl>
                                              <p:spTgt spid="25"/>
                                            </p:tgtEl>
                                            <p:attrNameLst>
                                              <p:attrName>ppt_w</p:attrName>
                                            </p:attrNameLst>
                                          </p:cBhvr>
                                          <p:tavLst>
                                            <p:tav tm="0">
                                              <p:val>
                                                <p:fltVal val="0"/>
                                              </p:val>
                                            </p:tav>
                                            <p:tav tm="100000">
                                              <p:val>
                                                <p:strVal val="#ppt_w"/>
                                              </p:val>
                                            </p:tav>
                                          </p:tavLst>
                                        </p:anim>
                                        <p:anim calcmode="lin" valueType="num">
                                          <p:cBhvr>
                                            <p:cTn id="292" dur="500" fill="hold"/>
                                            <p:tgtEl>
                                              <p:spTgt spid="25"/>
                                            </p:tgtEl>
                                            <p:attrNameLst>
                                              <p:attrName>ppt_h</p:attrName>
                                            </p:attrNameLst>
                                          </p:cBhvr>
                                          <p:tavLst>
                                            <p:tav tm="0">
                                              <p:val>
                                                <p:fltVal val="0"/>
                                              </p:val>
                                            </p:tav>
                                            <p:tav tm="100000">
                                              <p:val>
                                                <p:strVal val="#ppt_h"/>
                                              </p:val>
                                            </p:tav>
                                          </p:tavLst>
                                        </p:anim>
                                        <p:animEffect transition="in" filter="fade">
                                          <p:cBhvr>
                                            <p:cTn id="293" dur="500"/>
                                            <p:tgtEl>
                                              <p:spTgt spid="25"/>
                                            </p:tgtEl>
                                          </p:cBhvr>
                                        </p:animEffect>
                                      </p:childTnLst>
                                    </p:cTn>
                                  </p:par>
                                  <p:par>
                                    <p:cTn id="294" presetID="47" presetClass="exit" presetSubtype="0" fill="hold" grpId="19" nodeType="withEffect">
                                      <p:stCondLst>
                                        <p:cond delay="0"/>
                                      </p:stCondLst>
                                      <p:childTnLst>
                                        <p:animEffect transition="out" filter="fade">
                                          <p:cBhvr>
                                            <p:cTn id="295" dur="250"/>
                                            <p:tgtEl>
                                              <p:spTgt spid="42"/>
                                            </p:tgtEl>
                                          </p:cBhvr>
                                        </p:animEffect>
                                        <p:anim calcmode="lin" valueType="num">
                                          <p:cBhvr>
                                            <p:cTn id="296" dur="250"/>
                                            <p:tgtEl>
                                              <p:spTgt spid="42"/>
                                            </p:tgtEl>
                                            <p:attrNameLst>
                                              <p:attrName>ppt_x</p:attrName>
                                            </p:attrNameLst>
                                          </p:cBhvr>
                                          <p:tavLst>
                                            <p:tav tm="0">
                                              <p:val>
                                                <p:strVal val="ppt_x"/>
                                              </p:val>
                                            </p:tav>
                                            <p:tav tm="100000">
                                              <p:val>
                                                <p:strVal val="ppt_x"/>
                                              </p:val>
                                            </p:tav>
                                          </p:tavLst>
                                        </p:anim>
                                        <p:anim calcmode="lin" valueType="num">
                                          <p:cBhvr>
                                            <p:cTn id="297" dur="250"/>
                                            <p:tgtEl>
                                              <p:spTgt spid="42"/>
                                            </p:tgtEl>
                                            <p:attrNameLst>
                                              <p:attrName>ppt_y</p:attrName>
                                            </p:attrNameLst>
                                          </p:cBhvr>
                                          <p:tavLst>
                                            <p:tav tm="0">
                                              <p:val>
                                                <p:strVal val="ppt_y"/>
                                              </p:val>
                                            </p:tav>
                                            <p:tav tm="100000">
                                              <p:val>
                                                <p:strVal val="ppt_y-.1"/>
                                              </p:val>
                                            </p:tav>
                                          </p:tavLst>
                                        </p:anim>
                                        <p:set>
                                          <p:cBhvr>
                                            <p:cTn id="298" dur="1" fill="hold">
                                              <p:stCondLst>
                                                <p:cond delay="249"/>
                                              </p:stCondLst>
                                            </p:cTn>
                                            <p:tgtEl>
                                              <p:spTgt spid="42"/>
                                            </p:tgtEl>
                                            <p:attrNameLst>
                                              <p:attrName>style.visibility</p:attrName>
                                            </p:attrNameLst>
                                          </p:cBhvr>
                                          <p:to>
                                            <p:strVal val="hidden"/>
                                          </p:to>
                                        </p:set>
                                      </p:childTnLst>
                                    </p:cTn>
                                  </p:par>
                                  <p:par>
                                    <p:cTn id="299" presetID="53" presetClass="exit" presetSubtype="32" fill="hold" nodeType="withEffect">
                                      <p:stCondLst>
                                        <p:cond delay="0"/>
                                      </p:stCondLst>
                                      <p:childTnLst>
                                        <p:anim calcmode="lin" valueType="num">
                                          <p:cBhvr>
                                            <p:cTn id="300" dur="500"/>
                                            <p:tgtEl>
                                              <p:spTgt spid="41"/>
                                            </p:tgtEl>
                                            <p:attrNameLst>
                                              <p:attrName>ppt_w</p:attrName>
                                            </p:attrNameLst>
                                          </p:cBhvr>
                                          <p:tavLst>
                                            <p:tav tm="0">
                                              <p:val>
                                                <p:strVal val="ppt_w"/>
                                              </p:val>
                                            </p:tav>
                                            <p:tav tm="100000">
                                              <p:val>
                                                <p:fltVal val="0"/>
                                              </p:val>
                                            </p:tav>
                                          </p:tavLst>
                                        </p:anim>
                                        <p:anim calcmode="lin" valueType="num">
                                          <p:cBhvr>
                                            <p:cTn id="301" dur="500"/>
                                            <p:tgtEl>
                                              <p:spTgt spid="41"/>
                                            </p:tgtEl>
                                            <p:attrNameLst>
                                              <p:attrName>ppt_h</p:attrName>
                                            </p:attrNameLst>
                                          </p:cBhvr>
                                          <p:tavLst>
                                            <p:tav tm="0">
                                              <p:val>
                                                <p:strVal val="ppt_h"/>
                                              </p:val>
                                            </p:tav>
                                            <p:tav tm="100000">
                                              <p:val>
                                                <p:fltVal val="0"/>
                                              </p:val>
                                            </p:tav>
                                          </p:tavLst>
                                        </p:anim>
                                        <p:animEffect transition="out" filter="fade">
                                          <p:cBhvr>
                                            <p:cTn id="302" dur="500"/>
                                            <p:tgtEl>
                                              <p:spTgt spid="41"/>
                                            </p:tgtEl>
                                          </p:cBhvr>
                                        </p:animEffect>
                                        <p:set>
                                          <p:cBhvr>
                                            <p:cTn id="303" dur="1" fill="hold">
                                              <p:stCondLst>
                                                <p:cond delay="499"/>
                                              </p:stCondLst>
                                            </p:cTn>
                                            <p:tgtEl>
                                              <p:spTgt spid="41"/>
                                            </p:tgtEl>
                                            <p:attrNameLst>
                                              <p:attrName>style.visibility</p:attrName>
                                            </p:attrNameLst>
                                          </p:cBhvr>
                                          <p:to>
                                            <p:strVal val="hidden"/>
                                          </p:to>
                                        </p:set>
                                      </p:childTnLst>
                                    </p:cTn>
                                  </p:par>
                                </p:childTnLst>
                              </p:cTn>
                            </p:par>
                          </p:childTnLst>
                        </p:cTn>
                      </p:par>
                      <p:par>
                        <p:cTn id="304" fill="hold">
                          <p:stCondLst>
                            <p:cond delay="indefinite"/>
                          </p:stCondLst>
                          <p:childTnLst>
                            <p:par>
                              <p:cTn id="305" fill="hold">
                                <p:stCondLst>
                                  <p:cond delay="0"/>
                                </p:stCondLst>
                                <p:childTnLst>
                                  <p:par>
                                    <p:cTn id="306" presetID="42" presetClass="path" presetSubtype="0" accel="50000" decel="50000" fill="hold" nodeType="clickEffect">
                                      <p:stCondLst>
                                        <p:cond delay="0"/>
                                      </p:stCondLst>
                                      <p:childTnLst>
                                        <p:animMotion origin="layout" path="M 0 -0.13472 L 0 -0.00139 " pathEditMode="relative" rAng="0" ptsTypes="AA">
                                          <p:cBhvr>
                                            <p:cTn id="307" dur="750" fill="hold"/>
                                            <p:tgtEl>
                                              <p:spTgt spid="21"/>
                                            </p:tgtEl>
                                            <p:attrNameLst>
                                              <p:attrName>ppt_x</p:attrName>
                                              <p:attrName>ppt_y</p:attrName>
                                            </p:attrNameLst>
                                          </p:cBhvr>
                                          <p:rCtr x="0" y="6667"/>
                                        </p:animMotion>
                                      </p:childTnLst>
                                      <p:subTnLst>
                                        <p:audio>
                                          <p:cMediaNode>
                                            <p:cTn display="0" masterRel="sameClick">
                                              <p:stCondLst>
                                                <p:cond evt="begin" delay="0">
                                                  <p:tn val="306"/>
                                                </p:cond>
                                              </p:stCondLst>
                                              <p:endCondLst>
                                                <p:cond evt="onStopAudio" delay="0">
                                                  <p:tgtEl>
                                                    <p:sldTgt/>
                                                  </p:tgtEl>
                                                </p:cond>
                                              </p:endCondLst>
                                            </p:cTn>
                                            <p:tgtEl>
                                              <p:sndTgt r:embed="rId19" name="General_Question_Box_Leaves.wav"/>
                                            </p:tgtEl>
                                          </p:cMediaNode>
                                        </p:audio>
                                      </p:subTnLst>
                                    </p:cTn>
                                  </p:par>
                                  <p:par>
                                    <p:cTn id="308" presetID="47" presetClass="exit" presetSubtype="0" fill="hold" grpId="8" nodeType="withEffect">
                                      <p:stCondLst>
                                        <p:cond delay="0"/>
                                      </p:stCondLst>
                                      <p:childTnLst>
                                        <p:animEffect transition="out" filter="fade">
                                          <p:cBhvr>
                                            <p:cTn id="309" dur="1000"/>
                                            <p:tgtEl>
                                              <p:spTgt spid="26"/>
                                            </p:tgtEl>
                                          </p:cBhvr>
                                        </p:animEffect>
                                        <p:anim calcmode="lin" valueType="num">
                                          <p:cBhvr>
                                            <p:cTn id="310" dur="1000"/>
                                            <p:tgtEl>
                                              <p:spTgt spid="26"/>
                                            </p:tgtEl>
                                            <p:attrNameLst>
                                              <p:attrName>ppt_x</p:attrName>
                                            </p:attrNameLst>
                                          </p:cBhvr>
                                          <p:tavLst>
                                            <p:tav tm="0">
                                              <p:val>
                                                <p:strVal val="ppt_x"/>
                                              </p:val>
                                            </p:tav>
                                            <p:tav tm="100000">
                                              <p:val>
                                                <p:strVal val="ppt_x"/>
                                              </p:val>
                                            </p:tav>
                                          </p:tavLst>
                                        </p:anim>
                                        <p:anim calcmode="lin" valueType="num">
                                          <p:cBhvr>
                                            <p:cTn id="311" dur="1000"/>
                                            <p:tgtEl>
                                              <p:spTgt spid="26"/>
                                            </p:tgtEl>
                                            <p:attrNameLst>
                                              <p:attrName>ppt_y</p:attrName>
                                            </p:attrNameLst>
                                          </p:cBhvr>
                                          <p:tavLst>
                                            <p:tav tm="0">
                                              <p:val>
                                                <p:strVal val="ppt_y"/>
                                              </p:val>
                                            </p:tav>
                                            <p:tav tm="100000">
                                              <p:val>
                                                <p:strVal val="ppt_y-.1"/>
                                              </p:val>
                                            </p:tav>
                                          </p:tavLst>
                                        </p:anim>
                                        <p:set>
                                          <p:cBhvr>
                                            <p:cTn id="312" dur="1" fill="hold">
                                              <p:stCondLst>
                                                <p:cond delay="999"/>
                                              </p:stCondLst>
                                            </p:cTn>
                                            <p:tgtEl>
                                              <p:spTgt spid="26"/>
                                            </p:tgtEl>
                                            <p:attrNameLst>
                                              <p:attrName>style.visibility</p:attrName>
                                            </p:attrNameLst>
                                          </p:cBhvr>
                                          <p:to>
                                            <p:strVal val="hidden"/>
                                          </p:to>
                                        </p:set>
                                      </p:childTnLst>
                                    </p:cTn>
                                  </p:par>
                                  <p:par>
                                    <p:cTn id="313" presetID="42" presetClass="exit" presetSubtype="0" fill="hold" grpId="1" nodeType="withEffect">
                                      <p:stCondLst>
                                        <p:cond delay="0"/>
                                      </p:stCondLst>
                                      <p:childTnLst>
                                        <p:animEffect transition="out" filter="fade">
                                          <p:cBhvr>
                                            <p:cTn id="314" dur="1000"/>
                                            <p:tgtEl>
                                              <p:spTgt spid="36"/>
                                            </p:tgtEl>
                                          </p:cBhvr>
                                        </p:animEffect>
                                        <p:anim calcmode="lin" valueType="num">
                                          <p:cBhvr>
                                            <p:cTn id="315" dur="1000"/>
                                            <p:tgtEl>
                                              <p:spTgt spid="36"/>
                                            </p:tgtEl>
                                            <p:attrNameLst>
                                              <p:attrName>ppt_x</p:attrName>
                                            </p:attrNameLst>
                                          </p:cBhvr>
                                          <p:tavLst>
                                            <p:tav tm="0">
                                              <p:val>
                                                <p:strVal val="ppt_x"/>
                                              </p:val>
                                            </p:tav>
                                            <p:tav tm="100000">
                                              <p:val>
                                                <p:strVal val="ppt_x"/>
                                              </p:val>
                                            </p:tav>
                                          </p:tavLst>
                                        </p:anim>
                                        <p:anim calcmode="lin" valueType="num">
                                          <p:cBhvr>
                                            <p:cTn id="316" dur="1000"/>
                                            <p:tgtEl>
                                              <p:spTgt spid="36"/>
                                            </p:tgtEl>
                                            <p:attrNameLst>
                                              <p:attrName>ppt_y</p:attrName>
                                            </p:attrNameLst>
                                          </p:cBhvr>
                                          <p:tavLst>
                                            <p:tav tm="0">
                                              <p:val>
                                                <p:strVal val="ppt_y"/>
                                              </p:val>
                                            </p:tav>
                                            <p:tav tm="100000">
                                              <p:val>
                                                <p:strVal val="ppt_y+.1"/>
                                              </p:val>
                                            </p:tav>
                                          </p:tavLst>
                                        </p:anim>
                                        <p:set>
                                          <p:cBhvr>
                                            <p:cTn id="317" dur="1" fill="hold">
                                              <p:stCondLst>
                                                <p:cond delay="999"/>
                                              </p:stCondLst>
                                            </p:cTn>
                                            <p:tgtEl>
                                              <p:spTgt spid="36"/>
                                            </p:tgtEl>
                                            <p:attrNameLst>
                                              <p:attrName>style.visibility</p:attrName>
                                            </p:attrNameLst>
                                          </p:cBhvr>
                                          <p:to>
                                            <p:strVal val="hidden"/>
                                          </p:to>
                                        </p:set>
                                      </p:childTnLst>
                                    </p:cTn>
                                  </p:par>
                                  <p:par>
                                    <p:cTn id="318" presetID="42" presetClass="exit" presetSubtype="0" fill="hold" grpId="2" nodeType="withEffect">
                                      <p:stCondLst>
                                        <p:cond delay="0"/>
                                      </p:stCondLst>
                                      <p:childTnLst>
                                        <p:animEffect transition="out" filter="fade">
                                          <p:cBhvr>
                                            <p:cTn id="319" dur="1000"/>
                                            <p:tgtEl>
                                              <p:spTgt spid="35"/>
                                            </p:tgtEl>
                                          </p:cBhvr>
                                        </p:animEffect>
                                        <p:anim calcmode="lin" valueType="num">
                                          <p:cBhvr>
                                            <p:cTn id="320" dur="1000"/>
                                            <p:tgtEl>
                                              <p:spTgt spid="35"/>
                                            </p:tgtEl>
                                            <p:attrNameLst>
                                              <p:attrName>ppt_x</p:attrName>
                                            </p:attrNameLst>
                                          </p:cBhvr>
                                          <p:tavLst>
                                            <p:tav tm="0">
                                              <p:val>
                                                <p:strVal val="ppt_x"/>
                                              </p:val>
                                            </p:tav>
                                            <p:tav tm="100000">
                                              <p:val>
                                                <p:strVal val="ppt_x"/>
                                              </p:val>
                                            </p:tav>
                                          </p:tavLst>
                                        </p:anim>
                                        <p:anim calcmode="lin" valueType="num">
                                          <p:cBhvr>
                                            <p:cTn id="321" dur="1000"/>
                                            <p:tgtEl>
                                              <p:spTgt spid="35"/>
                                            </p:tgtEl>
                                            <p:attrNameLst>
                                              <p:attrName>ppt_y</p:attrName>
                                            </p:attrNameLst>
                                          </p:cBhvr>
                                          <p:tavLst>
                                            <p:tav tm="0">
                                              <p:val>
                                                <p:strVal val="ppt_y"/>
                                              </p:val>
                                            </p:tav>
                                            <p:tav tm="100000">
                                              <p:val>
                                                <p:strVal val="ppt_y+.1"/>
                                              </p:val>
                                            </p:tav>
                                          </p:tavLst>
                                        </p:anim>
                                        <p:set>
                                          <p:cBhvr>
                                            <p:cTn id="322" dur="1" fill="hold">
                                              <p:stCondLst>
                                                <p:cond delay="999"/>
                                              </p:stCondLst>
                                            </p:cTn>
                                            <p:tgtEl>
                                              <p:spTgt spid="35"/>
                                            </p:tgtEl>
                                            <p:attrNameLst>
                                              <p:attrName>style.visibility</p:attrName>
                                            </p:attrNameLst>
                                          </p:cBhvr>
                                          <p:to>
                                            <p:strVal val="hidden"/>
                                          </p:to>
                                        </p:set>
                                      </p:childTnLst>
                                    </p:cTn>
                                  </p:par>
                                  <p:par>
                                    <p:cTn id="323" presetID="53" presetClass="exit" presetSubtype="32" fill="hold" nodeType="withEffect">
                                      <p:stCondLst>
                                        <p:cond delay="0"/>
                                      </p:stCondLst>
                                      <p:childTnLst>
                                        <p:anim calcmode="lin" valueType="num">
                                          <p:cBhvr>
                                            <p:cTn id="324" dur="500"/>
                                            <p:tgtEl>
                                              <p:spTgt spid="25"/>
                                            </p:tgtEl>
                                            <p:attrNameLst>
                                              <p:attrName>ppt_w</p:attrName>
                                            </p:attrNameLst>
                                          </p:cBhvr>
                                          <p:tavLst>
                                            <p:tav tm="0">
                                              <p:val>
                                                <p:strVal val="ppt_w"/>
                                              </p:val>
                                            </p:tav>
                                            <p:tav tm="100000">
                                              <p:val>
                                                <p:fltVal val="0"/>
                                              </p:val>
                                            </p:tav>
                                          </p:tavLst>
                                        </p:anim>
                                        <p:anim calcmode="lin" valueType="num">
                                          <p:cBhvr>
                                            <p:cTn id="325" dur="500"/>
                                            <p:tgtEl>
                                              <p:spTgt spid="25"/>
                                            </p:tgtEl>
                                            <p:attrNameLst>
                                              <p:attrName>ppt_h</p:attrName>
                                            </p:attrNameLst>
                                          </p:cBhvr>
                                          <p:tavLst>
                                            <p:tav tm="0">
                                              <p:val>
                                                <p:strVal val="ppt_h"/>
                                              </p:val>
                                            </p:tav>
                                            <p:tav tm="100000">
                                              <p:val>
                                                <p:fltVal val="0"/>
                                              </p:val>
                                            </p:tav>
                                          </p:tavLst>
                                        </p:anim>
                                        <p:animEffect transition="out" filter="fade">
                                          <p:cBhvr>
                                            <p:cTn id="326" dur="500"/>
                                            <p:tgtEl>
                                              <p:spTgt spid="25"/>
                                            </p:tgtEl>
                                          </p:cBhvr>
                                        </p:animEffect>
                                        <p:set>
                                          <p:cBhvr>
                                            <p:cTn id="327" dur="1" fill="hold">
                                              <p:stCondLst>
                                                <p:cond delay="499"/>
                                              </p:stCondLst>
                                            </p:cTn>
                                            <p:tgtEl>
                                              <p:spTgt spid="25"/>
                                            </p:tgtEl>
                                            <p:attrNameLst>
                                              <p:attrName>style.visibility</p:attrName>
                                            </p:attrNameLst>
                                          </p:cBhvr>
                                          <p:to>
                                            <p:strVal val="hidden"/>
                                          </p:to>
                                        </p:set>
                                      </p:childTnLst>
                                    </p:cTn>
                                  </p:par>
                                  <p:par>
                                    <p:cTn id="328" presetID="47" presetClass="entr" presetSubtype="0" fill="hold" grpId="4" nodeType="withEffect">
                                      <p:stCondLst>
                                        <p:cond delay="0"/>
                                      </p:stCondLst>
                                      <p:childTnLst>
                                        <p:set>
                                          <p:cBhvr>
                                            <p:cTn id="329" dur="1" fill="hold">
                                              <p:stCondLst>
                                                <p:cond delay="0"/>
                                              </p:stCondLst>
                                            </p:cTn>
                                            <p:tgtEl>
                                              <p:spTgt spid="42"/>
                                            </p:tgtEl>
                                            <p:attrNameLst>
                                              <p:attrName>style.visibility</p:attrName>
                                            </p:attrNameLst>
                                          </p:cBhvr>
                                          <p:to>
                                            <p:strVal val="visible"/>
                                          </p:to>
                                        </p:set>
                                        <p:animEffect transition="in" filter="fade">
                                          <p:cBhvr>
                                            <p:cTn id="330" dur="250"/>
                                            <p:tgtEl>
                                              <p:spTgt spid="42"/>
                                            </p:tgtEl>
                                          </p:cBhvr>
                                        </p:animEffect>
                                        <p:anim calcmode="lin" valueType="num">
                                          <p:cBhvr>
                                            <p:cTn id="331" dur="250" fill="hold"/>
                                            <p:tgtEl>
                                              <p:spTgt spid="42"/>
                                            </p:tgtEl>
                                            <p:attrNameLst>
                                              <p:attrName>ppt_x</p:attrName>
                                            </p:attrNameLst>
                                          </p:cBhvr>
                                          <p:tavLst>
                                            <p:tav tm="0">
                                              <p:val>
                                                <p:strVal val="#ppt_x"/>
                                              </p:val>
                                            </p:tav>
                                            <p:tav tm="100000">
                                              <p:val>
                                                <p:strVal val="#ppt_x"/>
                                              </p:val>
                                            </p:tav>
                                          </p:tavLst>
                                        </p:anim>
                                        <p:anim calcmode="lin" valueType="num">
                                          <p:cBhvr>
                                            <p:cTn id="332" dur="250" fill="hold"/>
                                            <p:tgtEl>
                                              <p:spTgt spid="42"/>
                                            </p:tgtEl>
                                            <p:attrNameLst>
                                              <p:attrName>ppt_y</p:attrName>
                                            </p:attrNameLst>
                                          </p:cBhvr>
                                          <p:tavLst>
                                            <p:tav tm="0">
                                              <p:val>
                                                <p:strVal val="#ppt_y-.1"/>
                                              </p:val>
                                            </p:tav>
                                            <p:tav tm="100000">
                                              <p:val>
                                                <p:strVal val="#ppt_y"/>
                                              </p:val>
                                            </p:tav>
                                          </p:tavLst>
                                        </p:anim>
                                      </p:childTnLst>
                                    </p:cTn>
                                  </p:par>
                                  <p:par>
                                    <p:cTn id="333" presetID="53" presetClass="entr" presetSubtype="16" fill="hold" nodeType="withEffect">
                                      <p:stCondLst>
                                        <p:cond delay="0"/>
                                      </p:stCondLst>
                                      <p:childTnLst>
                                        <p:set>
                                          <p:cBhvr>
                                            <p:cTn id="334" dur="1" fill="hold">
                                              <p:stCondLst>
                                                <p:cond delay="0"/>
                                              </p:stCondLst>
                                            </p:cTn>
                                            <p:tgtEl>
                                              <p:spTgt spid="41"/>
                                            </p:tgtEl>
                                            <p:attrNameLst>
                                              <p:attrName>style.visibility</p:attrName>
                                            </p:attrNameLst>
                                          </p:cBhvr>
                                          <p:to>
                                            <p:strVal val="visible"/>
                                          </p:to>
                                        </p:set>
                                        <p:anim calcmode="lin" valueType="num">
                                          <p:cBhvr>
                                            <p:cTn id="335" dur="500" fill="hold"/>
                                            <p:tgtEl>
                                              <p:spTgt spid="41"/>
                                            </p:tgtEl>
                                            <p:attrNameLst>
                                              <p:attrName>ppt_w</p:attrName>
                                            </p:attrNameLst>
                                          </p:cBhvr>
                                          <p:tavLst>
                                            <p:tav tm="0">
                                              <p:val>
                                                <p:fltVal val="0"/>
                                              </p:val>
                                            </p:tav>
                                            <p:tav tm="100000">
                                              <p:val>
                                                <p:strVal val="#ppt_w"/>
                                              </p:val>
                                            </p:tav>
                                          </p:tavLst>
                                        </p:anim>
                                        <p:anim calcmode="lin" valueType="num">
                                          <p:cBhvr>
                                            <p:cTn id="336" dur="500" fill="hold"/>
                                            <p:tgtEl>
                                              <p:spTgt spid="41"/>
                                            </p:tgtEl>
                                            <p:attrNameLst>
                                              <p:attrName>ppt_h</p:attrName>
                                            </p:attrNameLst>
                                          </p:cBhvr>
                                          <p:tavLst>
                                            <p:tav tm="0">
                                              <p:val>
                                                <p:fltVal val="0"/>
                                              </p:val>
                                            </p:tav>
                                            <p:tav tm="100000">
                                              <p:val>
                                                <p:strVal val="#ppt_h"/>
                                              </p:val>
                                            </p:tav>
                                          </p:tavLst>
                                        </p:anim>
                                        <p:animEffect transition="in" filter="fade">
                                          <p:cBhvr>
                                            <p:cTn id="337" dur="500"/>
                                            <p:tgtEl>
                                              <p:spTgt spid="41"/>
                                            </p:tgtEl>
                                          </p:cBhvr>
                                        </p:animEffect>
                                      </p:childTnLst>
                                    </p:cTn>
                                  </p:par>
                                </p:childTnLst>
                              </p:cTn>
                            </p:par>
                          </p:childTnLst>
                        </p:cTn>
                      </p:par>
                    </p:childTnLst>
                  </p:cTn>
                  <p:nextCondLst>
                    <p:cond evt="onClick" delay="0">
                      <p:tgtEl>
                        <p:spTgt spid="21"/>
                      </p:tgtEl>
                    </p:cond>
                  </p:nextCondLst>
                </p:seq>
                <p:seq concurrent="1" nextAc="seek">
                  <p:cTn id="338" restart="whenNotActive" fill="hold" evtFilter="cancelBubble" nodeType="interactiveSeq">
                    <p:stCondLst>
                      <p:cond evt="onClick" delay="0">
                        <p:tgtEl>
                          <p:spTgt spid="36"/>
                        </p:tgtEl>
                      </p:cond>
                    </p:stCondLst>
                    <p:endSync evt="end" delay="0">
                      <p:rtn val="all"/>
                    </p:endSync>
                    <p:childTnLst>
                      <p:par>
                        <p:cTn id="339" fill="hold">
                          <p:stCondLst>
                            <p:cond delay="0"/>
                          </p:stCondLst>
                          <p:childTnLst>
                            <p:par>
                              <p:cTn id="340" fill="hold">
                                <p:stCondLst>
                                  <p:cond delay="0"/>
                                </p:stCondLst>
                                <p:childTnLst>
                                  <p:par>
                                    <p:cTn id="341" presetID="47" presetClass="exit" presetSubtype="0" fill="hold" grpId="12" nodeType="withEffect">
                                      <p:stCondLst>
                                        <p:cond delay="0"/>
                                      </p:stCondLst>
                                      <p:childTnLst>
                                        <p:animEffect transition="out" filter="fade">
                                          <p:cBhvr>
                                            <p:cTn id="342" dur="1000"/>
                                            <p:tgtEl>
                                              <p:spTgt spid="26"/>
                                            </p:tgtEl>
                                          </p:cBhvr>
                                        </p:animEffect>
                                        <p:anim calcmode="lin" valueType="num">
                                          <p:cBhvr>
                                            <p:cTn id="343" dur="1000"/>
                                            <p:tgtEl>
                                              <p:spTgt spid="26"/>
                                            </p:tgtEl>
                                            <p:attrNameLst>
                                              <p:attrName>ppt_x</p:attrName>
                                            </p:attrNameLst>
                                          </p:cBhvr>
                                          <p:tavLst>
                                            <p:tav tm="0">
                                              <p:val>
                                                <p:strVal val="ppt_x"/>
                                              </p:val>
                                            </p:tav>
                                            <p:tav tm="100000">
                                              <p:val>
                                                <p:strVal val="ppt_x"/>
                                              </p:val>
                                            </p:tav>
                                          </p:tavLst>
                                        </p:anim>
                                        <p:anim calcmode="lin" valueType="num">
                                          <p:cBhvr>
                                            <p:cTn id="344" dur="1000"/>
                                            <p:tgtEl>
                                              <p:spTgt spid="26"/>
                                            </p:tgtEl>
                                            <p:attrNameLst>
                                              <p:attrName>ppt_y</p:attrName>
                                            </p:attrNameLst>
                                          </p:cBhvr>
                                          <p:tavLst>
                                            <p:tav tm="0">
                                              <p:val>
                                                <p:strVal val="ppt_y"/>
                                              </p:val>
                                            </p:tav>
                                            <p:tav tm="100000">
                                              <p:val>
                                                <p:strVal val="ppt_y-.1"/>
                                              </p:val>
                                            </p:tav>
                                          </p:tavLst>
                                        </p:anim>
                                        <p:set>
                                          <p:cBhvr>
                                            <p:cTn id="345" dur="1" fill="hold">
                                              <p:stCondLst>
                                                <p:cond delay="999"/>
                                              </p:stCondLst>
                                            </p:cTn>
                                            <p:tgtEl>
                                              <p:spTgt spid="26"/>
                                            </p:tgtEl>
                                            <p:attrNameLst>
                                              <p:attrName>style.visibility</p:attrName>
                                            </p:attrNameLst>
                                          </p:cBhvr>
                                          <p:to>
                                            <p:strVal val="hidden"/>
                                          </p:to>
                                        </p:set>
                                      </p:childTnLst>
                                    </p:cTn>
                                  </p:par>
                                  <p:par>
                                    <p:cTn id="346" presetID="42" presetClass="exit" presetSubtype="0" fill="hold" grpId="0" nodeType="withEffect">
                                      <p:stCondLst>
                                        <p:cond delay="0"/>
                                      </p:stCondLst>
                                      <p:childTnLst>
                                        <p:animEffect transition="out" filter="fade">
                                          <p:cBhvr>
                                            <p:cTn id="347" dur="1000"/>
                                            <p:tgtEl>
                                              <p:spTgt spid="35"/>
                                            </p:tgtEl>
                                          </p:cBhvr>
                                        </p:animEffect>
                                        <p:anim calcmode="lin" valueType="num">
                                          <p:cBhvr>
                                            <p:cTn id="348" dur="1000"/>
                                            <p:tgtEl>
                                              <p:spTgt spid="35"/>
                                            </p:tgtEl>
                                            <p:attrNameLst>
                                              <p:attrName>ppt_x</p:attrName>
                                            </p:attrNameLst>
                                          </p:cBhvr>
                                          <p:tavLst>
                                            <p:tav tm="0">
                                              <p:val>
                                                <p:strVal val="ppt_x"/>
                                              </p:val>
                                            </p:tav>
                                            <p:tav tm="100000">
                                              <p:val>
                                                <p:strVal val="ppt_x"/>
                                              </p:val>
                                            </p:tav>
                                          </p:tavLst>
                                        </p:anim>
                                        <p:anim calcmode="lin" valueType="num">
                                          <p:cBhvr>
                                            <p:cTn id="349" dur="1000"/>
                                            <p:tgtEl>
                                              <p:spTgt spid="35"/>
                                            </p:tgtEl>
                                            <p:attrNameLst>
                                              <p:attrName>ppt_y</p:attrName>
                                            </p:attrNameLst>
                                          </p:cBhvr>
                                          <p:tavLst>
                                            <p:tav tm="0">
                                              <p:val>
                                                <p:strVal val="ppt_y"/>
                                              </p:val>
                                            </p:tav>
                                            <p:tav tm="100000">
                                              <p:val>
                                                <p:strVal val="ppt_y+.1"/>
                                              </p:val>
                                            </p:tav>
                                          </p:tavLst>
                                        </p:anim>
                                        <p:set>
                                          <p:cBhvr>
                                            <p:cTn id="350" dur="1" fill="hold">
                                              <p:stCondLst>
                                                <p:cond delay="999"/>
                                              </p:stCondLst>
                                            </p:cTn>
                                            <p:tgtEl>
                                              <p:spTgt spid="35"/>
                                            </p:tgtEl>
                                            <p:attrNameLst>
                                              <p:attrName>style.visibility</p:attrName>
                                            </p:attrNameLst>
                                          </p:cBhvr>
                                          <p:to>
                                            <p:strVal val="hidden"/>
                                          </p:to>
                                        </p:set>
                                      </p:childTnLst>
                                    </p:cTn>
                                  </p:par>
                                  <p:par>
                                    <p:cTn id="351" presetID="42" presetClass="exit" presetSubtype="0" fill="hold" grpId="2" nodeType="withEffect">
                                      <p:stCondLst>
                                        <p:cond delay="0"/>
                                      </p:stCondLst>
                                      <p:childTnLst>
                                        <p:animEffect transition="out" filter="fade">
                                          <p:cBhvr>
                                            <p:cTn id="352" dur="1000"/>
                                            <p:tgtEl>
                                              <p:spTgt spid="36"/>
                                            </p:tgtEl>
                                          </p:cBhvr>
                                        </p:animEffect>
                                        <p:anim calcmode="lin" valueType="num">
                                          <p:cBhvr>
                                            <p:cTn id="353" dur="1000"/>
                                            <p:tgtEl>
                                              <p:spTgt spid="36"/>
                                            </p:tgtEl>
                                            <p:attrNameLst>
                                              <p:attrName>ppt_x</p:attrName>
                                            </p:attrNameLst>
                                          </p:cBhvr>
                                          <p:tavLst>
                                            <p:tav tm="0">
                                              <p:val>
                                                <p:strVal val="ppt_x"/>
                                              </p:val>
                                            </p:tav>
                                            <p:tav tm="100000">
                                              <p:val>
                                                <p:strVal val="ppt_x"/>
                                              </p:val>
                                            </p:tav>
                                          </p:tavLst>
                                        </p:anim>
                                        <p:anim calcmode="lin" valueType="num">
                                          <p:cBhvr>
                                            <p:cTn id="354" dur="1000"/>
                                            <p:tgtEl>
                                              <p:spTgt spid="36"/>
                                            </p:tgtEl>
                                            <p:attrNameLst>
                                              <p:attrName>ppt_y</p:attrName>
                                            </p:attrNameLst>
                                          </p:cBhvr>
                                          <p:tavLst>
                                            <p:tav tm="0">
                                              <p:val>
                                                <p:strVal val="ppt_y"/>
                                              </p:val>
                                            </p:tav>
                                            <p:tav tm="100000">
                                              <p:val>
                                                <p:strVal val="ppt_y+.1"/>
                                              </p:val>
                                            </p:tav>
                                          </p:tavLst>
                                        </p:anim>
                                        <p:set>
                                          <p:cBhvr>
                                            <p:cTn id="355" dur="1" fill="hold">
                                              <p:stCondLst>
                                                <p:cond delay="999"/>
                                              </p:stCondLst>
                                            </p:cTn>
                                            <p:tgtEl>
                                              <p:spTgt spid="36"/>
                                            </p:tgtEl>
                                            <p:attrNameLst>
                                              <p:attrName>style.visibility</p:attrName>
                                            </p:attrNameLst>
                                          </p:cBhvr>
                                          <p:to>
                                            <p:strVal val="hidden"/>
                                          </p:to>
                                        </p:set>
                                      </p:childTnLst>
                                    </p:cTn>
                                  </p:par>
                                  <p:par>
                                    <p:cTn id="356" presetID="53" presetClass="exit" presetSubtype="32" fill="hold" nodeType="withEffect">
                                      <p:stCondLst>
                                        <p:cond delay="0"/>
                                      </p:stCondLst>
                                      <p:childTnLst>
                                        <p:anim calcmode="lin" valueType="num">
                                          <p:cBhvr>
                                            <p:cTn id="357" dur="500"/>
                                            <p:tgtEl>
                                              <p:spTgt spid="25"/>
                                            </p:tgtEl>
                                            <p:attrNameLst>
                                              <p:attrName>ppt_w</p:attrName>
                                            </p:attrNameLst>
                                          </p:cBhvr>
                                          <p:tavLst>
                                            <p:tav tm="0">
                                              <p:val>
                                                <p:strVal val="ppt_w"/>
                                              </p:val>
                                            </p:tav>
                                            <p:tav tm="100000">
                                              <p:val>
                                                <p:fltVal val="0"/>
                                              </p:val>
                                            </p:tav>
                                          </p:tavLst>
                                        </p:anim>
                                        <p:anim calcmode="lin" valueType="num">
                                          <p:cBhvr>
                                            <p:cTn id="358" dur="500"/>
                                            <p:tgtEl>
                                              <p:spTgt spid="25"/>
                                            </p:tgtEl>
                                            <p:attrNameLst>
                                              <p:attrName>ppt_h</p:attrName>
                                            </p:attrNameLst>
                                          </p:cBhvr>
                                          <p:tavLst>
                                            <p:tav tm="0">
                                              <p:val>
                                                <p:strVal val="ppt_h"/>
                                              </p:val>
                                            </p:tav>
                                            <p:tav tm="100000">
                                              <p:val>
                                                <p:fltVal val="0"/>
                                              </p:val>
                                            </p:tav>
                                          </p:tavLst>
                                        </p:anim>
                                        <p:animEffect transition="out" filter="fade">
                                          <p:cBhvr>
                                            <p:cTn id="359" dur="500"/>
                                            <p:tgtEl>
                                              <p:spTgt spid="25"/>
                                            </p:tgtEl>
                                          </p:cBhvr>
                                        </p:animEffect>
                                        <p:set>
                                          <p:cBhvr>
                                            <p:cTn id="360" dur="1" fill="hold">
                                              <p:stCondLst>
                                                <p:cond delay="499"/>
                                              </p:stCondLst>
                                            </p:cTn>
                                            <p:tgtEl>
                                              <p:spTgt spid="25"/>
                                            </p:tgtEl>
                                            <p:attrNameLst>
                                              <p:attrName>style.visibility</p:attrName>
                                            </p:attrNameLst>
                                          </p:cBhvr>
                                          <p:to>
                                            <p:strVal val="hidden"/>
                                          </p:to>
                                        </p:set>
                                      </p:childTnLst>
                                    </p:cTn>
                                  </p:par>
                                  <p:par>
                                    <p:cTn id="361" presetID="42" presetClass="path" presetSubtype="0" accel="50000" decel="50000" fill="hold" nodeType="withEffect">
                                      <p:stCondLst>
                                        <p:cond delay="0"/>
                                      </p:stCondLst>
                                      <p:childTnLst>
                                        <p:animMotion origin="layout" path="M -1.04167E-6 -0.13473 L -1.04167E-6 -3.33333E-6 " pathEditMode="relative" rAng="0" ptsTypes="AA">
                                          <p:cBhvr>
                                            <p:cTn id="362" dur="750" fill="hold"/>
                                            <p:tgtEl>
                                              <p:spTgt spid="21"/>
                                            </p:tgtEl>
                                            <p:attrNameLst>
                                              <p:attrName>ppt_x</p:attrName>
                                              <p:attrName>ppt_y</p:attrName>
                                            </p:attrNameLst>
                                          </p:cBhvr>
                                          <p:rCtr x="0" y="6644"/>
                                        </p:animMotion>
                                      </p:childTnLst>
                                      <p:subTnLst>
                                        <p:audio>
                                          <p:cMediaNode>
                                            <p:cTn display="0" masterRel="sameClick">
                                              <p:stCondLst>
                                                <p:cond evt="begin" delay="0">
                                                  <p:tn val="361"/>
                                                </p:cond>
                                              </p:stCondLst>
                                              <p:endCondLst>
                                                <p:cond evt="onStopAudio" delay="0">
                                                  <p:tgtEl>
                                                    <p:sldTgt/>
                                                  </p:tgtEl>
                                                </p:cond>
                                              </p:endCondLst>
                                            </p:cTn>
                                            <p:tgtEl>
                                              <p:sndTgt r:embed="rId19" name="General_Question_Box_Leaves.wav"/>
                                            </p:tgtEl>
                                          </p:cMediaNode>
                                        </p:audio>
                                      </p:subTnLst>
                                    </p:cTn>
                                  </p:par>
                                  <p:par>
                                    <p:cTn id="363" presetID="47" presetClass="entr" presetSubtype="0" fill="hold" grpId="9" nodeType="withEffect">
                                      <p:stCondLst>
                                        <p:cond delay="0"/>
                                      </p:stCondLst>
                                      <p:childTnLst>
                                        <p:set>
                                          <p:cBhvr>
                                            <p:cTn id="364" dur="1" fill="hold">
                                              <p:stCondLst>
                                                <p:cond delay="0"/>
                                              </p:stCondLst>
                                            </p:cTn>
                                            <p:tgtEl>
                                              <p:spTgt spid="42"/>
                                            </p:tgtEl>
                                            <p:attrNameLst>
                                              <p:attrName>style.visibility</p:attrName>
                                            </p:attrNameLst>
                                          </p:cBhvr>
                                          <p:to>
                                            <p:strVal val="visible"/>
                                          </p:to>
                                        </p:set>
                                        <p:animEffect transition="in" filter="fade">
                                          <p:cBhvr>
                                            <p:cTn id="365" dur="250"/>
                                            <p:tgtEl>
                                              <p:spTgt spid="42"/>
                                            </p:tgtEl>
                                          </p:cBhvr>
                                        </p:animEffect>
                                        <p:anim calcmode="lin" valueType="num">
                                          <p:cBhvr>
                                            <p:cTn id="366" dur="250" fill="hold"/>
                                            <p:tgtEl>
                                              <p:spTgt spid="42"/>
                                            </p:tgtEl>
                                            <p:attrNameLst>
                                              <p:attrName>ppt_x</p:attrName>
                                            </p:attrNameLst>
                                          </p:cBhvr>
                                          <p:tavLst>
                                            <p:tav tm="0">
                                              <p:val>
                                                <p:strVal val="#ppt_x"/>
                                              </p:val>
                                            </p:tav>
                                            <p:tav tm="100000">
                                              <p:val>
                                                <p:strVal val="#ppt_x"/>
                                              </p:val>
                                            </p:tav>
                                          </p:tavLst>
                                        </p:anim>
                                        <p:anim calcmode="lin" valueType="num">
                                          <p:cBhvr>
                                            <p:cTn id="367" dur="250" fill="hold"/>
                                            <p:tgtEl>
                                              <p:spTgt spid="42"/>
                                            </p:tgtEl>
                                            <p:attrNameLst>
                                              <p:attrName>ppt_y</p:attrName>
                                            </p:attrNameLst>
                                          </p:cBhvr>
                                          <p:tavLst>
                                            <p:tav tm="0">
                                              <p:val>
                                                <p:strVal val="#ppt_y-.1"/>
                                              </p:val>
                                            </p:tav>
                                            <p:tav tm="100000">
                                              <p:val>
                                                <p:strVal val="#ppt_y"/>
                                              </p:val>
                                            </p:tav>
                                          </p:tavLst>
                                        </p:anim>
                                      </p:childTnLst>
                                    </p:cTn>
                                  </p:par>
                                  <p:par>
                                    <p:cTn id="368" presetID="53" presetClass="entr" presetSubtype="16" fill="hold" nodeType="withEffect">
                                      <p:stCondLst>
                                        <p:cond delay="0"/>
                                      </p:stCondLst>
                                      <p:childTnLst>
                                        <p:set>
                                          <p:cBhvr>
                                            <p:cTn id="369" dur="1" fill="hold">
                                              <p:stCondLst>
                                                <p:cond delay="0"/>
                                              </p:stCondLst>
                                            </p:cTn>
                                            <p:tgtEl>
                                              <p:spTgt spid="41"/>
                                            </p:tgtEl>
                                            <p:attrNameLst>
                                              <p:attrName>style.visibility</p:attrName>
                                            </p:attrNameLst>
                                          </p:cBhvr>
                                          <p:to>
                                            <p:strVal val="visible"/>
                                          </p:to>
                                        </p:set>
                                        <p:anim calcmode="lin" valueType="num">
                                          <p:cBhvr>
                                            <p:cTn id="370" dur="500" fill="hold"/>
                                            <p:tgtEl>
                                              <p:spTgt spid="41"/>
                                            </p:tgtEl>
                                            <p:attrNameLst>
                                              <p:attrName>ppt_w</p:attrName>
                                            </p:attrNameLst>
                                          </p:cBhvr>
                                          <p:tavLst>
                                            <p:tav tm="0">
                                              <p:val>
                                                <p:fltVal val="0"/>
                                              </p:val>
                                            </p:tav>
                                            <p:tav tm="100000">
                                              <p:val>
                                                <p:strVal val="#ppt_w"/>
                                              </p:val>
                                            </p:tav>
                                          </p:tavLst>
                                        </p:anim>
                                        <p:anim calcmode="lin" valueType="num">
                                          <p:cBhvr>
                                            <p:cTn id="371" dur="500" fill="hold"/>
                                            <p:tgtEl>
                                              <p:spTgt spid="41"/>
                                            </p:tgtEl>
                                            <p:attrNameLst>
                                              <p:attrName>ppt_h</p:attrName>
                                            </p:attrNameLst>
                                          </p:cBhvr>
                                          <p:tavLst>
                                            <p:tav tm="0">
                                              <p:val>
                                                <p:fltVal val="0"/>
                                              </p:val>
                                            </p:tav>
                                            <p:tav tm="100000">
                                              <p:val>
                                                <p:strVal val="#ppt_h"/>
                                              </p:val>
                                            </p:tav>
                                          </p:tavLst>
                                        </p:anim>
                                        <p:animEffect transition="in" filter="fade">
                                          <p:cBhvr>
                                            <p:cTn id="372" dur="500"/>
                                            <p:tgtEl>
                                              <p:spTgt spid="41"/>
                                            </p:tgtEl>
                                          </p:cBhvr>
                                        </p:animEffect>
                                      </p:childTnLst>
                                    </p:cTn>
                                  </p:par>
                                </p:childTnLst>
                              </p:cTn>
                            </p:par>
                          </p:childTnLst>
                        </p:cTn>
                      </p:par>
                    </p:childTnLst>
                  </p:cTn>
                  <p:nextCondLst>
                    <p:cond evt="onClick" delay="0">
                      <p:tgtEl>
                        <p:spTgt spid="36"/>
                      </p:tgtEl>
                    </p:cond>
                  </p:nextCondLst>
                </p:seq>
                <p:seq concurrent="1" nextAc="seek">
                  <p:cTn id="373" restart="whenNotActive" fill="hold" evtFilter="cancelBubble" nodeType="interactiveSeq">
                    <p:stCondLst>
                      <p:cond evt="onClick" delay="0">
                        <p:tgtEl>
                          <p:spTgt spid="22"/>
                        </p:tgtEl>
                      </p:cond>
                    </p:stCondLst>
                    <p:endSync evt="end" delay="0">
                      <p:rtn val="all"/>
                    </p:endSync>
                    <p:childTnLst>
                      <p:par>
                        <p:cTn id="374" fill="hold">
                          <p:stCondLst>
                            <p:cond delay="0"/>
                          </p:stCondLst>
                          <p:childTnLst>
                            <p:par>
                              <p:cTn id="375" fill="hold">
                                <p:stCondLst>
                                  <p:cond delay="0"/>
                                </p:stCondLst>
                                <p:childTnLst>
                                  <p:par>
                                    <p:cTn id="376" presetID="64" presetClass="path" presetSubtype="0" accel="50000" fill="hold" nodeType="clickEffect">
                                      <p:stCondLst>
                                        <p:cond delay="0"/>
                                      </p:stCondLst>
                                      <p:childTnLst>
                                        <p:animMotion origin="layout" path="M -2.08333E-6 4.81481E-6 L -2.08333E-6 -0.13473 " pathEditMode="relative" rAng="0" ptsTypes="AA">
                                          <p:cBhvr>
                                            <p:cTn id="377" dur="750" fill="hold"/>
                                            <p:tgtEl>
                                              <p:spTgt spid="22"/>
                                            </p:tgtEl>
                                            <p:attrNameLst>
                                              <p:attrName>ppt_x</p:attrName>
                                              <p:attrName>ppt_y</p:attrName>
                                            </p:attrNameLst>
                                          </p:cBhvr>
                                          <p:rCtr x="0" y="-6736"/>
                                        </p:animMotion>
                                      </p:childTnLst>
                                      <p:subTnLst>
                                        <p:audio>
                                          <p:cMediaNode>
                                            <p:cTn display="0" masterRel="sameClick">
                                              <p:stCondLst>
                                                <p:cond evt="begin" delay="0">
                                                  <p:tn val="376"/>
                                                </p:cond>
                                              </p:stCondLst>
                                              <p:endCondLst>
                                                <p:cond evt="onStopAudio" delay="0">
                                                  <p:tgtEl>
                                                    <p:sldTgt/>
                                                  </p:tgtEl>
                                                </p:cond>
                                              </p:endCondLst>
                                            </p:cTn>
                                            <p:tgtEl>
                                              <p:sndTgt r:embed="rId18" name="General_Question_Appears.wav"/>
                                            </p:tgtEl>
                                          </p:cMediaNode>
                                        </p:audio>
                                      </p:subTnLst>
                                    </p:cTn>
                                  </p:par>
                                  <p:par>
                                    <p:cTn id="378" presetID="47" presetClass="entr" presetSubtype="0" fill="hold" grpId="4" nodeType="withEffect">
                                      <p:stCondLst>
                                        <p:cond delay="0"/>
                                      </p:stCondLst>
                                      <p:childTnLst>
                                        <p:set>
                                          <p:cBhvr>
                                            <p:cTn id="379" dur="1" fill="hold">
                                              <p:stCondLst>
                                                <p:cond delay="0"/>
                                              </p:stCondLst>
                                            </p:cTn>
                                            <p:tgtEl>
                                              <p:spTgt spid="26"/>
                                            </p:tgtEl>
                                            <p:attrNameLst>
                                              <p:attrName>style.visibility</p:attrName>
                                            </p:attrNameLst>
                                          </p:cBhvr>
                                          <p:to>
                                            <p:strVal val="visible"/>
                                          </p:to>
                                        </p:set>
                                        <p:animEffect transition="in" filter="fade">
                                          <p:cBhvr>
                                            <p:cTn id="380" dur="250"/>
                                            <p:tgtEl>
                                              <p:spTgt spid="26"/>
                                            </p:tgtEl>
                                          </p:cBhvr>
                                        </p:animEffect>
                                        <p:anim calcmode="lin" valueType="num">
                                          <p:cBhvr>
                                            <p:cTn id="381" dur="250" fill="hold"/>
                                            <p:tgtEl>
                                              <p:spTgt spid="26"/>
                                            </p:tgtEl>
                                            <p:attrNameLst>
                                              <p:attrName>ppt_x</p:attrName>
                                            </p:attrNameLst>
                                          </p:cBhvr>
                                          <p:tavLst>
                                            <p:tav tm="0">
                                              <p:val>
                                                <p:strVal val="#ppt_x"/>
                                              </p:val>
                                            </p:tav>
                                            <p:tav tm="100000">
                                              <p:val>
                                                <p:strVal val="#ppt_x"/>
                                              </p:val>
                                            </p:tav>
                                          </p:tavLst>
                                        </p:anim>
                                        <p:anim calcmode="lin" valueType="num">
                                          <p:cBhvr>
                                            <p:cTn id="382" dur="250" fill="hold"/>
                                            <p:tgtEl>
                                              <p:spTgt spid="26"/>
                                            </p:tgtEl>
                                            <p:attrNameLst>
                                              <p:attrName>ppt_y</p:attrName>
                                            </p:attrNameLst>
                                          </p:cBhvr>
                                          <p:tavLst>
                                            <p:tav tm="0">
                                              <p:val>
                                                <p:strVal val="#ppt_y-.1"/>
                                              </p:val>
                                            </p:tav>
                                            <p:tav tm="100000">
                                              <p:val>
                                                <p:strVal val="#ppt_y"/>
                                              </p:val>
                                            </p:tav>
                                          </p:tavLst>
                                        </p:anim>
                                      </p:childTnLst>
                                    </p:cTn>
                                  </p:par>
                                  <p:par>
                                    <p:cTn id="383" presetID="42" presetClass="entr" presetSubtype="0" fill="hold" grpId="0" nodeType="withEffect">
                                      <p:stCondLst>
                                        <p:cond delay="0"/>
                                      </p:stCondLst>
                                      <p:childTnLst>
                                        <p:set>
                                          <p:cBhvr>
                                            <p:cTn id="384" dur="1" fill="hold">
                                              <p:stCondLst>
                                                <p:cond delay="0"/>
                                              </p:stCondLst>
                                            </p:cTn>
                                            <p:tgtEl>
                                              <p:spTgt spid="38"/>
                                            </p:tgtEl>
                                            <p:attrNameLst>
                                              <p:attrName>style.visibility</p:attrName>
                                            </p:attrNameLst>
                                          </p:cBhvr>
                                          <p:to>
                                            <p:strVal val="visible"/>
                                          </p:to>
                                        </p:set>
                                        <p:animEffect transition="in" filter="fade">
                                          <p:cBhvr>
                                            <p:cTn id="385" dur="250"/>
                                            <p:tgtEl>
                                              <p:spTgt spid="38"/>
                                            </p:tgtEl>
                                          </p:cBhvr>
                                        </p:animEffect>
                                        <p:anim calcmode="lin" valueType="num">
                                          <p:cBhvr>
                                            <p:cTn id="386" dur="250" fill="hold"/>
                                            <p:tgtEl>
                                              <p:spTgt spid="38"/>
                                            </p:tgtEl>
                                            <p:attrNameLst>
                                              <p:attrName>ppt_x</p:attrName>
                                            </p:attrNameLst>
                                          </p:cBhvr>
                                          <p:tavLst>
                                            <p:tav tm="0">
                                              <p:val>
                                                <p:strVal val="#ppt_x"/>
                                              </p:val>
                                            </p:tav>
                                            <p:tav tm="100000">
                                              <p:val>
                                                <p:strVal val="#ppt_x"/>
                                              </p:val>
                                            </p:tav>
                                          </p:tavLst>
                                        </p:anim>
                                        <p:anim calcmode="lin" valueType="num">
                                          <p:cBhvr>
                                            <p:cTn id="387" dur="250" fill="hold"/>
                                            <p:tgtEl>
                                              <p:spTgt spid="38"/>
                                            </p:tgtEl>
                                            <p:attrNameLst>
                                              <p:attrName>ppt_y</p:attrName>
                                            </p:attrNameLst>
                                          </p:cBhvr>
                                          <p:tavLst>
                                            <p:tav tm="0">
                                              <p:val>
                                                <p:strVal val="#ppt_y+.1"/>
                                              </p:val>
                                            </p:tav>
                                            <p:tav tm="100000">
                                              <p:val>
                                                <p:strVal val="#ppt_y"/>
                                              </p:val>
                                            </p:tav>
                                          </p:tavLst>
                                        </p:anim>
                                      </p:childTnLst>
                                    </p:cTn>
                                  </p:par>
                                  <p:par>
                                    <p:cTn id="388" presetID="42" presetClass="entr" presetSubtype="0" fill="hold" grpId="1" nodeType="withEffect">
                                      <p:stCondLst>
                                        <p:cond delay="0"/>
                                      </p:stCondLst>
                                      <p:childTnLst>
                                        <p:set>
                                          <p:cBhvr>
                                            <p:cTn id="389" dur="1" fill="hold">
                                              <p:stCondLst>
                                                <p:cond delay="0"/>
                                              </p:stCondLst>
                                            </p:cTn>
                                            <p:tgtEl>
                                              <p:spTgt spid="37"/>
                                            </p:tgtEl>
                                            <p:attrNameLst>
                                              <p:attrName>style.visibility</p:attrName>
                                            </p:attrNameLst>
                                          </p:cBhvr>
                                          <p:to>
                                            <p:strVal val="visible"/>
                                          </p:to>
                                        </p:set>
                                        <p:animEffect transition="in" filter="fade">
                                          <p:cBhvr>
                                            <p:cTn id="390" dur="250"/>
                                            <p:tgtEl>
                                              <p:spTgt spid="37"/>
                                            </p:tgtEl>
                                          </p:cBhvr>
                                        </p:animEffect>
                                        <p:anim calcmode="lin" valueType="num">
                                          <p:cBhvr>
                                            <p:cTn id="391" dur="250" fill="hold"/>
                                            <p:tgtEl>
                                              <p:spTgt spid="37"/>
                                            </p:tgtEl>
                                            <p:attrNameLst>
                                              <p:attrName>ppt_x</p:attrName>
                                            </p:attrNameLst>
                                          </p:cBhvr>
                                          <p:tavLst>
                                            <p:tav tm="0">
                                              <p:val>
                                                <p:strVal val="#ppt_x"/>
                                              </p:val>
                                            </p:tav>
                                            <p:tav tm="100000">
                                              <p:val>
                                                <p:strVal val="#ppt_x"/>
                                              </p:val>
                                            </p:tav>
                                          </p:tavLst>
                                        </p:anim>
                                        <p:anim calcmode="lin" valueType="num">
                                          <p:cBhvr>
                                            <p:cTn id="392" dur="250" fill="hold"/>
                                            <p:tgtEl>
                                              <p:spTgt spid="37"/>
                                            </p:tgtEl>
                                            <p:attrNameLst>
                                              <p:attrName>ppt_y</p:attrName>
                                            </p:attrNameLst>
                                          </p:cBhvr>
                                          <p:tavLst>
                                            <p:tav tm="0">
                                              <p:val>
                                                <p:strVal val="#ppt_y+.1"/>
                                              </p:val>
                                            </p:tav>
                                            <p:tav tm="100000">
                                              <p:val>
                                                <p:strVal val="#ppt_y"/>
                                              </p:val>
                                            </p:tav>
                                          </p:tavLst>
                                        </p:anim>
                                      </p:childTnLst>
                                    </p:cTn>
                                  </p:par>
                                  <p:par>
                                    <p:cTn id="393" presetID="53" presetClass="entr" presetSubtype="16" fill="hold" nodeType="withEffect">
                                      <p:stCondLst>
                                        <p:cond delay="0"/>
                                      </p:stCondLst>
                                      <p:childTnLst>
                                        <p:set>
                                          <p:cBhvr>
                                            <p:cTn id="394" dur="1" fill="hold">
                                              <p:stCondLst>
                                                <p:cond delay="0"/>
                                              </p:stCondLst>
                                            </p:cTn>
                                            <p:tgtEl>
                                              <p:spTgt spid="25"/>
                                            </p:tgtEl>
                                            <p:attrNameLst>
                                              <p:attrName>style.visibility</p:attrName>
                                            </p:attrNameLst>
                                          </p:cBhvr>
                                          <p:to>
                                            <p:strVal val="visible"/>
                                          </p:to>
                                        </p:set>
                                        <p:anim calcmode="lin" valueType="num">
                                          <p:cBhvr>
                                            <p:cTn id="395" dur="500" fill="hold"/>
                                            <p:tgtEl>
                                              <p:spTgt spid="25"/>
                                            </p:tgtEl>
                                            <p:attrNameLst>
                                              <p:attrName>ppt_w</p:attrName>
                                            </p:attrNameLst>
                                          </p:cBhvr>
                                          <p:tavLst>
                                            <p:tav tm="0">
                                              <p:val>
                                                <p:fltVal val="0"/>
                                              </p:val>
                                            </p:tav>
                                            <p:tav tm="100000">
                                              <p:val>
                                                <p:strVal val="#ppt_w"/>
                                              </p:val>
                                            </p:tav>
                                          </p:tavLst>
                                        </p:anim>
                                        <p:anim calcmode="lin" valueType="num">
                                          <p:cBhvr>
                                            <p:cTn id="396" dur="500" fill="hold"/>
                                            <p:tgtEl>
                                              <p:spTgt spid="25"/>
                                            </p:tgtEl>
                                            <p:attrNameLst>
                                              <p:attrName>ppt_h</p:attrName>
                                            </p:attrNameLst>
                                          </p:cBhvr>
                                          <p:tavLst>
                                            <p:tav tm="0">
                                              <p:val>
                                                <p:fltVal val="0"/>
                                              </p:val>
                                            </p:tav>
                                            <p:tav tm="100000">
                                              <p:val>
                                                <p:strVal val="#ppt_h"/>
                                              </p:val>
                                            </p:tav>
                                          </p:tavLst>
                                        </p:anim>
                                        <p:animEffect transition="in" filter="fade">
                                          <p:cBhvr>
                                            <p:cTn id="397" dur="500"/>
                                            <p:tgtEl>
                                              <p:spTgt spid="25"/>
                                            </p:tgtEl>
                                          </p:cBhvr>
                                        </p:animEffect>
                                      </p:childTnLst>
                                    </p:cTn>
                                  </p:par>
                                  <p:par>
                                    <p:cTn id="398" presetID="47" presetClass="exit" presetSubtype="0" fill="hold" grpId="8" nodeType="withEffect">
                                      <p:stCondLst>
                                        <p:cond delay="0"/>
                                      </p:stCondLst>
                                      <p:childTnLst>
                                        <p:animEffect transition="out" filter="fade">
                                          <p:cBhvr>
                                            <p:cTn id="399" dur="250"/>
                                            <p:tgtEl>
                                              <p:spTgt spid="42"/>
                                            </p:tgtEl>
                                          </p:cBhvr>
                                        </p:animEffect>
                                        <p:anim calcmode="lin" valueType="num">
                                          <p:cBhvr>
                                            <p:cTn id="400" dur="250"/>
                                            <p:tgtEl>
                                              <p:spTgt spid="42"/>
                                            </p:tgtEl>
                                            <p:attrNameLst>
                                              <p:attrName>ppt_x</p:attrName>
                                            </p:attrNameLst>
                                          </p:cBhvr>
                                          <p:tavLst>
                                            <p:tav tm="0">
                                              <p:val>
                                                <p:strVal val="ppt_x"/>
                                              </p:val>
                                            </p:tav>
                                            <p:tav tm="100000">
                                              <p:val>
                                                <p:strVal val="ppt_x"/>
                                              </p:val>
                                            </p:tav>
                                          </p:tavLst>
                                        </p:anim>
                                        <p:anim calcmode="lin" valueType="num">
                                          <p:cBhvr>
                                            <p:cTn id="401" dur="250"/>
                                            <p:tgtEl>
                                              <p:spTgt spid="42"/>
                                            </p:tgtEl>
                                            <p:attrNameLst>
                                              <p:attrName>ppt_y</p:attrName>
                                            </p:attrNameLst>
                                          </p:cBhvr>
                                          <p:tavLst>
                                            <p:tav tm="0">
                                              <p:val>
                                                <p:strVal val="ppt_y"/>
                                              </p:val>
                                            </p:tav>
                                            <p:tav tm="100000">
                                              <p:val>
                                                <p:strVal val="ppt_y-.1"/>
                                              </p:val>
                                            </p:tav>
                                          </p:tavLst>
                                        </p:anim>
                                        <p:set>
                                          <p:cBhvr>
                                            <p:cTn id="402" dur="1" fill="hold">
                                              <p:stCondLst>
                                                <p:cond delay="249"/>
                                              </p:stCondLst>
                                            </p:cTn>
                                            <p:tgtEl>
                                              <p:spTgt spid="42"/>
                                            </p:tgtEl>
                                            <p:attrNameLst>
                                              <p:attrName>style.visibility</p:attrName>
                                            </p:attrNameLst>
                                          </p:cBhvr>
                                          <p:to>
                                            <p:strVal val="hidden"/>
                                          </p:to>
                                        </p:set>
                                      </p:childTnLst>
                                    </p:cTn>
                                  </p:par>
                                  <p:par>
                                    <p:cTn id="403" presetID="53" presetClass="exit" presetSubtype="32" fill="hold" nodeType="withEffect">
                                      <p:stCondLst>
                                        <p:cond delay="0"/>
                                      </p:stCondLst>
                                      <p:childTnLst>
                                        <p:anim calcmode="lin" valueType="num">
                                          <p:cBhvr>
                                            <p:cTn id="404" dur="500"/>
                                            <p:tgtEl>
                                              <p:spTgt spid="41"/>
                                            </p:tgtEl>
                                            <p:attrNameLst>
                                              <p:attrName>ppt_w</p:attrName>
                                            </p:attrNameLst>
                                          </p:cBhvr>
                                          <p:tavLst>
                                            <p:tav tm="0">
                                              <p:val>
                                                <p:strVal val="ppt_w"/>
                                              </p:val>
                                            </p:tav>
                                            <p:tav tm="100000">
                                              <p:val>
                                                <p:fltVal val="0"/>
                                              </p:val>
                                            </p:tav>
                                          </p:tavLst>
                                        </p:anim>
                                        <p:anim calcmode="lin" valueType="num">
                                          <p:cBhvr>
                                            <p:cTn id="405" dur="500"/>
                                            <p:tgtEl>
                                              <p:spTgt spid="41"/>
                                            </p:tgtEl>
                                            <p:attrNameLst>
                                              <p:attrName>ppt_h</p:attrName>
                                            </p:attrNameLst>
                                          </p:cBhvr>
                                          <p:tavLst>
                                            <p:tav tm="0">
                                              <p:val>
                                                <p:strVal val="ppt_h"/>
                                              </p:val>
                                            </p:tav>
                                            <p:tav tm="100000">
                                              <p:val>
                                                <p:fltVal val="0"/>
                                              </p:val>
                                            </p:tav>
                                          </p:tavLst>
                                        </p:anim>
                                        <p:animEffect transition="out" filter="fade">
                                          <p:cBhvr>
                                            <p:cTn id="406" dur="500"/>
                                            <p:tgtEl>
                                              <p:spTgt spid="41"/>
                                            </p:tgtEl>
                                          </p:cBhvr>
                                        </p:animEffect>
                                        <p:set>
                                          <p:cBhvr>
                                            <p:cTn id="407" dur="1" fill="hold">
                                              <p:stCondLst>
                                                <p:cond delay="499"/>
                                              </p:stCondLst>
                                            </p:cTn>
                                            <p:tgtEl>
                                              <p:spTgt spid="41"/>
                                            </p:tgtEl>
                                            <p:attrNameLst>
                                              <p:attrName>style.visibility</p:attrName>
                                            </p:attrNameLst>
                                          </p:cBhvr>
                                          <p:to>
                                            <p:strVal val="hidden"/>
                                          </p:to>
                                        </p:set>
                                      </p:childTnLst>
                                    </p:cTn>
                                  </p:par>
                                </p:childTnLst>
                              </p:cTn>
                            </p:par>
                          </p:childTnLst>
                        </p:cTn>
                      </p:par>
                      <p:par>
                        <p:cTn id="408" fill="hold">
                          <p:stCondLst>
                            <p:cond delay="indefinite"/>
                          </p:stCondLst>
                          <p:childTnLst>
                            <p:par>
                              <p:cTn id="409" fill="hold">
                                <p:stCondLst>
                                  <p:cond delay="0"/>
                                </p:stCondLst>
                                <p:childTnLst>
                                  <p:par>
                                    <p:cTn id="410" presetID="42" presetClass="path" presetSubtype="0" accel="50000" decel="50000" fill="hold" nodeType="clickEffect">
                                      <p:stCondLst>
                                        <p:cond delay="0"/>
                                      </p:stCondLst>
                                      <p:childTnLst>
                                        <p:animMotion origin="layout" path="M 0 -0.13472 L 0 -0.00139 " pathEditMode="relative" rAng="0" ptsTypes="AA">
                                          <p:cBhvr>
                                            <p:cTn id="411" dur="750" fill="hold"/>
                                            <p:tgtEl>
                                              <p:spTgt spid="22"/>
                                            </p:tgtEl>
                                            <p:attrNameLst>
                                              <p:attrName>ppt_x</p:attrName>
                                              <p:attrName>ppt_y</p:attrName>
                                            </p:attrNameLst>
                                          </p:cBhvr>
                                          <p:rCtr x="0" y="6667"/>
                                        </p:animMotion>
                                      </p:childTnLst>
                                      <p:subTnLst>
                                        <p:audio>
                                          <p:cMediaNode>
                                            <p:cTn display="0" masterRel="sameClick">
                                              <p:stCondLst>
                                                <p:cond evt="begin" delay="0">
                                                  <p:tn val="410"/>
                                                </p:cond>
                                              </p:stCondLst>
                                              <p:endCondLst>
                                                <p:cond evt="onStopAudio" delay="0">
                                                  <p:tgtEl>
                                                    <p:sldTgt/>
                                                  </p:tgtEl>
                                                </p:cond>
                                              </p:endCondLst>
                                            </p:cTn>
                                            <p:tgtEl>
                                              <p:sndTgt r:embed="rId19" name="General_Question_Box_Leaves.wav"/>
                                            </p:tgtEl>
                                          </p:cMediaNode>
                                        </p:audio>
                                      </p:subTnLst>
                                    </p:cTn>
                                  </p:par>
                                  <p:par>
                                    <p:cTn id="412" presetID="42" presetClass="exit" presetSubtype="0" fill="hold" grpId="1" nodeType="withEffect">
                                      <p:stCondLst>
                                        <p:cond delay="0"/>
                                      </p:stCondLst>
                                      <p:childTnLst>
                                        <p:animEffect transition="out" filter="fade">
                                          <p:cBhvr>
                                            <p:cTn id="413" dur="1000"/>
                                            <p:tgtEl>
                                              <p:spTgt spid="38"/>
                                            </p:tgtEl>
                                          </p:cBhvr>
                                        </p:animEffect>
                                        <p:anim calcmode="lin" valueType="num">
                                          <p:cBhvr>
                                            <p:cTn id="414" dur="1000"/>
                                            <p:tgtEl>
                                              <p:spTgt spid="38"/>
                                            </p:tgtEl>
                                            <p:attrNameLst>
                                              <p:attrName>ppt_x</p:attrName>
                                            </p:attrNameLst>
                                          </p:cBhvr>
                                          <p:tavLst>
                                            <p:tav tm="0">
                                              <p:val>
                                                <p:strVal val="ppt_x"/>
                                              </p:val>
                                            </p:tav>
                                            <p:tav tm="100000">
                                              <p:val>
                                                <p:strVal val="ppt_x"/>
                                              </p:val>
                                            </p:tav>
                                          </p:tavLst>
                                        </p:anim>
                                        <p:anim calcmode="lin" valueType="num">
                                          <p:cBhvr>
                                            <p:cTn id="415" dur="1000"/>
                                            <p:tgtEl>
                                              <p:spTgt spid="38"/>
                                            </p:tgtEl>
                                            <p:attrNameLst>
                                              <p:attrName>ppt_y</p:attrName>
                                            </p:attrNameLst>
                                          </p:cBhvr>
                                          <p:tavLst>
                                            <p:tav tm="0">
                                              <p:val>
                                                <p:strVal val="ppt_y"/>
                                              </p:val>
                                            </p:tav>
                                            <p:tav tm="100000">
                                              <p:val>
                                                <p:strVal val="ppt_y+.1"/>
                                              </p:val>
                                            </p:tav>
                                          </p:tavLst>
                                        </p:anim>
                                        <p:set>
                                          <p:cBhvr>
                                            <p:cTn id="416" dur="1" fill="hold">
                                              <p:stCondLst>
                                                <p:cond delay="999"/>
                                              </p:stCondLst>
                                            </p:cTn>
                                            <p:tgtEl>
                                              <p:spTgt spid="38"/>
                                            </p:tgtEl>
                                            <p:attrNameLst>
                                              <p:attrName>style.visibility</p:attrName>
                                            </p:attrNameLst>
                                          </p:cBhvr>
                                          <p:to>
                                            <p:strVal val="hidden"/>
                                          </p:to>
                                        </p:set>
                                      </p:childTnLst>
                                    </p:cTn>
                                  </p:par>
                                  <p:par>
                                    <p:cTn id="417" presetID="42" presetClass="exit" presetSubtype="0" fill="hold" grpId="2" nodeType="withEffect">
                                      <p:stCondLst>
                                        <p:cond delay="0"/>
                                      </p:stCondLst>
                                      <p:childTnLst>
                                        <p:animEffect transition="out" filter="fade">
                                          <p:cBhvr>
                                            <p:cTn id="418" dur="1000"/>
                                            <p:tgtEl>
                                              <p:spTgt spid="37"/>
                                            </p:tgtEl>
                                          </p:cBhvr>
                                        </p:animEffect>
                                        <p:anim calcmode="lin" valueType="num">
                                          <p:cBhvr>
                                            <p:cTn id="419" dur="1000"/>
                                            <p:tgtEl>
                                              <p:spTgt spid="37"/>
                                            </p:tgtEl>
                                            <p:attrNameLst>
                                              <p:attrName>ppt_x</p:attrName>
                                            </p:attrNameLst>
                                          </p:cBhvr>
                                          <p:tavLst>
                                            <p:tav tm="0">
                                              <p:val>
                                                <p:strVal val="ppt_x"/>
                                              </p:val>
                                            </p:tav>
                                            <p:tav tm="100000">
                                              <p:val>
                                                <p:strVal val="ppt_x"/>
                                              </p:val>
                                            </p:tav>
                                          </p:tavLst>
                                        </p:anim>
                                        <p:anim calcmode="lin" valueType="num">
                                          <p:cBhvr>
                                            <p:cTn id="420" dur="1000"/>
                                            <p:tgtEl>
                                              <p:spTgt spid="37"/>
                                            </p:tgtEl>
                                            <p:attrNameLst>
                                              <p:attrName>ppt_y</p:attrName>
                                            </p:attrNameLst>
                                          </p:cBhvr>
                                          <p:tavLst>
                                            <p:tav tm="0">
                                              <p:val>
                                                <p:strVal val="ppt_y"/>
                                              </p:val>
                                            </p:tav>
                                            <p:tav tm="100000">
                                              <p:val>
                                                <p:strVal val="ppt_y+.1"/>
                                              </p:val>
                                            </p:tav>
                                          </p:tavLst>
                                        </p:anim>
                                        <p:set>
                                          <p:cBhvr>
                                            <p:cTn id="421" dur="1" fill="hold">
                                              <p:stCondLst>
                                                <p:cond delay="999"/>
                                              </p:stCondLst>
                                            </p:cTn>
                                            <p:tgtEl>
                                              <p:spTgt spid="37"/>
                                            </p:tgtEl>
                                            <p:attrNameLst>
                                              <p:attrName>style.visibility</p:attrName>
                                            </p:attrNameLst>
                                          </p:cBhvr>
                                          <p:to>
                                            <p:strVal val="hidden"/>
                                          </p:to>
                                        </p:set>
                                      </p:childTnLst>
                                    </p:cTn>
                                  </p:par>
                                  <p:par>
                                    <p:cTn id="422" presetID="47" presetClass="exit" presetSubtype="0" fill="hold" grpId="9" nodeType="withEffect">
                                      <p:stCondLst>
                                        <p:cond delay="0"/>
                                      </p:stCondLst>
                                      <p:childTnLst>
                                        <p:animEffect transition="out" filter="fade">
                                          <p:cBhvr>
                                            <p:cTn id="423" dur="1000"/>
                                            <p:tgtEl>
                                              <p:spTgt spid="26"/>
                                            </p:tgtEl>
                                          </p:cBhvr>
                                        </p:animEffect>
                                        <p:anim calcmode="lin" valueType="num">
                                          <p:cBhvr>
                                            <p:cTn id="424" dur="1000"/>
                                            <p:tgtEl>
                                              <p:spTgt spid="26"/>
                                            </p:tgtEl>
                                            <p:attrNameLst>
                                              <p:attrName>ppt_x</p:attrName>
                                            </p:attrNameLst>
                                          </p:cBhvr>
                                          <p:tavLst>
                                            <p:tav tm="0">
                                              <p:val>
                                                <p:strVal val="ppt_x"/>
                                              </p:val>
                                            </p:tav>
                                            <p:tav tm="100000">
                                              <p:val>
                                                <p:strVal val="ppt_x"/>
                                              </p:val>
                                            </p:tav>
                                          </p:tavLst>
                                        </p:anim>
                                        <p:anim calcmode="lin" valueType="num">
                                          <p:cBhvr>
                                            <p:cTn id="425" dur="1000"/>
                                            <p:tgtEl>
                                              <p:spTgt spid="26"/>
                                            </p:tgtEl>
                                            <p:attrNameLst>
                                              <p:attrName>ppt_y</p:attrName>
                                            </p:attrNameLst>
                                          </p:cBhvr>
                                          <p:tavLst>
                                            <p:tav tm="0">
                                              <p:val>
                                                <p:strVal val="ppt_y"/>
                                              </p:val>
                                            </p:tav>
                                            <p:tav tm="100000">
                                              <p:val>
                                                <p:strVal val="ppt_y-.1"/>
                                              </p:val>
                                            </p:tav>
                                          </p:tavLst>
                                        </p:anim>
                                        <p:set>
                                          <p:cBhvr>
                                            <p:cTn id="426" dur="1" fill="hold">
                                              <p:stCondLst>
                                                <p:cond delay="999"/>
                                              </p:stCondLst>
                                            </p:cTn>
                                            <p:tgtEl>
                                              <p:spTgt spid="26"/>
                                            </p:tgtEl>
                                            <p:attrNameLst>
                                              <p:attrName>style.visibility</p:attrName>
                                            </p:attrNameLst>
                                          </p:cBhvr>
                                          <p:to>
                                            <p:strVal val="hidden"/>
                                          </p:to>
                                        </p:set>
                                      </p:childTnLst>
                                    </p:cTn>
                                  </p:par>
                                  <p:par>
                                    <p:cTn id="427" presetID="53" presetClass="exit" presetSubtype="32" fill="hold" nodeType="withEffect">
                                      <p:stCondLst>
                                        <p:cond delay="0"/>
                                      </p:stCondLst>
                                      <p:childTnLst>
                                        <p:anim calcmode="lin" valueType="num">
                                          <p:cBhvr>
                                            <p:cTn id="428" dur="500"/>
                                            <p:tgtEl>
                                              <p:spTgt spid="25"/>
                                            </p:tgtEl>
                                            <p:attrNameLst>
                                              <p:attrName>ppt_w</p:attrName>
                                            </p:attrNameLst>
                                          </p:cBhvr>
                                          <p:tavLst>
                                            <p:tav tm="0">
                                              <p:val>
                                                <p:strVal val="ppt_w"/>
                                              </p:val>
                                            </p:tav>
                                            <p:tav tm="100000">
                                              <p:val>
                                                <p:fltVal val="0"/>
                                              </p:val>
                                            </p:tav>
                                          </p:tavLst>
                                        </p:anim>
                                        <p:anim calcmode="lin" valueType="num">
                                          <p:cBhvr>
                                            <p:cTn id="429" dur="500"/>
                                            <p:tgtEl>
                                              <p:spTgt spid="25"/>
                                            </p:tgtEl>
                                            <p:attrNameLst>
                                              <p:attrName>ppt_h</p:attrName>
                                            </p:attrNameLst>
                                          </p:cBhvr>
                                          <p:tavLst>
                                            <p:tav tm="0">
                                              <p:val>
                                                <p:strVal val="ppt_h"/>
                                              </p:val>
                                            </p:tav>
                                            <p:tav tm="100000">
                                              <p:val>
                                                <p:fltVal val="0"/>
                                              </p:val>
                                            </p:tav>
                                          </p:tavLst>
                                        </p:anim>
                                        <p:animEffect transition="out" filter="fade">
                                          <p:cBhvr>
                                            <p:cTn id="430" dur="500"/>
                                            <p:tgtEl>
                                              <p:spTgt spid="25"/>
                                            </p:tgtEl>
                                          </p:cBhvr>
                                        </p:animEffect>
                                        <p:set>
                                          <p:cBhvr>
                                            <p:cTn id="431" dur="1" fill="hold">
                                              <p:stCondLst>
                                                <p:cond delay="499"/>
                                              </p:stCondLst>
                                            </p:cTn>
                                            <p:tgtEl>
                                              <p:spTgt spid="25"/>
                                            </p:tgtEl>
                                            <p:attrNameLst>
                                              <p:attrName>style.visibility</p:attrName>
                                            </p:attrNameLst>
                                          </p:cBhvr>
                                          <p:to>
                                            <p:strVal val="hidden"/>
                                          </p:to>
                                        </p:set>
                                      </p:childTnLst>
                                    </p:cTn>
                                  </p:par>
                                  <p:par>
                                    <p:cTn id="432" presetID="47" presetClass="entr" presetSubtype="0" fill="hold" grpId="1" nodeType="withEffect">
                                      <p:stCondLst>
                                        <p:cond delay="0"/>
                                      </p:stCondLst>
                                      <p:childTnLst>
                                        <p:set>
                                          <p:cBhvr>
                                            <p:cTn id="433" dur="1" fill="hold">
                                              <p:stCondLst>
                                                <p:cond delay="0"/>
                                              </p:stCondLst>
                                            </p:cTn>
                                            <p:tgtEl>
                                              <p:spTgt spid="42"/>
                                            </p:tgtEl>
                                            <p:attrNameLst>
                                              <p:attrName>style.visibility</p:attrName>
                                            </p:attrNameLst>
                                          </p:cBhvr>
                                          <p:to>
                                            <p:strVal val="visible"/>
                                          </p:to>
                                        </p:set>
                                        <p:animEffect transition="in" filter="fade">
                                          <p:cBhvr>
                                            <p:cTn id="434" dur="250"/>
                                            <p:tgtEl>
                                              <p:spTgt spid="42"/>
                                            </p:tgtEl>
                                          </p:cBhvr>
                                        </p:animEffect>
                                        <p:anim calcmode="lin" valueType="num">
                                          <p:cBhvr>
                                            <p:cTn id="435" dur="250" fill="hold"/>
                                            <p:tgtEl>
                                              <p:spTgt spid="42"/>
                                            </p:tgtEl>
                                            <p:attrNameLst>
                                              <p:attrName>ppt_x</p:attrName>
                                            </p:attrNameLst>
                                          </p:cBhvr>
                                          <p:tavLst>
                                            <p:tav tm="0">
                                              <p:val>
                                                <p:strVal val="#ppt_x"/>
                                              </p:val>
                                            </p:tav>
                                            <p:tav tm="100000">
                                              <p:val>
                                                <p:strVal val="#ppt_x"/>
                                              </p:val>
                                            </p:tav>
                                          </p:tavLst>
                                        </p:anim>
                                        <p:anim calcmode="lin" valueType="num">
                                          <p:cBhvr>
                                            <p:cTn id="436" dur="250" fill="hold"/>
                                            <p:tgtEl>
                                              <p:spTgt spid="42"/>
                                            </p:tgtEl>
                                            <p:attrNameLst>
                                              <p:attrName>ppt_y</p:attrName>
                                            </p:attrNameLst>
                                          </p:cBhvr>
                                          <p:tavLst>
                                            <p:tav tm="0">
                                              <p:val>
                                                <p:strVal val="#ppt_y-.1"/>
                                              </p:val>
                                            </p:tav>
                                            <p:tav tm="100000">
                                              <p:val>
                                                <p:strVal val="#ppt_y"/>
                                              </p:val>
                                            </p:tav>
                                          </p:tavLst>
                                        </p:anim>
                                      </p:childTnLst>
                                    </p:cTn>
                                  </p:par>
                                  <p:par>
                                    <p:cTn id="437" presetID="53" presetClass="entr" presetSubtype="16" fill="hold" nodeType="withEffect">
                                      <p:stCondLst>
                                        <p:cond delay="0"/>
                                      </p:stCondLst>
                                      <p:childTnLst>
                                        <p:set>
                                          <p:cBhvr>
                                            <p:cTn id="438" dur="1" fill="hold">
                                              <p:stCondLst>
                                                <p:cond delay="0"/>
                                              </p:stCondLst>
                                            </p:cTn>
                                            <p:tgtEl>
                                              <p:spTgt spid="41"/>
                                            </p:tgtEl>
                                            <p:attrNameLst>
                                              <p:attrName>style.visibility</p:attrName>
                                            </p:attrNameLst>
                                          </p:cBhvr>
                                          <p:to>
                                            <p:strVal val="visible"/>
                                          </p:to>
                                        </p:set>
                                        <p:anim calcmode="lin" valueType="num">
                                          <p:cBhvr>
                                            <p:cTn id="439" dur="500" fill="hold"/>
                                            <p:tgtEl>
                                              <p:spTgt spid="41"/>
                                            </p:tgtEl>
                                            <p:attrNameLst>
                                              <p:attrName>ppt_w</p:attrName>
                                            </p:attrNameLst>
                                          </p:cBhvr>
                                          <p:tavLst>
                                            <p:tav tm="0">
                                              <p:val>
                                                <p:fltVal val="0"/>
                                              </p:val>
                                            </p:tav>
                                            <p:tav tm="100000">
                                              <p:val>
                                                <p:strVal val="#ppt_w"/>
                                              </p:val>
                                            </p:tav>
                                          </p:tavLst>
                                        </p:anim>
                                        <p:anim calcmode="lin" valueType="num">
                                          <p:cBhvr>
                                            <p:cTn id="440" dur="500" fill="hold"/>
                                            <p:tgtEl>
                                              <p:spTgt spid="41"/>
                                            </p:tgtEl>
                                            <p:attrNameLst>
                                              <p:attrName>ppt_h</p:attrName>
                                            </p:attrNameLst>
                                          </p:cBhvr>
                                          <p:tavLst>
                                            <p:tav tm="0">
                                              <p:val>
                                                <p:fltVal val="0"/>
                                              </p:val>
                                            </p:tav>
                                            <p:tav tm="100000">
                                              <p:val>
                                                <p:strVal val="#ppt_h"/>
                                              </p:val>
                                            </p:tav>
                                          </p:tavLst>
                                        </p:anim>
                                        <p:animEffect transition="in" filter="fade">
                                          <p:cBhvr>
                                            <p:cTn id="441" dur="500"/>
                                            <p:tgtEl>
                                              <p:spTgt spid="41"/>
                                            </p:tgtEl>
                                          </p:cBhvr>
                                        </p:animEffect>
                                      </p:childTnLst>
                                    </p:cTn>
                                  </p:par>
                                </p:childTnLst>
                              </p:cTn>
                            </p:par>
                          </p:childTnLst>
                        </p:cTn>
                      </p:par>
                    </p:childTnLst>
                  </p:cTn>
                  <p:nextCondLst>
                    <p:cond evt="onClick" delay="0">
                      <p:tgtEl>
                        <p:spTgt spid="22"/>
                      </p:tgtEl>
                    </p:cond>
                  </p:nextCondLst>
                </p:seq>
                <p:seq concurrent="1" nextAc="seek">
                  <p:cTn id="442" restart="whenNotActive" fill="hold" evtFilter="cancelBubble" nodeType="interactiveSeq">
                    <p:stCondLst>
                      <p:cond evt="onClick" delay="0">
                        <p:tgtEl>
                          <p:spTgt spid="38"/>
                        </p:tgtEl>
                      </p:cond>
                    </p:stCondLst>
                    <p:endSync evt="end" delay="0">
                      <p:rtn val="all"/>
                    </p:endSync>
                    <p:childTnLst>
                      <p:par>
                        <p:cTn id="443" fill="hold">
                          <p:stCondLst>
                            <p:cond delay="0"/>
                          </p:stCondLst>
                          <p:childTnLst>
                            <p:par>
                              <p:cTn id="444" fill="hold">
                                <p:stCondLst>
                                  <p:cond delay="0"/>
                                </p:stCondLst>
                                <p:childTnLst>
                                  <p:par>
                                    <p:cTn id="445" presetID="47" presetClass="exit" presetSubtype="0" fill="hold" grpId="13" nodeType="withEffect">
                                      <p:stCondLst>
                                        <p:cond delay="0"/>
                                      </p:stCondLst>
                                      <p:childTnLst>
                                        <p:animEffect transition="out" filter="fade">
                                          <p:cBhvr>
                                            <p:cTn id="446" dur="1000"/>
                                            <p:tgtEl>
                                              <p:spTgt spid="26"/>
                                            </p:tgtEl>
                                          </p:cBhvr>
                                        </p:animEffect>
                                        <p:anim calcmode="lin" valueType="num">
                                          <p:cBhvr>
                                            <p:cTn id="447" dur="1000"/>
                                            <p:tgtEl>
                                              <p:spTgt spid="26"/>
                                            </p:tgtEl>
                                            <p:attrNameLst>
                                              <p:attrName>ppt_x</p:attrName>
                                            </p:attrNameLst>
                                          </p:cBhvr>
                                          <p:tavLst>
                                            <p:tav tm="0">
                                              <p:val>
                                                <p:strVal val="ppt_x"/>
                                              </p:val>
                                            </p:tav>
                                            <p:tav tm="100000">
                                              <p:val>
                                                <p:strVal val="ppt_x"/>
                                              </p:val>
                                            </p:tav>
                                          </p:tavLst>
                                        </p:anim>
                                        <p:anim calcmode="lin" valueType="num">
                                          <p:cBhvr>
                                            <p:cTn id="448" dur="1000"/>
                                            <p:tgtEl>
                                              <p:spTgt spid="26"/>
                                            </p:tgtEl>
                                            <p:attrNameLst>
                                              <p:attrName>ppt_y</p:attrName>
                                            </p:attrNameLst>
                                          </p:cBhvr>
                                          <p:tavLst>
                                            <p:tav tm="0">
                                              <p:val>
                                                <p:strVal val="ppt_y"/>
                                              </p:val>
                                            </p:tav>
                                            <p:tav tm="100000">
                                              <p:val>
                                                <p:strVal val="ppt_y-.1"/>
                                              </p:val>
                                            </p:tav>
                                          </p:tavLst>
                                        </p:anim>
                                        <p:set>
                                          <p:cBhvr>
                                            <p:cTn id="449" dur="1" fill="hold">
                                              <p:stCondLst>
                                                <p:cond delay="999"/>
                                              </p:stCondLst>
                                            </p:cTn>
                                            <p:tgtEl>
                                              <p:spTgt spid="26"/>
                                            </p:tgtEl>
                                            <p:attrNameLst>
                                              <p:attrName>style.visibility</p:attrName>
                                            </p:attrNameLst>
                                          </p:cBhvr>
                                          <p:to>
                                            <p:strVal val="hidden"/>
                                          </p:to>
                                        </p:set>
                                      </p:childTnLst>
                                    </p:cTn>
                                  </p:par>
                                  <p:par>
                                    <p:cTn id="450" presetID="42" presetClass="exit" presetSubtype="0" fill="hold" grpId="0" nodeType="withEffect">
                                      <p:stCondLst>
                                        <p:cond delay="0"/>
                                      </p:stCondLst>
                                      <p:childTnLst>
                                        <p:animEffect transition="out" filter="fade">
                                          <p:cBhvr>
                                            <p:cTn id="451" dur="1000"/>
                                            <p:tgtEl>
                                              <p:spTgt spid="37"/>
                                            </p:tgtEl>
                                          </p:cBhvr>
                                        </p:animEffect>
                                        <p:anim calcmode="lin" valueType="num">
                                          <p:cBhvr>
                                            <p:cTn id="452" dur="1000"/>
                                            <p:tgtEl>
                                              <p:spTgt spid="37"/>
                                            </p:tgtEl>
                                            <p:attrNameLst>
                                              <p:attrName>ppt_x</p:attrName>
                                            </p:attrNameLst>
                                          </p:cBhvr>
                                          <p:tavLst>
                                            <p:tav tm="0">
                                              <p:val>
                                                <p:strVal val="ppt_x"/>
                                              </p:val>
                                            </p:tav>
                                            <p:tav tm="100000">
                                              <p:val>
                                                <p:strVal val="ppt_x"/>
                                              </p:val>
                                            </p:tav>
                                          </p:tavLst>
                                        </p:anim>
                                        <p:anim calcmode="lin" valueType="num">
                                          <p:cBhvr>
                                            <p:cTn id="453" dur="1000"/>
                                            <p:tgtEl>
                                              <p:spTgt spid="37"/>
                                            </p:tgtEl>
                                            <p:attrNameLst>
                                              <p:attrName>ppt_y</p:attrName>
                                            </p:attrNameLst>
                                          </p:cBhvr>
                                          <p:tavLst>
                                            <p:tav tm="0">
                                              <p:val>
                                                <p:strVal val="ppt_y"/>
                                              </p:val>
                                            </p:tav>
                                            <p:tav tm="100000">
                                              <p:val>
                                                <p:strVal val="ppt_y+.1"/>
                                              </p:val>
                                            </p:tav>
                                          </p:tavLst>
                                        </p:anim>
                                        <p:set>
                                          <p:cBhvr>
                                            <p:cTn id="454" dur="1" fill="hold">
                                              <p:stCondLst>
                                                <p:cond delay="999"/>
                                              </p:stCondLst>
                                            </p:cTn>
                                            <p:tgtEl>
                                              <p:spTgt spid="37"/>
                                            </p:tgtEl>
                                            <p:attrNameLst>
                                              <p:attrName>style.visibility</p:attrName>
                                            </p:attrNameLst>
                                          </p:cBhvr>
                                          <p:to>
                                            <p:strVal val="hidden"/>
                                          </p:to>
                                        </p:set>
                                      </p:childTnLst>
                                    </p:cTn>
                                  </p:par>
                                  <p:par>
                                    <p:cTn id="455" presetID="42" presetClass="exit" presetSubtype="0" fill="hold" grpId="2" nodeType="withEffect">
                                      <p:stCondLst>
                                        <p:cond delay="0"/>
                                      </p:stCondLst>
                                      <p:childTnLst>
                                        <p:animEffect transition="out" filter="fade">
                                          <p:cBhvr>
                                            <p:cTn id="456" dur="1000"/>
                                            <p:tgtEl>
                                              <p:spTgt spid="38"/>
                                            </p:tgtEl>
                                          </p:cBhvr>
                                        </p:animEffect>
                                        <p:anim calcmode="lin" valueType="num">
                                          <p:cBhvr>
                                            <p:cTn id="457" dur="1000"/>
                                            <p:tgtEl>
                                              <p:spTgt spid="38"/>
                                            </p:tgtEl>
                                            <p:attrNameLst>
                                              <p:attrName>ppt_x</p:attrName>
                                            </p:attrNameLst>
                                          </p:cBhvr>
                                          <p:tavLst>
                                            <p:tav tm="0">
                                              <p:val>
                                                <p:strVal val="ppt_x"/>
                                              </p:val>
                                            </p:tav>
                                            <p:tav tm="100000">
                                              <p:val>
                                                <p:strVal val="ppt_x"/>
                                              </p:val>
                                            </p:tav>
                                          </p:tavLst>
                                        </p:anim>
                                        <p:anim calcmode="lin" valueType="num">
                                          <p:cBhvr>
                                            <p:cTn id="458" dur="1000"/>
                                            <p:tgtEl>
                                              <p:spTgt spid="38"/>
                                            </p:tgtEl>
                                            <p:attrNameLst>
                                              <p:attrName>ppt_y</p:attrName>
                                            </p:attrNameLst>
                                          </p:cBhvr>
                                          <p:tavLst>
                                            <p:tav tm="0">
                                              <p:val>
                                                <p:strVal val="ppt_y"/>
                                              </p:val>
                                            </p:tav>
                                            <p:tav tm="100000">
                                              <p:val>
                                                <p:strVal val="ppt_y+.1"/>
                                              </p:val>
                                            </p:tav>
                                          </p:tavLst>
                                        </p:anim>
                                        <p:set>
                                          <p:cBhvr>
                                            <p:cTn id="459" dur="1" fill="hold">
                                              <p:stCondLst>
                                                <p:cond delay="999"/>
                                              </p:stCondLst>
                                            </p:cTn>
                                            <p:tgtEl>
                                              <p:spTgt spid="38"/>
                                            </p:tgtEl>
                                            <p:attrNameLst>
                                              <p:attrName>style.visibility</p:attrName>
                                            </p:attrNameLst>
                                          </p:cBhvr>
                                          <p:to>
                                            <p:strVal val="hidden"/>
                                          </p:to>
                                        </p:set>
                                      </p:childTnLst>
                                    </p:cTn>
                                  </p:par>
                                  <p:par>
                                    <p:cTn id="460" presetID="53" presetClass="exit" presetSubtype="32" fill="hold" nodeType="withEffect">
                                      <p:stCondLst>
                                        <p:cond delay="0"/>
                                      </p:stCondLst>
                                      <p:childTnLst>
                                        <p:anim calcmode="lin" valueType="num">
                                          <p:cBhvr>
                                            <p:cTn id="461" dur="500"/>
                                            <p:tgtEl>
                                              <p:spTgt spid="25"/>
                                            </p:tgtEl>
                                            <p:attrNameLst>
                                              <p:attrName>ppt_w</p:attrName>
                                            </p:attrNameLst>
                                          </p:cBhvr>
                                          <p:tavLst>
                                            <p:tav tm="0">
                                              <p:val>
                                                <p:strVal val="ppt_w"/>
                                              </p:val>
                                            </p:tav>
                                            <p:tav tm="100000">
                                              <p:val>
                                                <p:fltVal val="0"/>
                                              </p:val>
                                            </p:tav>
                                          </p:tavLst>
                                        </p:anim>
                                        <p:anim calcmode="lin" valueType="num">
                                          <p:cBhvr>
                                            <p:cTn id="462" dur="500"/>
                                            <p:tgtEl>
                                              <p:spTgt spid="25"/>
                                            </p:tgtEl>
                                            <p:attrNameLst>
                                              <p:attrName>ppt_h</p:attrName>
                                            </p:attrNameLst>
                                          </p:cBhvr>
                                          <p:tavLst>
                                            <p:tav tm="0">
                                              <p:val>
                                                <p:strVal val="ppt_h"/>
                                              </p:val>
                                            </p:tav>
                                            <p:tav tm="100000">
                                              <p:val>
                                                <p:fltVal val="0"/>
                                              </p:val>
                                            </p:tav>
                                          </p:tavLst>
                                        </p:anim>
                                        <p:animEffect transition="out" filter="fade">
                                          <p:cBhvr>
                                            <p:cTn id="463" dur="500"/>
                                            <p:tgtEl>
                                              <p:spTgt spid="25"/>
                                            </p:tgtEl>
                                          </p:cBhvr>
                                        </p:animEffect>
                                        <p:set>
                                          <p:cBhvr>
                                            <p:cTn id="464" dur="1" fill="hold">
                                              <p:stCondLst>
                                                <p:cond delay="499"/>
                                              </p:stCondLst>
                                            </p:cTn>
                                            <p:tgtEl>
                                              <p:spTgt spid="25"/>
                                            </p:tgtEl>
                                            <p:attrNameLst>
                                              <p:attrName>style.visibility</p:attrName>
                                            </p:attrNameLst>
                                          </p:cBhvr>
                                          <p:to>
                                            <p:strVal val="hidden"/>
                                          </p:to>
                                        </p:set>
                                      </p:childTnLst>
                                    </p:cTn>
                                  </p:par>
                                  <p:par>
                                    <p:cTn id="465" presetID="42" presetClass="path" presetSubtype="0" accel="50000" decel="50000" fill="hold" nodeType="withEffect">
                                      <p:stCondLst>
                                        <p:cond delay="0"/>
                                      </p:stCondLst>
                                      <p:childTnLst>
                                        <p:animMotion origin="layout" path="M -1.04167E-6 -0.13473 L -1.04167E-6 -3.33333E-6 " pathEditMode="relative" rAng="0" ptsTypes="AA">
                                          <p:cBhvr>
                                            <p:cTn id="466" dur="750" fill="hold"/>
                                            <p:tgtEl>
                                              <p:spTgt spid="22"/>
                                            </p:tgtEl>
                                            <p:attrNameLst>
                                              <p:attrName>ppt_x</p:attrName>
                                              <p:attrName>ppt_y</p:attrName>
                                            </p:attrNameLst>
                                          </p:cBhvr>
                                          <p:rCtr x="0" y="6644"/>
                                        </p:animMotion>
                                      </p:childTnLst>
                                      <p:subTnLst>
                                        <p:audio>
                                          <p:cMediaNode>
                                            <p:cTn display="0" masterRel="sameClick">
                                              <p:stCondLst>
                                                <p:cond evt="begin" delay="0">
                                                  <p:tn val="465"/>
                                                </p:cond>
                                              </p:stCondLst>
                                              <p:endCondLst>
                                                <p:cond evt="onStopAudio" delay="0">
                                                  <p:tgtEl>
                                                    <p:sldTgt/>
                                                  </p:tgtEl>
                                                </p:cond>
                                              </p:endCondLst>
                                            </p:cTn>
                                            <p:tgtEl>
                                              <p:sndTgt r:embed="rId19" name="General_Question_Box_Leaves.wav"/>
                                            </p:tgtEl>
                                          </p:cMediaNode>
                                        </p:audio>
                                      </p:subTnLst>
                                    </p:cTn>
                                  </p:par>
                                  <p:par>
                                    <p:cTn id="467" presetID="47" presetClass="entr" presetSubtype="0" fill="hold" grpId="13" nodeType="withEffect">
                                      <p:stCondLst>
                                        <p:cond delay="0"/>
                                      </p:stCondLst>
                                      <p:childTnLst>
                                        <p:set>
                                          <p:cBhvr>
                                            <p:cTn id="468" dur="1" fill="hold">
                                              <p:stCondLst>
                                                <p:cond delay="0"/>
                                              </p:stCondLst>
                                            </p:cTn>
                                            <p:tgtEl>
                                              <p:spTgt spid="42"/>
                                            </p:tgtEl>
                                            <p:attrNameLst>
                                              <p:attrName>style.visibility</p:attrName>
                                            </p:attrNameLst>
                                          </p:cBhvr>
                                          <p:to>
                                            <p:strVal val="visible"/>
                                          </p:to>
                                        </p:set>
                                        <p:animEffect transition="in" filter="fade">
                                          <p:cBhvr>
                                            <p:cTn id="469" dur="250"/>
                                            <p:tgtEl>
                                              <p:spTgt spid="42"/>
                                            </p:tgtEl>
                                          </p:cBhvr>
                                        </p:animEffect>
                                        <p:anim calcmode="lin" valueType="num">
                                          <p:cBhvr>
                                            <p:cTn id="470" dur="250" fill="hold"/>
                                            <p:tgtEl>
                                              <p:spTgt spid="42"/>
                                            </p:tgtEl>
                                            <p:attrNameLst>
                                              <p:attrName>ppt_x</p:attrName>
                                            </p:attrNameLst>
                                          </p:cBhvr>
                                          <p:tavLst>
                                            <p:tav tm="0">
                                              <p:val>
                                                <p:strVal val="#ppt_x"/>
                                              </p:val>
                                            </p:tav>
                                            <p:tav tm="100000">
                                              <p:val>
                                                <p:strVal val="#ppt_x"/>
                                              </p:val>
                                            </p:tav>
                                          </p:tavLst>
                                        </p:anim>
                                        <p:anim calcmode="lin" valueType="num">
                                          <p:cBhvr>
                                            <p:cTn id="471" dur="250" fill="hold"/>
                                            <p:tgtEl>
                                              <p:spTgt spid="42"/>
                                            </p:tgtEl>
                                            <p:attrNameLst>
                                              <p:attrName>ppt_y</p:attrName>
                                            </p:attrNameLst>
                                          </p:cBhvr>
                                          <p:tavLst>
                                            <p:tav tm="0">
                                              <p:val>
                                                <p:strVal val="#ppt_y-.1"/>
                                              </p:val>
                                            </p:tav>
                                            <p:tav tm="100000">
                                              <p:val>
                                                <p:strVal val="#ppt_y"/>
                                              </p:val>
                                            </p:tav>
                                          </p:tavLst>
                                        </p:anim>
                                      </p:childTnLst>
                                    </p:cTn>
                                  </p:par>
                                  <p:par>
                                    <p:cTn id="472" presetID="53" presetClass="entr" presetSubtype="16" fill="hold" nodeType="withEffect">
                                      <p:stCondLst>
                                        <p:cond delay="0"/>
                                      </p:stCondLst>
                                      <p:childTnLst>
                                        <p:set>
                                          <p:cBhvr>
                                            <p:cTn id="473" dur="1" fill="hold">
                                              <p:stCondLst>
                                                <p:cond delay="0"/>
                                              </p:stCondLst>
                                            </p:cTn>
                                            <p:tgtEl>
                                              <p:spTgt spid="41"/>
                                            </p:tgtEl>
                                            <p:attrNameLst>
                                              <p:attrName>style.visibility</p:attrName>
                                            </p:attrNameLst>
                                          </p:cBhvr>
                                          <p:to>
                                            <p:strVal val="visible"/>
                                          </p:to>
                                        </p:set>
                                        <p:anim calcmode="lin" valueType="num">
                                          <p:cBhvr>
                                            <p:cTn id="474" dur="500" fill="hold"/>
                                            <p:tgtEl>
                                              <p:spTgt spid="41"/>
                                            </p:tgtEl>
                                            <p:attrNameLst>
                                              <p:attrName>ppt_w</p:attrName>
                                            </p:attrNameLst>
                                          </p:cBhvr>
                                          <p:tavLst>
                                            <p:tav tm="0">
                                              <p:val>
                                                <p:fltVal val="0"/>
                                              </p:val>
                                            </p:tav>
                                            <p:tav tm="100000">
                                              <p:val>
                                                <p:strVal val="#ppt_w"/>
                                              </p:val>
                                            </p:tav>
                                          </p:tavLst>
                                        </p:anim>
                                        <p:anim calcmode="lin" valueType="num">
                                          <p:cBhvr>
                                            <p:cTn id="475" dur="500" fill="hold"/>
                                            <p:tgtEl>
                                              <p:spTgt spid="41"/>
                                            </p:tgtEl>
                                            <p:attrNameLst>
                                              <p:attrName>ppt_h</p:attrName>
                                            </p:attrNameLst>
                                          </p:cBhvr>
                                          <p:tavLst>
                                            <p:tav tm="0">
                                              <p:val>
                                                <p:fltVal val="0"/>
                                              </p:val>
                                            </p:tav>
                                            <p:tav tm="100000">
                                              <p:val>
                                                <p:strVal val="#ppt_h"/>
                                              </p:val>
                                            </p:tav>
                                          </p:tavLst>
                                        </p:anim>
                                        <p:animEffect transition="in" filter="fade">
                                          <p:cBhvr>
                                            <p:cTn id="476" dur="500"/>
                                            <p:tgtEl>
                                              <p:spTgt spid="41"/>
                                            </p:tgtEl>
                                          </p:cBhvr>
                                        </p:animEffect>
                                      </p:childTnLst>
                                    </p:cTn>
                                  </p:par>
                                </p:childTnLst>
                              </p:cTn>
                            </p:par>
                          </p:childTnLst>
                        </p:cTn>
                      </p:par>
                    </p:childTnLst>
                  </p:cTn>
                  <p:nextCondLst>
                    <p:cond evt="onClick" delay="0">
                      <p:tgtEl>
                        <p:spTgt spid="38"/>
                      </p:tgtEl>
                    </p:cond>
                  </p:nextCondLst>
                </p:seq>
                <p:seq concurrent="1" nextAc="seek">
                  <p:cTn id="477" restart="whenNotActive" fill="hold" evtFilter="cancelBubble" nodeType="interactiveSeq">
                    <p:stCondLst>
                      <p:cond evt="onClick" delay="0">
                        <p:tgtEl>
                          <p:spTgt spid="13"/>
                        </p:tgtEl>
                      </p:cond>
                    </p:stCondLst>
                    <p:endSync evt="end" delay="0">
                      <p:rtn val="all"/>
                    </p:endSync>
                    <p:childTnLst>
                      <p:par>
                        <p:cTn id="478" fill="hold">
                          <p:stCondLst>
                            <p:cond delay="0"/>
                          </p:stCondLst>
                          <p:childTnLst>
                            <p:par>
                              <p:cTn id="479" fill="hold">
                                <p:stCondLst>
                                  <p:cond delay="0"/>
                                </p:stCondLst>
                                <p:childTnLst>
                                  <p:par>
                                    <p:cTn id="480" presetID="64" presetClass="path" presetSubtype="0" accel="50000" fill="hold" nodeType="clickEffect">
                                      <p:stCondLst>
                                        <p:cond delay="0"/>
                                      </p:stCondLst>
                                      <p:childTnLst>
                                        <p:animMotion origin="layout" path="M -2.08333E-6 4.81481E-6 L -2.08333E-6 -0.13473 " pathEditMode="relative" rAng="0" ptsTypes="AA">
                                          <p:cBhvr>
                                            <p:cTn id="481" dur="750" fill="hold"/>
                                            <p:tgtEl>
                                              <p:spTgt spid="13"/>
                                            </p:tgtEl>
                                            <p:attrNameLst>
                                              <p:attrName>ppt_x</p:attrName>
                                              <p:attrName>ppt_y</p:attrName>
                                            </p:attrNameLst>
                                          </p:cBhvr>
                                          <p:rCtr x="0" y="-6736"/>
                                        </p:animMotion>
                                      </p:childTnLst>
                                      <p:subTnLst>
                                        <p:audio>
                                          <p:cMediaNode>
                                            <p:cTn display="0" masterRel="sameClick">
                                              <p:stCondLst>
                                                <p:cond evt="begin" delay="0">
                                                  <p:tn val="480"/>
                                                </p:cond>
                                              </p:stCondLst>
                                              <p:endCondLst>
                                                <p:cond evt="onStopAudio" delay="0">
                                                  <p:tgtEl>
                                                    <p:sldTgt/>
                                                  </p:tgtEl>
                                                </p:cond>
                                              </p:endCondLst>
                                            </p:cTn>
                                            <p:tgtEl>
                                              <p:sndTgt r:embed="rId18" name="General_Question_Appears.wav"/>
                                            </p:tgtEl>
                                          </p:cMediaNode>
                                        </p:audio>
                                      </p:subTnLst>
                                    </p:cTn>
                                  </p:par>
                                  <p:par>
                                    <p:cTn id="482" presetID="47" presetClass="entr" presetSubtype="0" fill="hold" grpId="1" nodeType="withEffect">
                                      <p:stCondLst>
                                        <p:cond delay="0"/>
                                      </p:stCondLst>
                                      <p:childTnLst>
                                        <p:set>
                                          <p:cBhvr>
                                            <p:cTn id="483" dur="1" fill="hold">
                                              <p:stCondLst>
                                                <p:cond delay="0"/>
                                              </p:stCondLst>
                                            </p:cTn>
                                            <p:tgtEl>
                                              <p:spTgt spid="26"/>
                                            </p:tgtEl>
                                            <p:attrNameLst>
                                              <p:attrName>style.visibility</p:attrName>
                                            </p:attrNameLst>
                                          </p:cBhvr>
                                          <p:to>
                                            <p:strVal val="visible"/>
                                          </p:to>
                                        </p:set>
                                        <p:animEffect transition="in" filter="fade">
                                          <p:cBhvr>
                                            <p:cTn id="484" dur="250"/>
                                            <p:tgtEl>
                                              <p:spTgt spid="26"/>
                                            </p:tgtEl>
                                          </p:cBhvr>
                                        </p:animEffect>
                                        <p:anim calcmode="lin" valueType="num">
                                          <p:cBhvr>
                                            <p:cTn id="485" dur="250" fill="hold"/>
                                            <p:tgtEl>
                                              <p:spTgt spid="26"/>
                                            </p:tgtEl>
                                            <p:attrNameLst>
                                              <p:attrName>ppt_x</p:attrName>
                                            </p:attrNameLst>
                                          </p:cBhvr>
                                          <p:tavLst>
                                            <p:tav tm="0">
                                              <p:val>
                                                <p:strVal val="#ppt_x"/>
                                              </p:val>
                                            </p:tav>
                                            <p:tav tm="100000">
                                              <p:val>
                                                <p:strVal val="#ppt_x"/>
                                              </p:val>
                                            </p:tav>
                                          </p:tavLst>
                                        </p:anim>
                                        <p:anim calcmode="lin" valueType="num">
                                          <p:cBhvr>
                                            <p:cTn id="486" dur="250" fill="hold"/>
                                            <p:tgtEl>
                                              <p:spTgt spid="26"/>
                                            </p:tgtEl>
                                            <p:attrNameLst>
                                              <p:attrName>ppt_y</p:attrName>
                                            </p:attrNameLst>
                                          </p:cBhvr>
                                          <p:tavLst>
                                            <p:tav tm="0">
                                              <p:val>
                                                <p:strVal val="#ppt_y-.1"/>
                                              </p:val>
                                            </p:tav>
                                            <p:tav tm="100000">
                                              <p:val>
                                                <p:strVal val="#ppt_y"/>
                                              </p:val>
                                            </p:tav>
                                          </p:tavLst>
                                        </p:anim>
                                      </p:childTnLst>
                                    </p:cTn>
                                  </p:par>
                                  <p:par>
                                    <p:cTn id="487" presetID="42" presetClass="entr" presetSubtype="0" fill="hold" grpId="0" nodeType="withEffect">
                                      <p:stCondLst>
                                        <p:cond delay="0"/>
                                      </p:stCondLst>
                                      <p:childTnLst>
                                        <p:set>
                                          <p:cBhvr>
                                            <p:cTn id="488" dur="1" fill="hold">
                                              <p:stCondLst>
                                                <p:cond delay="0"/>
                                              </p:stCondLst>
                                            </p:cTn>
                                            <p:tgtEl>
                                              <p:spTgt spid="40"/>
                                            </p:tgtEl>
                                            <p:attrNameLst>
                                              <p:attrName>style.visibility</p:attrName>
                                            </p:attrNameLst>
                                          </p:cBhvr>
                                          <p:to>
                                            <p:strVal val="visible"/>
                                          </p:to>
                                        </p:set>
                                        <p:animEffect transition="in" filter="fade">
                                          <p:cBhvr>
                                            <p:cTn id="489" dur="250"/>
                                            <p:tgtEl>
                                              <p:spTgt spid="40"/>
                                            </p:tgtEl>
                                          </p:cBhvr>
                                        </p:animEffect>
                                        <p:anim calcmode="lin" valueType="num">
                                          <p:cBhvr>
                                            <p:cTn id="490" dur="250" fill="hold"/>
                                            <p:tgtEl>
                                              <p:spTgt spid="40"/>
                                            </p:tgtEl>
                                            <p:attrNameLst>
                                              <p:attrName>ppt_x</p:attrName>
                                            </p:attrNameLst>
                                          </p:cBhvr>
                                          <p:tavLst>
                                            <p:tav tm="0">
                                              <p:val>
                                                <p:strVal val="#ppt_x"/>
                                              </p:val>
                                            </p:tav>
                                            <p:tav tm="100000">
                                              <p:val>
                                                <p:strVal val="#ppt_x"/>
                                              </p:val>
                                            </p:tav>
                                          </p:tavLst>
                                        </p:anim>
                                        <p:anim calcmode="lin" valueType="num">
                                          <p:cBhvr>
                                            <p:cTn id="491" dur="250" fill="hold"/>
                                            <p:tgtEl>
                                              <p:spTgt spid="40"/>
                                            </p:tgtEl>
                                            <p:attrNameLst>
                                              <p:attrName>ppt_y</p:attrName>
                                            </p:attrNameLst>
                                          </p:cBhvr>
                                          <p:tavLst>
                                            <p:tav tm="0">
                                              <p:val>
                                                <p:strVal val="#ppt_y+.1"/>
                                              </p:val>
                                            </p:tav>
                                            <p:tav tm="100000">
                                              <p:val>
                                                <p:strVal val="#ppt_y"/>
                                              </p:val>
                                            </p:tav>
                                          </p:tavLst>
                                        </p:anim>
                                      </p:childTnLst>
                                    </p:cTn>
                                  </p:par>
                                  <p:par>
                                    <p:cTn id="492" presetID="42" presetClass="entr" presetSubtype="0" fill="hold" grpId="1" nodeType="withEffect">
                                      <p:stCondLst>
                                        <p:cond delay="0"/>
                                      </p:stCondLst>
                                      <p:childTnLst>
                                        <p:set>
                                          <p:cBhvr>
                                            <p:cTn id="493" dur="1" fill="hold">
                                              <p:stCondLst>
                                                <p:cond delay="0"/>
                                              </p:stCondLst>
                                            </p:cTn>
                                            <p:tgtEl>
                                              <p:spTgt spid="39"/>
                                            </p:tgtEl>
                                            <p:attrNameLst>
                                              <p:attrName>style.visibility</p:attrName>
                                            </p:attrNameLst>
                                          </p:cBhvr>
                                          <p:to>
                                            <p:strVal val="visible"/>
                                          </p:to>
                                        </p:set>
                                        <p:animEffect transition="in" filter="fade">
                                          <p:cBhvr>
                                            <p:cTn id="494" dur="250"/>
                                            <p:tgtEl>
                                              <p:spTgt spid="39"/>
                                            </p:tgtEl>
                                          </p:cBhvr>
                                        </p:animEffect>
                                        <p:anim calcmode="lin" valueType="num">
                                          <p:cBhvr>
                                            <p:cTn id="495" dur="250" fill="hold"/>
                                            <p:tgtEl>
                                              <p:spTgt spid="39"/>
                                            </p:tgtEl>
                                            <p:attrNameLst>
                                              <p:attrName>ppt_x</p:attrName>
                                            </p:attrNameLst>
                                          </p:cBhvr>
                                          <p:tavLst>
                                            <p:tav tm="0">
                                              <p:val>
                                                <p:strVal val="#ppt_x"/>
                                              </p:val>
                                            </p:tav>
                                            <p:tav tm="100000">
                                              <p:val>
                                                <p:strVal val="#ppt_x"/>
                                              </p:val>
                                            </p:tav>
                                          </p:tavLst>
                                        </p:anim>
                                        <p:anim calcmode="lin" valueType="num">
                                          <p:cBhvr>
                                            <p:cTn id="496" dur="250" fill="hold"/>
                                            <p:tgtEl>
                                              <p:spTgt spid="39"/>
                                            </p:tgtEl>
                                            <p:attrNameLst>
                                              <p:attrName>ppt_y</p:attrName>
                                            </p:attrNameLst>
                                          </p:cBhvr>
                                          <p:tavLst>
                                            <p:tav tm="0">
                                              <p:val>
                                                <p:strVal val="#ppt_y+.1"/>
                                              </p:val>
                                            </p:tav>
                                            <p:tav tm="100000">
                                              <p:val>
                                                <p:strVal val="#ppt_y"/>
                                              </p:val>
                                            </p:tav>
                                          </p:tavLst>
                                        </p:anim>
                                      </p:childTnLst>
                                    </p:cTn>
                                  </p:par>
                                  <p:par>
                                    <p:cTn id="497" presetID="53" presetClass="entr" presetSubtype="16" fill="hold" nodeType="withEffect">
                                      <p:stCondLst>
                                        <p:cond delay="0"/>
                                      </p:stCondLst>
                                      <p:childTnLst>
                                        <p:set>
                                          <p:cBhvr>
                                            <p:cTn id="498" dur="1" fill="hold">
                                              <p:stCondLst>
                                                <p:cond delay="0"/>
                                              </p:stCondLst>
                                            </p:cTn>
                                            <p:tgtEl>
                                              <p:spTgt spid="25"/>
                                            </p:tgtEl>
                                            <p:attrNameLst>
                                              <p:attrName>style.visibility</p:attrName>
                                            </p:attrNameLst>
                                          </p:cBhvr>
                                          <p:to>
                                            <p:strVal val="visible"/>
                                          </p:to>
                                        </p:set>
                                        <p:anim calcmode="lin" valueType="num">
                                          <p:cBhvr>
                                            <p:cTn id="499" dur="500" fill="hold"/>
                                            <p:tgtEl>
                                              <p:spTgt spid="25"/>
                                            </p:tgtEl>
                                            <p:attrNameLst>
                                              <p:attrName>ppt_w</p:attrName>
                                            </p:attrNameLst>
                                          </p:cBhvr>
                                          <p:tavLst>
                                            <p:tav tm="0">
                                              <p:val>
                                                <p:fltVal val="0"/>
                                              </p:val>
                                            </p:tav>
                                            <p:tav tm="100000">
                                              <p:val>
                                                <p:strVal val="#ppt_w"/>
                                              </p:val>
                                            </p:tav>
                                          </p:tavLst>
                                        </p:anim>
                                        <p:anim calcmode="lin" valueType="num">
                                          <p:cBhvr>
                                            <p:cTn id="500" dur="500" fill="hold"/>
                                            <p:tgtEl>
                                              <p:spTgt spid="25"/>
                                            </p:tgtEl>
                                            <p:attrNameLst>
                                              <p:attrName>ppt_h</p:attrName>
                                            </p:attrNameLst>
                                          </p:cBhvr>
                                          <p:tavLst>
                                            <p:tav tm="0">
                                              <p:val>
                                                <p:fltVal val="0"/>
                                              </p:val>
                                            </p:tav>
                                            <p:tav tm="100000">
                                              <p:val>
                                                <p:strVal val="#ppt_h"/>
                                              </p:val>
                                            </p:tav>
                                          </p:tavLst>
                                        </p:anim>
                                        <p:animEffect transition="in" filter="fade">
                                          <p:cBhvr>
                                            <p:cTn id="501" dur="500"/>
                                            <p:tgtEl>
                                              <p:spTgt spid="25"/>
                                            </p:tgtEl>
                                          </p:cBhvr>
                                        </p:animEffect>
                                      </p:childTnLst>
                                    </p:cTn>
                                  </p:par>
                                  <p:par>
                                    <p:cTn id="502" presetID="47" presetClass="exit" presetSubtype="0" fill="hold" grpId="7" nodeType="withEffect">
                                      <p:stCondLst>
                                        <p:cond delay="0"/>
                                      </p:stCondLst>
                                      <p:childTnLst>
                                        <p:animEffect transition="out" filter="fade">
                                          <p:cBhvr>
                                            <p:cTn id="503" dur="250"/>
                                            <p:tgtEl>
                                              <p:spTgt spid="42"/>
                                            </p:tgtEl>
                                          </p:cBhvr>
                                        </p:animEffect>
                                        <p:anim calcmode="lin" valueType="num">
                                          <p:cBhvr>
                                            <p:cTn id="504" dur="250"/>
                                            <p:tgtEl>
                                              <p:spTgt spid="42"/>
                                            </p:tgtEl>
                                            <p:attrNameLst>
                                              <p:attrName>ppt_x</p:attrName>
                                            </p:attrNameLst>
                                          </p:cBhvr>
                                          <p:tavLst>
                                            <p:tav tm="0">
                                              <p:val>
                                                <p:strVal val="ppt_x"/>
                                              </p:val>
                                            </p:tav>
                                            <p:tav tm="100000">
                                              <p:val>
                                                <p:strVal val="ppt_x"/>
                                              </p:val>
                                            </p:tav>
                                          </p:tavLst>
                                        </p:anim>
                                        <p:anim calcmode="lin" valueType="num">
                                          <p:cBhvr>
                                            <p:cTn id="505" dur="250"/>
                                            <p:tgtEl>
                                              <p:spTgt spid="42"/>
                                            </p:tgtEl>
                                            <p:attrNameLst>
                                              <p:attrName>ppt_y</p:attrName>
                                            </p:attrNameLst>
                                          </p:cBhvr>
                                          <p:tavLst>
                                            <p:tav tm="0">
                                              <p:val>
                                                <p:strVal val="ppt_y"/>
                                              </p:val>
                                            </p:tav>
                                            <p:tav tm="100000">
                                              <p:val>
                                                <p:strVal val="ppt_y-.1"/>
                                              </p:val>
                                            </p:tav>
                                          </p:tavLst>
                                        </p:anim>
                                        <p:set>
                                          <p:cBhvr>
                                            <p:cTn id="506" dur="1" fill="hold">
                                              <p:stCondLst>
                                                <p:cond delay="249"/>
                                              </p:stCondLst>
                                            </p:cTn>
                                            <p:tgtEl>
                                              <p:spTgt spid="42"/>
                                            </p:tgtEl>
                                            <p:attrNameLst>
                                              <p:attrName>style.visibility</p:attrName>
                                            </p:attrNameLst>
                                          </p:cBhvr>
                                          <p:to>
                                            <p:strVal val="hidden"/>
                                          </p:to>
                                        </p:set>
                                      </p:childTnLst>
                                    </p:cTn>
                                  </p:par>
                                  <p:par>
                                    <p:cTn id="507" presetID="53" presetClass="exit" presetSubtype="32" fill="hold" nodeType="withEffect">
                                      <p:stCondLst>
                                        <p:cond delay="0"/>
                                      </p:stCondLst>
                                      <p:childTnLst>
                                        <p:anim calcmode="lin" valueType="num">
                                          <p:cBhvr>
                                            <p:cTn id="508" dur="500"/>
                                            <p:tgtEl>
                                              <p:spTgt spid="41"/>
                                            </p:tgtEl>
                                            <p:attrNameLst>
                                              <p:attrName>ppt_w</p:attrName>
                                            </p:attrNameLst>
                                          </p:cBhvr>
                                          <p:tavLst>
                                            <p:tav tm="0">
                                              <p:val>
                                                <p:strVal val="ppt_w"/>
                                              </p:val>
                                            </p:tav>
                                            <p:tav tm="100000">
                                              <p:val>
                                                <p:fltVal val="0"/>
                                              </p:val>
                                            </p:tav>
                                          </p:tavLst>
                                        </p:anim>
                                        <p:anim calcmode="lin" valueType="num">
                                          <p:cBhvr>
                                            <p:cTn id="509" dur="500"/>
                                            <p:tgtEl>
                                              <p:spTgt spid="41"/>
                                            </p:tgtEl>
                                            <p:attrNameLst>
                                              <p:attrName>ppt_h</p:attrName>
                                            </p:attrNameLst>
                                          </p:cBhvr>
                                          <p:tavLst>
                                            <p:tav tm="0">
                                              <p:val>
                                                <p:strVal val="ppt_h"/>
                                              </p:val>
                                            </p:tav>
                                            <p:tav tm="100000">
                                              <p:val>
                                                <p:fltVal val="0"/>
                                              </p:val>
                                            </p:tav>
                                          </p:tavLst>
                                        </p:anim>
                                        <p:animEffect transition="out" filter="fade">
                                          <p:cBhvr>
                                            <p:cTn id="510" dur="500"/>
                                            <p:tgtEl>
                                              <p:spTgt spid="41"/>
                                            </p:tgtEl>
                                          </p:cBhvr>
                                        </p:animEffect>
                                        <p:set>
                                          <p:cBhvr>
                                            <p:cTn id="511" dur="1" fill="hold">
                                              <p:stCondLst>
                                                <p:cond delay="499"/>
                                              </p:stCondLst>
                                            </p:cTn>
                                            <p:tgtEl>
                                              <p:spTgt spid="41"/>
                                            </p:tgtEl>
                                            <p:attrNameLst>
                                              <p:attrName>style.visibility</p:attrName>
                                            </p:attrNameLst>
                                          </p:cBhvr>
                                          <p:to>
                                            <p:strVal val="hidden"/>
                                          </p:to>
                                        </p:set>
                                      </p:childTnLst>
                                    </p:cTn>
                                  </p:par>
                                </p:childTnLst>
                              </p:cTn>
                            </p:par>
                          </p:childTnLst>
                        </p:cTn>
                      </p:par>
                      <p:par>
                        <p:cTn id="512" fill="hold">
                          <p:stCondLst>
                            <p:cond delay="indefinite"/>
                          </p:stCondLst>
                          <p:childTnLst>
                            <p:par>
                              <p:cTn id="513" fill="hold">
                                <p:stCondLst>
                                  <p:cond delay="0"/>
                                </p:stCondLst>
                                <p:childTnLst>
                                  <p:par>
                                    <p:cTn id="514" presetID="42" presetClass="path" presetSubtype="0" accel="50000" decel="50000" fill="hold" nodeType="clickEffect">
                                      <p:stCondLst>
                                        <p:cond delay="0"/>
                                      </p:stCondLst>
                                      <p:childTnLst>
                                        <p:animMotion origin="layout" path="M 0 -0.13472 L 0 -0.00139 " pathEditMode="relative" rAng="0" ptsTypes="AA">
                                          <p:cBhvr>
                                            <p:cTn id="515" dur="750" fill="hold"/>
                                            <p:tgtEl>
                                              <p:spTgt spid="13"/>
                                            </p:tgtEl>
                                            <p:attrNameLst>
                                              <p:attrName>ppt_x</p:attrName>
                                              <p:attrName>ppt_y</p:attrName>
                                            </p:attrNameLst>
                                          </p:cBhvr>
                                          <p:rCtr x="0" y="6667"/>
                                        </p:animMotion>
                                      </p:childTnLst>
                                      <p:subTnLst>
                                        <p:audio>
                                          <p:cMediaNode>
                                            <p:cTn display="0" masterRel="sameClick">
                                              <p:stCondLst>
                                                <p:cond evt="begin" delay="0">
                                                  <p:tn val="514"/>
                                                </p:cond>
                                              </p:stCondLst>
                                              <p:endCondLst>
                                                <p:cond evt="onStopAudio" delay="0">
                                                  <p:tgtEl>
                                                    <p:sldTgt/>
                                                  </p:tgtEl>
                                                </p:cond>
                                              </p:endCondLst>
                                            </p:cTn>
                                            <p:tgtEl>
                                              <p:sndTgt r:embed="rId19" name="General_Question_Box_Leaves.wav"/>
                                            </p:tgtEl>
                                          </p:cMediaNode>
                                        </p:audio>
                                      </p:subTnLst>
                                    </p:cTn>
                                  </p:par>
                                  <p:par>
                                    <p:cTn id="516" presetID="47" presetClass="exit" presetSubtype="0" fill="hold" grpId="6" nodeType="withEffect">
                                      <p:stCondLst>
                                        <p:cond delay="0"/>
                                      </p:stCondLst>
                                      <p:childTnLst>
                                        <p:animEffect transition="out" filter="fade">
                                          <p:cBhvr>
                                            <p:cTn id="517" dur="1000"/>
                                            <p:tgtEl>
                                              <p:spTgt spid="26"/>
                                            </p:tgtEl>
                                          </p:cBhvr>
                                        </p:animEffect>
                                        <p:anim calcmode="lin" valueType="num">
                                          <p:cBhvr>
                                            <p:cTn id="518" dur="1000"/>
                                            <p:tgtEl>
                                              <p:spTgt spid="26"/>
                                            </p:tgtEl>
                                            <p:attrNameLst>
                                              <p:attrName>ppt_x</p:attrName>
                                            </p:attrNameLst>
                                          </p:cBhvr>
                                          <p:tavLst>
                                            <p:tav tm="0">
                                              <p:val>
                                                <p:strVal val="ppt_x"/>
                                              </p:val>
                                            </p:tav>
                                            <p:tav tm="100000">
                                              <p:val>
                                                <p:strVal val="ppt_x"/>
                                              </p:val>
                                            </p:tav>
                                          </p:tavLst>
                                        </p:anim>
                                        <p:anim calcmode="lin" valueType="num">
                                          <p:cBhvr>
                                            <p:cTn id="519" dur="1000"/>
                                            <p:tgtEl>
                                              <p:spTgt spid="26"/>
                                            </p:tgtEl>
                                            <p:attrNameLst>
                                              <p:attrName>ppt_y</p:attrName>
                                            </p:attrNameLst>
                                          </p:cBhvr>
                                          <p:tavLst>
                                            <p:tav tm="0">
                                              <p:val>
                                                <p:strVal val="ppt_y"/>
                                              </p:val>
                                            </p:tav>
                                            <p:tav tm="100000">
                                              <p:val>
                                                <p:strVal val="ppt_y-.1"/>
                                              </p:val>
                                            </p:tav>
                                          </p:tavLst>
                                        </p:anim>
                                        <p:set>
                                          <p:cBhvr>
                                            <p:cTn id="520" dur="1" fill="hold">
                                              <p:stCondLst>
                                                <p:cond delay="999"/>
                                              </p:stCondLst>
                                            </p:cTn>
                                            <p:tgtEl>
                                              <p:spTgt spid="26"/>
                                            </p:tgtEl>
                                            <p:attrNameLst>
                                              <p:attrName>style.visibility</p:attrName>
                                            </p:attrNameLst>
                                          </p:cBhvr>
                                          <p:to>
                                            <p:strVal val="hidden"/>
                                          </p:to>
                                        </p:set>
                                      </p:childTnLst>
                                    </p:cTn>
                                  </p:par>
                                  <p:par>
                                    <p:cTn id="521" presetID="42" presetClass="exit" presetSubtype="0" fill="hold" grpId="1" nodeType="withEffect">
                                      <p:stCondLst>
                                        <p:cond delay="0"/>
                                      </p:stCondLst>
                                      <p:childTnLst>
                                        <p:animEffect transition="out" filter="fade">
                                          <p:cBhvr>
                                            <p:cTn id="522" dur="1000"/>
                                            <p:tgtEl>
                                              <p:spTgt spid="40"/>
                                            </p:tgtEl>
                                          </p:cBhvr>
                                        </p:animEffect>
                                        <p:anim calcmode="lin" valueType="num">
                                          <p:cBhvr>
                                            <p:cTn id="523" dur="1000"/>
                                            <p:tgtEl>
                                              <p:spTgt spid="40"/>
                                            </p:tgtEl>
                                            <p:attrNameLst>
                                              <p:attrName>ppt_x</p:attrName>
                                            </p:attrNameLst>
                                          </p:cBhvr>
                                          <p:tavLst>
                                            <p:tav tm="0">
                                              <p:val>
                                                <p:strVal val="ppt_x"/>
                                              </p:val>
                                            </p:tav>
                                            <p:tav tm="100000">
                                              <p:val>
                                                <p:strVal val="ppt_x"/>
                                              </p:val>
                                            </p:tav>
                                          </p:tavLst>
                                        </p:anim>
                                        <p:anim calcmode="lin" valueType="num">
                                          <p:cBhvr>
                                            <p:cTn id="524" dur="1000"/>
                                            <p:tgtEl>
                                              <p:spTgt spid="40"/>
                                            </p:tgtEl>
                                            <p:attrNameLst>
                                              <p:attrName>ppt_y</p:attrName>
                                            </p:attrNameLst>
                                          </p:cBhvr>
                                          <p:tavLst>
                                            <p:tav tm="0">
                                              <p:val>
                                                <p:strVal val="ppt_y"/>
                                              </p:val>
                                            </p:tav>
                                            <p:tav tm="100000">
                                              <p:val>
                                                <p:strVal val="ppt_y+.1"/>
                                              </p:val>
                                            </p:tav>
                                          </p:tavLst>
                                        </p:anim>
                                        <p:set>
                                          <p:cBhvr>
                                            <p:cTn id="525" dur="1" fill="hold">
                                              <p:stCondLst>
                                                <p:cond delay="999"/>
                                              </p:stCondLst>
                                            </p:cTn>
                                            <p:tgtEl>
                                              <p:spTgt spid="40"/>
                                            </p:tgtEl>
                                            <p:attrNameLst>
                                              <p:attrName>style.visibility</p:attrName>
                                            </p:attrNameLst>
                                          </p:cBhvr>
                                          <p:to>
                                            <p:strVal val="hidden"/>
                                          </p:to>
                                        </p:set>
                                      </p:childTnLst>
                                    </p:cTn>
                                  </p:par>
                                  <p:par>
                                    <p:cTn id="526" presetID="42" presetClass="exit" presetSubtype="0" fill="hold" grpId="2" nodeType="withEffect">
                                      <p:stCondLst>
                                        <p:cond delay="0"/>
                                      </p:stCondLst>
                                      <p:childTnLst>
                                        <p:animEffect transition="out" filter="fade">
                                          <p:cBhvr>
                                            <p:cTn id="527" dur="1000"/>
                                            <p:tgtEl>
                                              <p:spTgt spid="39"/>
                                            </p:tgtEl>
                                          </p:cBhvr>
                                        </p:animEffect>
                                        <p:anim calcmode="lin" valueType="num">
                                          <p:cBhvr>
                                            <p:cTn id="528" dur="1000"/>
                                            <p:tgtEl>
                                              <p:spTgt spid="39"/>
                                            </p:tgtEl>
                                            <p:attrNameLst>
                                              <p:attrName>ppt_x</p:attrName>
                                            </p:attrNameLst>
                                          </p:cBhvr>
                                          <p:tavLst>
                                            <p:tav tm="0">
                                              <p:val>
                                                <p:strVal val="ppt_x"/>
                                              </p:val>
                                            </p:tav>
                                            <p:tav tm="100000">
                                              <p:val>
                                                <p:strVal val="ppt_x"/>
                                              </p:val>
                                            </p:tav>
                                          </p:tavLst>
                                        </p:anim>
                                        <p:anim calcmode="lin" valueType="num">
                                          <p:cBhvr>
                                            <p:cTn id="529" dur="1000"/>
                                            <p:tgtEl>
                                              <p:spTgt spid="39"/>
                                            </p:tgtEl>
                                            <p:attrNameLst>
                                              <p:attrName>ppt_y</p:attrName>
                                            </p:attrNameLst>
                                          </p:cBhvr>
                                          <p:tavLst>
                                            <p:tav tm="0">
                                              <p:val>
                                                <p:strVal val="ppt_y"/>
                                              </p:val>
                                            </p:tav>
                                            <p:tav tm="100000">
                                              <p:val>
                                                <p:strVal val="ppt_y+.1"/>
                                              </p:val>
                                            </p:tav>
                                          </p:tavLst>
                                        </p:anim>
                                        <p:set>
                                          <p:cBhvr>
                                            <p:cTn id="530" dur="1" fill="hold">
                                              <p:stCondLst>
                                                <p:cond delay="999"/>
                                              </p:stCondLst>
                                            </p:cTn>
                                            <p:tgtEl>
                                              <p:spTgt spid="39"/>
                                            </p:tgtEl>
                                            <p:attrNameLst>
                                              <p:attrName>style.visibility</p:attrName>
                                            </p:attrNameLst>
                                          </p:cBhvr>
                                          <p:to>
                                            <p:strVal val="hidden"/>
                                          </p:to>
                                        </p:set>
                                      </p:childTnLst>
                                    </p:cTn>
                                  </p:par>
                                  <p:par>
                                    <p:cTn id="531" presetID="53" presetClass="exit" presetSubtype="32" fill="hold" nodeType="withEffect">
                                      <p:stCondLst>
                                        <p:cond delay="0"/>
                                      </p:stCondLst>
                                      <p:childTnLst>
                                        <p:anim calcmode="lin" valueType="num">
                                          <p:cBhvr>
                                            <p:cTn id="532" dur="500"/>
                                            <p:tgtEl>
                                              <p:spTgt spid="25"/>
                                            </p:tgtEl>
                                            <p:attrNameLst>
                                              <p:attrName>ppt_w</p:attrName>
                                            </p:attrNameLst>
                                          </p:cBhvr>
                                          <p:tavLst>
                                            <p:tav tm="0">
                                              <p:val>
                                                <p:strVal val="ppt_w"/>
                                              </p:val>
                                            </p:tav>
                                            <p:tav tm="100000">
                                              <p:val>
                                                <p:fltVal val="0"/>
                                              </p:val>
                                            </p:tav>
                                          </p:tavLst>
                                        </p:anim>
                                        <p:anim calcmode="lin" valueType="num">
                                          <p:cBhvr>
                                            <p:cTn id="533" dur="500"/>
                                            <p:tgtEl>
                                              <p:spTgt spid="25"/>
                                            </p:tgtEl>
                                            <p:attrNameLst>
                                              <p:attrName>ppt_h</p:attrName>
                                            </p:attrNameLst>
                                          </p:cBhvr>
                                          <p:tavLst>
                                            <p:tav tm="0">
                                              <p:val>
                                                <p:strVal val="ppt_h"/>
                                              </p:val>
                                            </p:tav>
                                            <p:tav tm="100000">
                                              <p:val>
                                                <p:fltVal val="0"/>
                                              </p:val>
                                            </p:tav>
                                          </p:tavLst>
                                        </p:anim>
                                        <p:animEffect transition="out" filter="fade">
                                          <p:cBhvr>
                                            <p:cTn id="534" dur="500"/>
                                            <p:tgtEl>
                                              <p:spTgt spid="25"/>
                                            </p:tgtEl>
                                          </p:cBhvr>
                                        </p:animEffect>
                                        <p:set>
                                          <p:cBhvr>
                                            <p:cTn id="535" dur="1" fill="hold">
                                              <p:stCondLst>
                                                <p:cond delay="499"/>
                                              </p:stCondLst>
                                            </p:cTn>
                                            <p:tgtEl>
                                              <p:spTgt spid="25"/>
                                            </p:tgtEl>
                                            <p:attrNameLst>
                                              <p:attrName>style.visibility</p:attrName>
                                            </p:attrNameLst>
                                          </p:cBhvr>
                                          <p:to>
                                            <p:strVal val="hidden"/>
                                          </p:to>
                                        </p:set>
                                      </p:childTnLst>
                                    </p:cTn>
                                  </p:par>
                                  <p:par>
                                    <p:cTn id="536" presetID="47" presetClass="entr" presetSubtype="0" fill="hold" grpId="2" nodeType="withEffect">
                                      <p:stCondLst>
                                        <p:cond delay="0"/>
                                      </p:stCondLst>
                                      <p:childTnLst>
                                        <p:set>
                                          <p:cBhvr>
                                            <p:cTn id="537" dur="1" fill="hold">
                                              <p:stCondLst>
                                                <p:cond delay="0"/>
                                              </p:stCondLst>
                                            </p:cTn>
                                            <p:tgtEl>
                                              <p:spTgt spid="42"/>
                                            </p:tgtEl>
                                            <p:attrNameLst>
                                              <p:attrName>style.visibility</p:attrName>
                                            </p:attrNameLst>
                                          </p:cBhvr>
                                          <p:to>
                                            <p:strVal val="visible"/>
                                          </p:to>
                                        </p:set>
                                        <p:animEffect transition="in" filter="fade">
                                          <p:cBhvr>
                                            <p:cTn id="538" dur="250"/>
                                            <p:tgtEl>
                                              <p:spTgt spid="42"/>
                                            </p:tgtEl>
                                          </p:cBhvr>
                                        </p:animEffect>
                                        <p:anim calcmode="lin" valueType="num">
                                          <p:cBhvr>
                                            <p:cTn id="539" dur="250" fill="hold"/>
                                            <p:tgtEl>
                                              <p:spTgt spid="42"/>
                                            </p:tgtEl>
                                            <p:attrNameLst>
                                              <p:attrName>ppt_x</p:attrName>
                                            </p:attrNameLst>
                                          </p:cBhvr>
                                          <p:tavLst>
                                            <p:tav tm="0">
                                              <p:val>
                                                <p:strVal val="#ppt_x"/>
                                              </p:val>
                                            </p:tav>
                                            <p:tav tm="100000">
                                              <p:val>
                                                <p:strVal val="#ppt_x"/>
                                              </p:val>
                                            </p:tav>
                                          </p:tavLst>
                                        </p:anim>
                                        <p:anim calcmode="lin" valueType="num">
                                          <p:cBhvr>
                                            <p:cTn id="540" dur="250" fill="hold"/>
                                            <p:tgtEl>
                                              <p:spTgt spid="42"/>
                                            </p:tgtEl>
                                            <p:attrNameLst>
                                              <p:attrName>ppt_y</p:attrName>
                                            </p:attrNameLst>
                                          </p:cBhvr>
                                          <p:tavLst>
                                            <p:tav tm="0">
                                              <p:val>
                                                <p:strVal val="#ppt_y-.1"/>
                                              </p:val>
                                            </p:tav>
                                            <p:tav tm="100000">
                                              <p:val>
                                                <p:strVal val="#ppt_y"/>
                                              </p:val>
                                            </p:tav>
                                          </p:tavLst>
                                        </p:anim>
                                      </p:childTnLst>
                                    </p:cTn>
                                  </p:par>
                                  <p:par>
                                    <p:cTn id="541" presetID="53" presetClass="entr" presetSubtype="16" fill="hold" nodeType="withEffect">
                                      <p:stCondLst>
                                        <p:cond delay="0"/>
                                      </p:stCondLst>
                                      <p:childTnLst>
                                        <p:set>
                                          <p:cBhvr>
                                            <p:cTn id="542" dur="1" fill="hold">
                                              <p:stCondLst>
                                                <p:cond delay="0"/>
                                              </p:stCondLst>
                                            </p:cTn>
                                            <p:tgtEl>
                                              <p:spTgt spid="41"/>
                                            </p:tgtEl>
                                            <p:attrNameLst>
                                              <p:attrName>style.visibility</p:attrName>
                                            </p:attrNameLst>
                                          </p:cBhvr>
                                          <p:to>
                                            <p:strVal val="visible"/>
                                          </p:to>
                                        </p:set>
                                        <p:anim calcmode="lin" valueType="num">
                                          <p:cBhvr>
                                            <p:cTn id="543" dur="500" fill="hold"/>
                                            <p:tgtEl>
                                              <p:spTgt spid="41"/>
                                            </p:tgtEl>
                                            <p:attrNameLst>
                                              <p:attrName>ppt_w</p:attrName>
                                            </p:attrNameLst>
                                          </p:cBhvr>
                                          <p:tavLst>
                                            <p:tav tm="0">
                                              <p:val>
                                                <p:fltVal val="0"/>
                                              </p:val>
                                            </p:tav>
                                            <p:tav tm="100000">
                                              <p:val>
                                                <p:strVal val="#ppt_w"/>
                                              </p:val>
                                            </p:tav>
                                          </p:tavLst>
                                        </p:anim>
                                        <p:anim calcmode="lin" valueType="num">
                                          <p:cBhvr>
                                            <p:cTn id="544" dur="500" fill="hold"/>
                                            <p:tgtEl>
                                              <p:spTgt spid="41"/>
                                            </p:tgtEl>
                                            <p:attrNameLst>
                                              <p:attrName>ppt_h</p:attrName>
                                            </p:attrNameLst>
                                          </p:cBhvr>
                                          <p:tavLst>
                                            <p:tav tm="0">
                                              <p:val>
                                                <p:fltVal val="0"/>
                                              </p:val>
                                            </p:tav>
                                            <p:tav tm="100000">
                                              <p:val>
                                                <p:strVal val="#ppt_h"/>
                                              </p:val>
                                            </p:tav>
                                          </p:tavLst>
                                        </p:anim>
                                        <p:animEffect transition="in" filter="fade">
                                          <p:cBhvr>
                                            <p:cTn id="545" dur="500"/>
                                            <p:tgtEl>
                                              <p:spTgt spid="41"/>
                                            </p:tgtEl>
                                          </p:cBhvr>
                                        </p:animEffect>
                                      </p:childTnLst>
                                    </p:cTn>
                                  </p:par>
                                </p:childTnLst>
                              </p:cTn>
                            </p:par>
                          </p:childTnLst>
                        </p:cTn>
                      </p:par>
                    </p:childTnLst>
                  </p:cTn>
                  <p:nextCondLst>
                    <p:cond evt="onClick" delay="0">
                      <p:tgtEl>
                        <p:spTgt spid="13"/>
                      </p:tgtEl>
                    </p:cond>
                  </p:nextCondLst>
                </p:seq>
                <p:seq concurrent="1" nextAc="seek">
                  <p:cTn id="546" restart="whenNotActive" fill="hold" evtFilter="cancelBubble" nodeType="interactiveSeq">
                    <p:stCondLst>
                      <p:cond evt="onClick" delay="0">
                        <p:tgtEl>
                          <p:spTgt spid="40"/>
                        </p:tgtEl>
                      </p:cond>
                    </p:stCondLst>
                    <p:endSync evt="end" delay="0">
                      <p:rtn val="all"/>
                    </p:endSync>
                    <p:childTnLst>
                      <p:par>
                        <p:cTn id="547" fill="hold">
                          <p:stCondLst>
                            <p:cond delay="0"/>
                          </p:stCondLst>
                          <p:childTnLst>
                            <p:par>
                              <p:cTn id="548" fill="hold">
                                <p:stCondLst>
                                  <p:cond delay="0"/>
                                </p:stCondLst>
                                <p:childTnLst>
                                  <p:par>
                                    <p:cTn id="549" presetID="47" presetClass="exit" presetSubtype="0" fill="hold" grpId="0" nodeType="withEffect">
                                      <p:stCondLst>
                                        <p:cond delay="0"/>
                                      </p:stCondLst>
                                      <p:childTnLst>
                                        <p:animEffect transition="out" filter="fade">
                                          <p:cBhvr>
                                            <p:cTn id="550" dur="1000"/>
                                            <p:tgtEl>
                                              <p:spTgt spid="39"/>
                                            </p:tgtEl>
                                          </p:cBhvr>
                                        </p:animEffect>
                                        <p:anim calcmode="lin" valueType="num">
                                          <p:cBhvr>
                                            <p:cTn id="551" dur="1000"/>
                                            <p:tgtEl>
                                              <p:spTgt spid="39"/>
                                            </p:tgtEl>
                                            <p:attrNameLst>
                                              <p:attrName>ppt_x</p:attrName>
                                            </p:attrNameLst>
                                          </p:cBhvr>
                                          <p:tavLst>
                                            <p:tav tm="0">
                                              <p:val>
                                                <p:strVal val="ppt_x"/>
                                              </p:val>
                                            </p:tav>
                                            <p:tav tm="100000">
                                              <p:val>
                                                <p:strVal val="ppt_x"/>
                                              </p:val>
                                            </p:tav>
                                          </p:tavLst>
                                        </p:anim>
                                        <p:anim calcmode="lin" valueType="num">
                                          <p:cBhvr>
                                            <p:cTn id="552" dur="1000"/>
                                            <p:tgtEl>
                                              <p:spTgt spid="39"/>
                                            </p:tgtEl>
                                            <p:attrNameLst>
                                              <p:attrName>ppt_y</p:attrName>
                                            </p:attrNameLst>
                                          </p:cBhvr>
                                          <p:tavLst>
                                            <p:tav tm="0">
                                              <p:val>
                                                <p:strVal val="ppt_y"/>
                                              </p:val>
                                            </p:tav>
                                            <p:tav tm="100000">
                                              <p:val>
                                                <p:strVal val="ppt_y-.1"/>
                                              </p:val>
                                            </p:tav>
                                          </p:tavLst>
                                        </p:anim>
                                        <p:set>
                                          <p:cBhvr>
                                            <p:cTn id="553" dur="1" fill="hold">
                                              <p:stCondLst>
                                                <p:cond delay="999"/>
                                              </p:stCondLst>
                                            </p:cTn>
                                            <p:tgtEl>
                                              <p:spTgt spid="39"/>
                                            </p:tgtEl>
                                            <p:attrNameLst>
                                              <p:attrName>style.visibility</p:attrName>
                                            </p:attrNameLst>
                                          </p:cBhvr>
                                          <p:to>
                                            <p:strVal val="hidden"/>
                                          </p:to>
                                        </p:set>
                                      </p:childTnLst>
                                    </p:cTn>
                                  </p:par>
                                  <p:par>
                                    <p:cTn id="554" presetID="42" presetClass="exit" presetSubtype="0" fill="hold" grpId="2" nodeType="withEffect">
                                      <p:stCondLst>
                                        <p:cond delay="0"/>
                                      </p:stCondLst>
                                      <p:childTnLst>
                                        <p:animEffect transition="out" filter="fade">
                                          <p:cBhvr>
                                            <p:cTn id="555" dur="1000"/>
                                            <p:tgtEl>
                                              <p:spTgt spid="40"/>
                                            </p:tgtEl>
                                          </p:cBhvr>
                                        </p:animEffect>
                                        <p:anim calcmode="lin" valueType="num">
                                          <p:cBhvr>
                                            <p:cTn id="556" dur="1000"/>
                                            <p:tgtEl>
                                              <p:spTgt spid="40"/>
                                            </p:tgtEl>
                                            <p:attrNameLst>
                                              <p:attrName>ppt_x</p:attrName>
                                            </p:attrNameLst>
                                          </p:cBhvr>
                                          <p:tavLst>
                                            <p:tav tm="0">
                                              <p:val>
                                                <p:strVal val="ppt_x"/>
                                              </p:val>
                                            </p:tav>
                                            <p:tav tm="100000">
                                              <p:val>
                                                <p:strVal val="ppt_x"/>
                                              </p:val>
                                            </p:tav>
                                          </p:tavLst>
                                        </p:anim>
                                        <p:anim calcmode="lin" valueType="num">
                                          <p:cBhvr>
                                            <p:cTn id="557" dur="1000"/>
                                            <p:tgtEl>
                                              <p:spTgt spid="40"/>
                                            </p:tgtEl>
                                            <p:attrNameLst>
                                              <p:attrName>ppt_y</p:attrName>
                                            </p:attrNameLst>
                                          </p:cBhvr>
                                          <p:tavLst>
                                            <p:tav tm="0">
                                              <p:val>
                                                <p:strVal val="ppt_y"/>
                                              </p:val>
                                            </p:tav>
                                            <p:tav tm="100000">
                                              <p:val>
                                                <p:strVal val="ppt_y+.1"/>
                                              </p:val>
                                            </p:tav>
                                          </p:tavLst>
                                        </p:anim>
                                        <p:set>
                                          <p:cBhvr>
                                            <p:cTn id="558" dur="1" fill="hold">
                                              <p:stCondLst>
                                                <p:cond delay="999"/>
                                              </p:stCondLst>
                                            </p:cTn>
                                            <p:tgtEl>
                                              <p:spTgt spid="40"/>
                                            </p:tgtEl>
                                            <p:attrNameLst>
                                              <p:attrName>style.visibility</p:attrName>
                                            </p:attrNameLst>
                                          </p:cBhvr>
                                          <p:to>
                                            <p:strVal val="hidden"/>
                                          </p:to>
                                        </p:set>
                                      </p:childTnLst>
                                    </p:cTn>
                                  </p:par>
                                  <p:par>
                                    <p:cTn id="559" presetID="47" presetClass="exit" presetSubtype="0" fill="hold" grpId="15" nodeType="withEffect">
                                      <p:stCondLst>
                                        <p:cond delay="0"/>
                                      </p:stCondLst>
                                      <p:childTnLst>
                                        <p:animEffect transition="out" filter="fade">
                                          <p:cBhvr>
                                            <p:cTn id="560" dur="1000"/>
                                            <p:tgtEl>
                                              <p:spTgt spid="26"/>
                                            </p:tgtEl>
                                          </p:cBhvr>
                                        </p:animEffect>
                                        <p:anim calcmode="lin" valueType="num">
                                          <p:cBhvr>
                                            <p:cTn id="561" dur="1000"/>
                                            <p:tgtEl>
                                              <p:spTgt spid="26"/>
                                            </p:tgtEl>
                                            <p:attrNameLst>
                                              <p:attrName>ppt_x</p:attrName>
                                            </p:attrNameLst>
                                          </p:cBhvr>
                                          <p:tavLst>
                                            <p:tav tm="0">
                                              <p:val>
                                                <p:strVal val="ppt_x"/>
                                              </p:val>
                                            </p:tav>
                                            <p:tav tm="100000">
                                              <p:val>
                                                <p:strVal val="ppt_x"/>
                                              </p:val>
                                            </p:tav>
                                          </p:tavLst>
                                        </p:anim>
                                        <p:anim calcmode="lin" valueType="num">
                                          <p:cBhvr>
                                            <p:cTn id="562" dur="1000"/>
                                            <p:tgtEl>
                                              <p:spTgt spid="26"/>
                                            </p:tgtEl>
                                            <p:attrNameLst>
                                              <p:attrName>ppt_y</p:attrName>
                                            </p:attrNameLst>
                                          </p:cBhvr>
                                          <p:tavLst>
                                            <p:tav tm="0">
                                              <p:val>
                                                <p:strVal val="ppt_y"/>
                                              </p:val>
                                            </p:tav>
                                            <p:tav tm="100000">
                                              <p:val>
                                                <p:strVal val="ppt_y-.1"/>
                                              </p:val>
                                            </p:tav>
                                          </p:tavLst>
                                        </p:anim>
                                        <p:set>
                                          <p:cBhvr>
                                            <p:cTn id="563" dur="1" fill="hold">
                                              <p:stCondLst>
                                                <p:cond delay="999"/>
                                              </p:stCondLst>
                                            </p:cTn>
                                            <p:tgtEl>
                                              <p:spTgt spid="26"/>
                                            </p:tgtEl>
                                            <p:attrNameLst>
                                              <p:attrName>style.visibility</p:attrName>
                                            </p:attrNameLst>
                                          </p:cBhvr>
                                          <p:to>
                                            <p:strVal val="hidden"/>
                                          </p:to>
                                        </p:set>
                                      </p:childTnLst>
                                    </p:cTn>
                                  </p:par>
                                  <p:par>
                                    <p:cTn id="564" presetID="53" presetClass="exit" presetSubtype="32" fill="hold" nodeType="withEffect">
                                      <p:stCondLst>
                                        <p:cond delay="0"/>
                                      </p:stCondLst>
                                      <p:childTnLst>
                                        <p:anim calcmode="lin" valueType="num">
                                          <p:cBhvr>
                                            <p:cTn id="565" dur="500"/>
                                            <p:tgtEl>
                                              <p:spTgt spid="25"/>
                                            </p:tgtEl>
                                            <p:attrNameLst>
                                              <p:attrName>ppt_w</p:attrName>
                                            </p:attrNameLst>
                                          </p:cBhvr>
                                          <p:tavLst>
                                            <p:tav tm="0">
                                              <p:val>
                                                <p:strVal val="ppt_w"/>
                                              </p:val>
                                            </p:tav>
                                            <p:tav tm="100000">
                                              <p:val>
                                                <p:fltVal val="0"/>
                                              </p:val>
                                            </p:tav>
                                          </p:tavLst>
                                        </p:anim>
                                        <p:anim calcmode="lin" valueType="num">
                                          <p:cBhvr>
                                            <p:cTn id="566" dur="500"/>
                                            <p:tgtEl>
                                              <p:spTgt spid="25"/>
                                            </p:tgtEl>
                                            <p:attrNameLst>
                                              <p:attrName>ppt_h</p:attrName>
                                            </p:attrNameLst>
                                          </p:cBhvr>
                                          <p:tavLst>
                                            <p:tav tm="0">
                                              <p:val>
                                                <p:strVal val="ppt_h"/>
                                              </p:val>
                                            </p:tav>
                                            <p:tav tm="100000">
                                              <p:val>
                                                <p:fltVal val="0"/>
                                              </p:val>
                                            </p:tav>
                                          </p:tavLst>
                                        </p:anim>
                                        <p:animEffect transition="out" filter="fade">
                                          <p:cBhvr>
                                            <p:cTn id="567" dur="500"/>
                                            <p:tgtEl>
                                              <p:spTgt spid="25"/>
                                            </p:tgtEl>
                                          </p:cBhvr>
                                        </p:animEffect>
                                        <p:set>
                                          <p:cBhvr>
                                            <p:cTn id="568" dur="1" fill="hold">
                                              <p:stCondLst>
                                                <p:cond delay="499"/>
                                              </p:stCondLst>
                                            </p:cTn>
                                            <p:tgtEl>
                                              <p:spTgt spid="25"/>
                                            </p:tgtEl>
                                            <p:attrNameLst>
                                              <p:attrName>style.visibility</p:attrName>
                                            </p:attrNameLst>
                                          </p:cBhvr>
                                          <p:to>
                                            <p:strVal val="hidden"/>
                                          </p:to>
                                        </p:set>
                                      </p:childTnLst>
                                    </p:cTn>
                                  </p:par>
                                  <p:par>
                                    <p:cTn id="569" presetID="42" presetClass="path" presetSubtype="0" accel="50000" decel="50000" fill="hold" nodeType="withEffect">
                                      <p:stCondLst>
                                        <p:cond delay="0"/>
                                      </p:stCondLst>
                                      <p:childTnLst>
                                        <p:animMotion origin="layout" path="M -1.04167E-6 -0.13473 L -1.04167E-6 -3.33333E-6 " pathEditMode="relative" rAng="0" ptsTypes="AA">
                                          <p:cBhvr>
                                            <p:cTn id="570" dur="750" fill="hold"/>
                                            <p:tgtEl>
                                              <p:spTgt spid="13"/>
                                            </p:tgtEl>
                                            <p:attrNameLst>
                                              <p:attrName>ppt_x</p:attrName>
                                              <p:attrName>ppt_y</p:attrName>
                                            </p:attrNameLst>
                                          </p:cBhvr>
                                          <p:rCtr x="0" y="6644"/>
                                        </p:animMotion>
                                      </p:childTnLst>
                                      <p:subTnLst>
                                        <p:audio>
                                          <p:cMediaNode>
                                            <p:cTn display="0" masterRel="sameClick">
                                              <p:stCondLst>
                                                <p:cond evt="begin" delay="0">
                                                  <p:tn val="569"/>
                                                </p:cond>
                                              </p:stCondLst>
                                              <p:endCondLst>
                                                <p:cond evt="onStopAudio" delay="0">
                                                  <p:tgtEl>
                                                    <p:sldTgt/>
                                                  </p:tgtEl>
                                                </p:cond>
                                              </p:endCondLst>
                                            </p:cTn>
                                            <p:tgtEl>
                                              <p:sndTgt r:embed="rId19" name="General_Question_Box_Leaves.wav"/>
                                            </p:tgtEl>
                                          </p:cMediaNode>
                                        </p:audio>
                                      </p:subTnLst>
                                    </p:cTn>
                                  </p:par>
                                  <p:par>
                                    <p:cTn id="571" presetID="47" presetClass="entr" presetSubtype="0" fill="hold" grpId="6" nodeType="withEffect">
                                      <p:stCondLst>
                                        <p:cond delay="0"/>
                                      </p:stCondLst>
                                      <p:childTnLst>
                                        <p:set>
                                          <p:cBhvr>
                                            <p:cTn id="572" dur="1" fill="hold">
                                              <p:stCondLst>
                                                <p:cond delay="0"/>
                                              </p:stCondLst>
                                            </p:cTn>
                                            <p:tgtEl>
                                              <p:spTgt spid="42"/>
                                            </p:tgtEl>
                                            <p:attrNameLst>
                                              <p:attrName>style.visibility</p:attrName>
                                            </p:attrNameLst>
                                          </p:cBhvr>
                                          <p:to>
                                            <p:strVal val="visible"/>
                                          </p:to>
                                        </p:set>
                                        <p:animEffect transition="in" filter="fade">
                                          <p:cBhvr>
                                            <p:cTn id="573" dur="250"/>
                                            <p:tgtEl>
                                              <p:spTgt spid="42"/>
                                            </p:tgtEl>
                                          </p:cBhvr>
                                        </p:animEffect>
                                        <p:anim calcmode="lin" valueType="num">
                                          <p:cBhvr>
                                            <p:cTn id="574" dur="250" fill="hold"/>
                                            <p:tgtEl>
                                              <p:spTgt spid="42"/>
                                            </p:tgtEl>
                                            <p:attrNameLst>
                                              <p:attrName>ppt_x</p:attrName>
                                            </p:attrNameLst>
                                          </p:cBhvr>
                                          <p:tavLst>
                                            <p:tav tm="0">
                                              <p:val>
                                                <p:strVal val="#ppt_x"/>
                                              </p:val>
                                            </p:tav>
                                            <p:tav tm="100000">
                                              <p:val>
                                                <p:strVal val="#ppt_x"/>
                                              </p:val>
                                            </p:tav>
                                          </p:tavLst>
                                        </p:anim>
                                        <p:anim calcmode="lin" valueType="num">
                                          <p:cBhvr>
                                            <p:cTn id="575" dur="250" fill="hold"/>
                                            <p:tgtEl>
                                              <p:spTgt spid="42"/>
                                            </p:tgtEl>
                                            <p:attrNameLst>
                                              <p:attrName>ppt_y</p:attrName>
                                            </p:attrNameLst>
                                          </p:cBhvr>
                                          <p:tavLst>
                                            <p:tav tm="0">
                                              <p:val>
                                                <p:strVal val="#ppt_y-.1"/>
                                              </p:val>
                                            </p:tav>
                                            <p:tav tm="100000">
                                              <p:val>
                                                <p:strVal val="#ppt_y"/>
                                              </p:val>
                                            </p:tav>
                                          </p:tavLst>
                                        </p:anim>
                                      </p:childTnLst>
                                    </p:cTn>
                                  </p:par>
                                  <p:par>
                                    <p:cTn id="576" presetID="53" presetClass="entr" presetSubtype="16" fill="hold" nodeType="withEffect">
                                      <p:stCondLst>
                                        <p:cond delay="0"/>
                                      </p:stCondLst>
                                      <p:childTnLst>
                                        <p:set>
                                          <p:cBhvr>
                                            <p:cTn id="577" dur="1" fill="hold">
                                              <p:stCondLst>
                                                <p:cond delay="0"/>
                                              </p:stCondLst>
                                            </p:cTn>
                                            <p:tgtEl>
                                              <p:spTgt spid="41"/>
                                            </p:tgtEl>
                                            <p:attrNameLst>
                                              <p:attrName>style.visibility</p:attrName>
                                            </p:attrNameLst>
                                          </p:cBhvr>
                                          <p:to>
                                            <p:strVal val="visible"/>
                                          </p:to>
                                        </p:set>
                                        <p:anim calcmode="lin" valueType="num">
                                          <p:cBhvr>
                                            <p:cTn id="578" dur="500" fill="hold"/>
                                            <p:tgtEl>
                                              <p:spTgt spid="41"/>
                                            </p:tgtEl>
                                            <p:attrNameLst>
                                              <p:attrName>ppt_w</p:attrName>
                                            </p:attrNameLst>
                                          </p:cBhvr>
                                          <p:tavLst>
                                            <p:tav tm="0">
                                              <p:val>
                                                <p:fltVal val="0"/>
                                              </p:val>
                                            </p:tav>
                                            <p:tav tm="100000">
                                              <p:val>
                                                <p:strVal val="#ppt_w"/>
                                              </p:val>
                                            </p:tav>
                                          </p:tavLst>
                                        </p:anim>
                                        <p:anim calcmode="lin" valueType="num">
                                          <p:cBhvr>
                                            <p:cTn id="579" dur="500" fill="hold"/>
                                            <p:tgtEl>
                                              <p:spTgt spid="41"/>
                                            </p:tgtEl>
                                            <p:attrNameLst>
                                              <p:attrName>ppt_h</p:attrName>
                                            </p:attrNameLst>
                                          </p:cBhvr>
                                          <p:tavLst>
                                            <p:tav tm="0">
                                              <p:val>
                                                <p:fltVal val="0"/>
                                              </p:val>
                                            </p:tav>
                                            <p:tav tm="100000">
                                              <p:val>
                                                <p:strVal val="#ppt_h"/>
                                              </p:val>
                                            </p:tav>
                                          </p:tavLst>
                                        </p:anim>
                                        <p:animEffect transition="in" filter="fade">
                                          <p:cBhvr>
                                            <p:cTn id="580" dur="500"/>
                                            <p:tgtEl>
                                              <p:spTgt spid="41"/>
                                            </p:tgtEl>
                                          </p:cBhvr>
                                        </p:animEffect>
                                      </p:childTnLst>
                                    </p:cTn>
                                  </p:par>
                                </p:childTnLst>
                              </p:cTn>
                            </p:par>
                          </p:childTnLst>
                        </p:cTn>
                      </p:par>
                    </p:childTnLst>
                  </p:cTn>
                  <p:nextCondLst>
                    <p:cond evt="onClick" delay="0">
                      <p:tgtEl>
                        <p:spTgt spid="40"/>
                      </p:tgtEl>
                    </p:cond>
                  </p:nextCondLst>
                </p:seq>
                <p:seq concurrent="1" nextAc="seek">
                  <p:cTn id="581" restart="whenNotActive" fill="hold" evtFilter="cancelBubble" nodeType="interactiveSeq">
                    <p:stCondLst>
                      <p:cond evt="onClick" delay="0">
                        <p:tgtEl>
                          <p:spTgt spid="28"/>
                        </p:tgtEl>
                      </p:cond>
                    </p:stCondLst>
                    <p:endSync evt="end" delay="0">
                      <p:rtn val="all"/>
                    </p:endSync>
                    <p:childTnLst>
                      <p:par>
                        <p:cTn id="582" fill="hold">
                          <p:stCondLst>
                            <p:cond delay="0"/>
                          </p:stCondLst>
                          <p:childTnLst>
                            <p:par>
                              <p:cTn id="583" fill="hold">
                                <p:stCondLst>
                                  <p:cond delay="0"/>
                                </p:stCondLst>
                                <p:childTnLst>
                                  <p:par>
                                    <p:cTn id="584" presetID="47" presetClass="exit" presetSubtype="0" fill="hold" grpId="16" nodeType="withEffect">
                                      <p:stCondLst>
                                        <p:cond delay="0"/>
                                      </p:stCondLst>
                                      <p:childTnLst>
                                        <p:animEffect transition="out" filter="fade">
                                          <p:cBhvr>
                                            <p:cTn id="585" dur="1000"/>
                                            <p:tgtEl>
                                              <p:spTgt spid="26"/>
                                            </p:tgtEl>
                                          </p:cBhvr>
                                        </p:animEffect>
                                        <p:anim calcmode="lin" valueType="num">
                                          <p:cBhvr>
                                            <p:cTn id="586" dur="1000"/>
                                            <p:tgtEl>
                                              <p:spTgt spid="26"/>
                                            </p:tgtEl>
                                            <p:attrNameLst>
                                              <p:attrName>ppt_x</p:attrName>
                                            </p:attrNameLst>
                                          </p:cBhvr>
                                          <p:tavLst>
                                            <p:tav tm="0">
                                              <p:val>
                                                <p:strVal val="ppt_x"/>
                                              </p:val>
                                            </p:tav>
                                            <p:tav tm="100000">
                                              <p:val>
                                                <p:strVal val="ppt_x"/>
                                              </p:val>
                                            </p:tav>
                                          </p:tavLst>
                                        </p:anim>
                                        <p:anim calcmode="lin" valueType="num">
                                          <p:cBhvr>
                                            <p:cTn id="587" dur="1000"/>
                                            <p:tgtEl>
                                              <p:spTgt spid="26"/>
                                            </p:tgtEl>
                                            <p:attrNameLst>
                                              <p:attrName>ppt_y</p:attrName>
                                            </p:attrNameLst>
                                          </p:cBhvr>
                                          <p:tavLst>
                                            <p:tav tm="0">
                                              <p:val>
                                                <p:strVal val="ppt_y"/>
                                              </p:val>
                                            </p:tav>
                                            <p:tav tm="100000">
                                              <p:val>
                                                <p:strVal val="ppt_y-.1"/>
                                              </p:val>
                                            </p:tav>
                                          </p:tavLst>
                                        </p:anim>
                                        <p:set>
                                          <p:cBhvr>
                                            <p:cTn id="588" dur="1" fill="hold">
                                              <p:stCondLst>
                                                <p:cond delay="999"/>
                                              </p:stCondLst>
                                            </p:cTn>
                                            <p:tgtEl>
                                              <p:spTgt spid="26"/>
                                            </p:tgtEl>
                                            <p:attrNameLst>
                                              <p:attrName>style.visibility</p:attrName>
                                            </p:attrNameLst>
                                          </p:cBhvr>
                                          <p:to>
                                            <p:strVal val="hidden"/>
                                          </p:to>
                                        </p:set>
                                      </p:childTnLst>
                                    </p:cTn>
                                  </p:par>
                                  <p:par>
                                    <p:cTn id="589" presetID="42" presetClass="exit" presetSubtype="0" fill="hold" grpId="3" nodeType="withEffect">
                                      <p:stCondLst>
                                        <p:cond delay="0"/>
                                      </p:stCondLst>
                                      <p:childTnLst>
                                        <p:animEffect transition="out" filter="fade">
                                          <p:cBhvr>
                                            <p:cTn id="590" dur="1000"/>
                                            <p:tgtEl>
                                              <p:spTgt spid="28"/>
                                            </p:tgtEl>
                                          </p:cBhvr>
                                        </p:animEffect>
                                        <p:anim calcmode="lin" valueType="num">
                                          <p:cBhvr>
                                            <p:cTn id="591" dur="1000"/>
                                            <p:tgtEl>
                                              <p:spTgt spid="28"/>
                                            </p:tgtEl>
                                            <p:attrNameLst>
                                              <p:attrName>ppt_x</p:attrName>
                                            </p:attrNameLst>
                                          </p:cBhvr>
                                          <p:tavLst>
                                            <p:tav tm="0">
                                              <p:val>
                                                <p:strVal val="ppt_x"/>
                                              </p:val>
                                            </p:tav>
                                            <p:tav tm="100000">
                                              <p:val>
                                                <p:strVal val="ppt_x"/>
                                              </p:val>
                                            </p:tav>
                                          </p:tavLst>
                                        </p:anim>
                                        <p:anim calcmode="lin" valueType="num">
                                          <p:cBhvr>
                                            <p:cTn id="592" dur="1000"/>
                                            <p:tgtEl>
                                              <p:spTgt spid="28"/>
                                            </p:tgtEl>
                                            <p:attrNameLst>
                                              <p:attrName>ppt_y</p:attrName>
                                            </p:attrNameLst>
                                          </p:cBhvr>
                                          <p:tavLst>
                                            <p:tav tm="0">
                                              <p:val>
                                                <p:strVal val="ppt_y"/>
                                              </p:val>
                                            </p:tav>
                                            <p:tav tm="100000">
                                              <p:val>
                                                <p:strVal val="ppt_y+.1"/>
                                              </p:val>
                                            </p:tav>
                                          </p:tavLst>
                                        </p:anim>
                                        <p:set>
                                          <p:cBhvr>
                                            <p:cTn id="593" dur="1" fill="hold">
                                              <p:stCondLst>
                                                <p:cond delay="999"/>
                                              </p:stCondLst>
                                            </p:cTn>
                                            <p:tgtEl>
                                              <p:spTgt spid="28"/>
                                            </p:tgtEl>
                                            <p:attrNameLst>
                                              <p:attrName>style.visibility</p:attrName>
                                            </p:attrNameLst>
                                          </p:cBhvr>
                                          <p:to>
                                            <p:strVal val="hidden"/>
                                          </p:to>
                                        </p:set>
                                      </p:childTnLst>
                                    </p:cTn>
                                  </p:par>
                                  <p:par>
                                    <p:cTn id="594" presetID="42" presetClass="exit" presetSubtype="0" fill="hold" grpId="3" nodeType="withEffect">
                                      <p:stCondLst>
                                        <p:cond delay="0"/>
                                      </p:stCondLst>
                                      <p:childTnLst>
                                        <p:animEffect transition="out" filter="fade">
                                          <p:cBhvr>
                                            <p:cTn id="595" dur="1000"/>
                                            <p:tgtEl>
                                              <p:spTgt spid="29"/>
                                            </p:tgtEl>
                                          </p:cBhvr>
                                        </p:animEffect>
                                        <p:anim calcmode="lin" valueType="num">
                                          <p:cBhvr>
                                            <p:cTn id="596" dur="1000"/>
                                            <p:tgtEl>
                                              <p:spTgt spid="29"/>
                                            </p:tgtEl>
                                            <p:attrNameLst>
                                              <p:attrName>ppt_x</p:attrName>
                                            </p:attrNameLst>
                                          </p:cBhvr>
                                          <p:tavLst>
                                            <p:tav tm="0">
                                              <p:val>
                                                <p:strVal val="ppt_x"/>
                                              </p:val>
                                            </p:tav>
                                            <p:tav tm="100000">
                                              <p:val>
                                                <p:strVal val="ppt_x"/>
                                              </p:val>
                                            </p:tav>
                                          </p:tavLst>
                                        </p:anim>
                                        <p:anim calcmode="lin" valueType="num">
                                          <p:cBhvr>
                                            <p:cTn id="597" dur="1000"/>
                                            <p:tgtEl>
                                              <p:spTgt spid="29"/>
                                            </p:tgtEl>
                                            <p:attrNameLst>
                                              <p:attrName>ppt_y</p:attrName>
                                            </p:attrNameLst>
                                          </p:cBhvr>
                                          <p:tavLst>
                                            <p:tav tm="0">
                                              <p:val>
                                                <p:strVal val="ppt_y"/>
                                              </p:val>
                                            </p:tav>
                                            <p:tav tm="100000">
                                              <p:val>
                                                <p:strVal val="ppt_y+.1"/>
                                              </p:val>
                                            </p:tav>
                                          </p:tavLst>
                                        </p:anim>
                                        <p:set>
                                          <p:cBhvr>
                                            <p:cTn id="598" dur="1" fill="hold">
                                              <p:stCondLst>
                                                <p:cond delay="999"/>
                                              </p:stCondLst>
                                            </p:cTn>
                                            <p:tgtEl>
                                              <p:spTgt spid="29"/>
                                            </p:tgtEl>
                                            <p:attrNameLst>
                                              <p:attrName>style.visibility</p:attrName>
                                            </p:attrNameLst>
                                          </p:cBhvr>
                                          <p:to>
                                            <p:strVal val="hidden"/>
                                          </p:to>
                                        </p:set>
                                      </p:childTnLst>
                                    </p:cTn>
                                  </p:par>
                                  <p:par>
                                    <p:cTn id="599" presetID="53" presetClass="exit" presetSubtype="32" fill="hold" nodeType="withEffect">
                                      <p:stCondLst>
                                        <p:cond delay="0"/>
                                      </p:stCondLst>
                                      <p:childTnLst>
                                        <p:anim calcmode="lin" valueType="num">
                                          <p:cBhvr>
                                            <p:cTn id="600" dur="500"/>
                                            <p:tgtEl>
                                              <p:spTgt spid="25"/>
                                            </p:tgtEl>
                                            <p:attrNameLst>
                                              <p:attrName>ppt_w</p:attrName>
                                            </p:attrNameLst>
                                          </p:cBhvr>
                                          <p:tavLst>
                                            <p:tav tm="0">
                                              <p:val>
                                                <p:strVal val="ppt_w"/>
                                              </p:val>
                                            </p:tav>
                                            <p:tav tm="100000">
                                              <p:val>
                                                <p:fltVal val="0"/>
                                              </p:val>
                                            </p:tav>
                                          </p:tavLst>
                                        </p:anim>
                                        <p:anim calcmode="lin" valueType="num">
                                          <p:cBhvr>
                                            <p:cTn id="601" dur="500"/>
                                            <p:tgtEl>
                                              <p:spTgt spid="25"/>
                                            </p:tgtEl>
                                            <p:attrNameLst>
                                              <p:attrName>ppt_h</p:attrName>
                                            </p:attrNameLst>
                                          </p:cBhvr>
                                          <p:tavLst>
                                            <p:tav tm="0">
                                              <p:val>
                                                <p:strVal val="ppt_h"/>
                                              </p:val>
                                            </p:tav>
                                            <p:tav tm="100000">
                                              <p:val>
                                                <p:fltVal val="0"/>
                                              </p:val>
                                            </p:tav>
                                          </p:tavLst>
                                        </p:anim>
                                        <p:animEffect transition="out" filter="fade">
                                          <p:cBhvr>
                                            <p:cTn id="602" dur="500"/>
                                            <p:tgtEl>
                                              <p:spTgt spid="25"/>
                                            </p:tgtEl>
                                          </p:cBhvr>
                                        </p:animEffect>
                                        <p:set>
                                          <p:cBhvr>
                                            <p:cTn id="603" dur="1" fill="hold">
                                              <p:stCondLst>
                                                <p:cond delay="499"/>
                                              </p:stCondLst>
                                            </p:cTn>
                                            <p:tgtEl>
                                              <p:spTgt spid="25"/>
                                            </p:tgtEl>
                                            <p:attrNameLst>
                                              <p:attrName>style.visibility</p:attrName>
                                            </p:attrNameLst>
                                          </p:cBhvr>
                                          <p:to>
                                            <p:strVal val="hidden"/>
                                          </p:to>
                                        </p:set>
                                      </p:childTnLst>
                                    </p:cTn>
                                  </p:par>
                                  <p:par>
                                    <p:cTn id="604" presetID="47" presetClass="entr" presetSubtype="0" fill="hold" grpId="18" nodeType="withEffect">
                                      <p:stCondLst>
                                        <p:cond delay="0"/>
                                      </p:stCondLst>
                                      <p:childTnLst>
                                        <p:set>
                                          <p:cBhvr>
                                            <p:cTn id="605" dur="1" fill="hold">
                                              <p:stCondLst>
                                                <p:cond delay="0"/>
                                              </p:stCondLst>
                                            </p:cTn>
                                            <p:tgtEl>
                                              <p:spTgt spid="42"/>
                                            </p:tgtEl>
                                            <p:attrNameLst>
                                              <p:attrName>style.visibility</p:attrName>
                                            </p:attrNameLst>
                                          </p:cBhvr>
                                          <p:to>
                                            <p:strVal val="visible"/>
                                          </p:to>
                                        </p:set>
                                        <p:animEffect transition="in" filter="fade">
                                          <p:cBhvr>
                                            <p:cTn id="606" dur="250"/>
                                            <p:tgtEl>
                                              <p:spTgt spid="42"/>
                                            </p:tgtEl>
                                          </p:cBhvr>
                                        </p:animEffect>
                                        <p:anim calcmode="lin" valueType="num">
                                          <p:cBhvr>
                                            <p:cTn id="607" dur="250" fill="hold"/>
                                            <p:tgtEl>
                                              <p:spTgt spid="42"/>
                                            </p:tgtEl>
                                            <p:attrNameLst>
                                              <p:attrName>ppt_x</p:attrName>
                                            </p:attrNameLst>
                                          </p:cBhvr>
                                          <p:tavLst>
                                            <p:tav tm="0">
                                              <p:val>
                                                <p:strVal val="#ppt_x"/>
                                              </p:val>
                                            </p:tav>
                                            <p:tav tm="100000">
                                              <p:val>
                                                <p:strVal val="#ppt_x"/>
                                              </p:val>
                                            </p:tav>
                                          </p:tavLst>
                                        </p:anim>
                                        <p:anim calcmode="lin" valueType="num">
                                          <p:cBhvr>
                                            <p:cTn id="608" dur="250" fill="hold"/>
                                            <p:tgtEl>
                                              <p:spTgt spid="42"/>
                                            </p:tgtEl>
                                            <p:attrNameLst>
                                              <p:attrName>ppt_y</p:attrName>
                                            </p:attrNameLst>
                                          </p:cBhvr>
                                          <p:tavLst>
                                            <p:tav tm="0">
                                              <p:val>
                                                <p:strVal val="#ppt_y-.1"/>
                                              </p:val>
                                            </p:tav>
                                            <p:tav tm="100000">
                                              <p:val>
                                                <p:strVal val="#ppt_y"/>
                                              </p:val>
                                            </p:tav>
                                          </p:tavLst>
                                        </p:anim>
                                      </p:childTnLst>
                                    </p:cTn>
                                  </p:par>
                                  <p:par>
                                    <p:cTn id="609" presetID="53" presetClass="entr" presetSubtype="16" fill="hold" nodeType="withEffect">
                                      <p:stCondLst>
                                        <p:cond delay="0"/>
                                      </p:stCondLst>
                                      <p:childTnLst>
                                        <p:set>
                                          <p:cBhvr>
                                            <p:cTn id="610" dur="1" fill="hold">
                                              <p:stCondLst>
                                                <p:cond delay="0"/>
                                              </p:stCondLst>
                                            </p:cTn>
                                            <p:tgtEl>
                                              <p:spTgt spid="41"/>
                                            </p:tgtEl>
                                            <p:attrNameLst>
                                              <p:attrName>style.visibility</p:attrName>
                                            </p:attrNameLst>
                                          </p:cBhvr>
                                          <p:to>
                                            <p:strVal val="visible"/>
                                          </p:to>
                                        </p:set>
                                        <p:anim calcmode="lin" valueType="num">
                                          <p:cBhvr>
                                            <p:cTn id="611" dur="500" fill="hold"/>
                                            <p:tgtEl>
                                              <p:spTgt spid="41"/>
                                            </p:tgtEl>
                                            <p:attrNameLst>
                                              <p:attrName>ppt_w</p:attrName>
                                            </p:attrNameLst>
                                          </p:cBhvr>
                                          <p:tavLst>
                                            <p:tav tm="0">
                                              <p:val>
                                                <p:fltVal val="0"/>
                                              </p:val>
                                            </p:tav>
                                            <p:tav tm="100000">
                                              <p:val>
                                                <p:strVal val="#ppt_w"/>
                                              </p:val>
                                            </p:tav>
                                          </p:tavLst>
                                        </p:anim>
                                        <p:anim calcmode="lin" valueType="num">
                                          <p:cBhvr>
                                            <p:cTn id="612" dur="500" fill="hold"/>
                                            <p:tgtEl>
                                              <p:spTgt spid="41"/>
                                            </p:tgtEl>
                                            <p:attrNameLst>
                                              <p:attrName>ppt_h</p:attrName>
                                            </p:attrNameLst>
                                          </p:cBhvr>
                                          <p:tavLst>
                                            <p:tav tm="0">
                                              <p:val>
                                                <p:fltVal val="0"/>
                                              </p:val>
                                            </p:tav>
                                            <p:tav tm="100000">
                                              <p:val>
                                                <p:strVal val="#ppt_h"/>
                                              </p:val>
                                            </p:tav>
                                          </p:tavLst>
                                        </p:anim>
                                        <p:animEffect transition="in" filter="fade">
                                          <p:cBhvr>
                                            <p:cTn id="613" dur="500"/>
                                            <p:tgtEl>
                                              <p:spTgt spid="41"/>
                                            </p:tgtEl>
                                          </p:cBhvr>
                                        </p:animEffect>
                                      </p:childTnLst>
                                    </p:cTn>
                                  </p:par>
                                </p:childTnLst>
                              </p:cTn>
                            </p:par>
                          </p:childTnLst>
                        </p:cTn>
                      </p:par>
                    </p:childTnLst>
                  </p:cTn>
                  <p:nextCondLst>
                    <p:cond evt="onClick" delay="0">
                      <p:tgtEl>
                        <p:spTgt spid="28"/>
                      </p:tgtEl>
                    </p:cond>
                  </p:nextCondLst>
                </p:seq>
                <p:seq concurrent="1" nextAc="seek">
                  <p:cTn id="614" restart="whenNotActive" fill="hold" evtFilter="cancelBubble" nodeType="interactiveSeq">
                    <p:stCondLst>
                      <p:cond evt="onClick" delay="0">
                        <p:tgtEl>
                          <p:spTgt spid="33"/>
                        </p:tgtEl>
                      </p:cond>
                    </p:stCondLst>
                    <p:endSync evt="end" delay="0">
                      <p:rtn val="all"/>
                    </p:endSync>
                    <p:childTnLst>
                      <p:par>
                        <p:cTn id="615" fill="hold">
                          <p:stCondLst>
                            <p:cond delay="0"/>
                          </p:stCondLst>
                          <p:childTnLst>
                            <p:par>
                              <p:cTn id="616" fill="hold">
                                <p:stCondLst>
                                  <p:cond delay="0"/>
                                </p:stCondLst>
                                <p:childTnLst>
                                  <p:par>
                                    <p:cTn id="617" presetID="47" presetClass="exit" presetSubtype="0" fill="hold" grpId="17" nodeType="withEffect">
                                      <p:stCondLst>
                                        <p:cond delay="0"/>
                                      </p:stCondLst>
                                      <p:childTnLst>
                                        <p:animEffect transition="out" filter="fade">
                                          <p:cBhvr>
                                            <p:cTn id="618" dur="1000"/>
                                            <p:tgtEl>
                                              <p:spTgt spid="26"/>
                                            </p:tgtEl>
                                          </p:cBhvr>
                                        </p:animEffect>
                                        <p:anim calcmode="lin" valueType="num">
                                          <p:cBhvr>
                                            <p:cTn id="619" dur="1000"/>
                                            <p:tgtEl>
                                              <p:spTgt spid="26"/>
                                            </p:tgtEl>
                                            <p:attrNameLst>
                                              <p:attrName>ppt_x</p:attrName>
                                            </p:attrNameLst>
                                          </p:cBhvr>
                                          <p:tavLst>
                                            <p:tav tm="0">
                                              <p:val>
                                                <p:strVal val="ppt_x"/>
                                              </p:val>
                                            </p:tav>
                                            <p:tav tm="100000">
                                              <p:val>
                                                <p:strVal val="ppt_x"/>
                                              </p:val>
                                            </p:tav>
                                          </p:tavLst>
                                        </p:anim>
                                        <p:anim calcmode="lin" valueType="num">
                                          <p:cBhvr>
                                            <p:cTn id="620" dur="1000"/>
                                            <p:tgtEl>
                                              <p:spTgt spid="26"/>
                                            </p:tgtEl>
                                            <p:attrNameLst>
                                              <p:attrName>ppt_y</p:attrName>
                                            </p:attrNameLst>
                                          </p:cBhvr>
                                          <p:tavLst>
                                            <p:tav tm="0">
                                              <p:val>
                                                <p:strVal val="ppt_y"/>
                                              </p:val>
                                            </p:tav>
                                            <p:tav tm="100000">
                                              <p:val>
                                                <p:strVal val="ppt_y-.1"/>
                                              </p:val>
                                            </p:tav>
                                          </p:tavLst>
                                        </p:anim>
                                        <p:set>
                                          <p:cBhvr>
                                            <p:cTn id="621" dur="1" fill="hold">
                                              <p:stCondLst>
                                                <p:cond delay="999"/>
                                              </p:stCondLst>
                                            </p:cTn>
                                            <p:tgtEl>
                                              <p:spTgt spid="26"/>
                                            </p:tgtEl>
                                            <p:attrNameLst>
                                              <p:attrName>style.visibility</p:attrName>
                                            </p:attrNameLst>
                                          </p:cBhvr>
                                          <p:to>
                                            <p:strVal val="hidden"/>
                                          </p:to>
                                        </p:set>
                                      </p:childTnLst>
                                    </p:cTn>
                                  </p:par>
                                  <p:par>
                                    <p:cTn id="622" presetID="42" presetClass="exit" presetSubtype="0" fill="hold" grpId="3" nodeType="withEffect">
                                      <p:stCondLst>
                                        <p:cond delay="0"/>
                                      </p:stCondLst>
                                      <p:childTnLst>
                                        <p:animEffect transition="out" filter="fade">
                                          <p:cBhvr>
                                            <p:cTn id="623" dur="1000"/>
                                            <p:tgtEl>
                                              <p:spTgt spid="34"/>
                                            </p:tgtEl>
                                          </p:cBhvr>
                                        </p:animEffect>
                                        <p:anim calcmode="lin" valueType="num">
                                          <p:cBhvr>
                                            <p:cTn id="624" dur="1000"/>
                                            <p:tgtEl>
                                              <p:spTgt spid="34"/>
                                            </p:tgtEl>
                                            <p:attrNameLst>
                                              <p:attrName>ppt_x</p:attrName>
                                            </p:attrNameLst>
                                          </p:cBhvr>
                                          <p:tavLst>
                                            <p:tav tm="0">
                                              <p:val>
                                                <p:strVal val="ppt_x"/>
                                              </p:val>
                                            </p:tav>
                                            <p:tav tm="100000">
                                              <p:val>
                                                <p:strVal val="ppt_x"/>
                                              </p:val>
                                            </p:tav>
                                          </p:tavLst>
                                        </p:anim>
                                        <p:anim calcmode="lin" valueType="num">
                                          <p:cBhvr>
                                            <p:cTn id="625" dur="1000"/>
                                            <p:tgtEl>
                                              <p:spTgt spid="34"/>
                                            </p:tgtEl>
                                            <p:attrNameLst>
                                              <p:attrName>ppt_y</p:attrName>
                                            </p:attrNameLst>
                                          </p:cBhvr>
                                          <p:tavLst>
                                            <p:tav tm="0">
                                              <p:val>
                                                <p:strVal val="ppt_y"/>
                                              </p:val>
                                            </p:tav>
                                            <p:tav tm="100000">
                                              <p:val>
                                                <p:strVal val="ppt_y+.1"/>
                                              </p:val>
                                            </p:tav>
                                          </p:tavLst>
                                        </p:anim>
                                        <p:set>
                                          <p:cBhvr>
                                            <p:cTn id="626" dur="1" fill="hold">
                                              <p:stCondLst>
                                                <p:cond delay="999"/>
                                              </p:stCondLst>
                                            </p:cTn>
                                            <p:tgtEl>
                                              <p:spTgt spid="34"/>
                                            </p:tgtEl>
                                            <p:attrNameLst>
                                              <p:attrName>style.visibility</p:attrName>
                                            </p:attrNameLst>
                                          </p:cBhvr>
                                          <p:to>
                                            <p:strVal val="hidden"/>
                                          </p:to>
                                        </p:set>
                                      </p:childTnLst>
                                    </p:cTn>
                                  </p:par>
                                  <p:par>
                                    <p:cTn id="627" presetID="42" presetClass="exit" presetSubtype="0" fill="hold" grpId="3" nodeType="withEffect">
                                      <p:stCondLst>
                                        <p:cond delay="0"/>
                                      </p:stCondLst>
                                      <p:childTnLst>
                                        <p:animEffect transition="out" filter="fade">
                                          <p:cBhvr>
                                            <p:cTn id="628" dur="1000"/>
                                            <p:tgtEl>
                                              <p:spTgt spid="33"/>
                                            </p:tgtEl>
                                          </p:cBhvr>
                                        </p:animEffect>
                                        <p:anim calcmode="lin" valueType="num">
                                          <p:cBhvr>
                                            <p:cTn id="629" dur="1000"/>
                                            <p:tgtEl>
                                              <p:spTgt spid="33"/>
                                            </p:tgtEl>
                                            <p:attrNameLst>
                                              <p:attrName>ppt_x</p:attrName>
                                            </p:attrNameLst>
                                          </p:cBhvr>
                                          <p:tavLst>
                                            <p:tav tm="0">
                                              <p:val>
                                                <p:strVal val="ppt_x"/>
                                              </p:val>
                                            </p:tav>
                                            <p:tav tm="100000">
                                              <p:val>
                                                <p:strVal val="ppt_x"/>
                                              </p:val>
                                            </p:tav>
                                          </p:tavLst>
                                        </p:anim>
                                        <p:anim calcmode="lin" valueType="num">
                                          <p:cBhvr>
                                            <p:cTn id="630" dur="1000"/>
                                            <p:tgtEl>
                                              <p:spTgt spid="33"/>
                                            </p:tgtEl>
                                            <p:attrNameLst>
                                              <p:attrName>ppt_y</p:attrName>
                                            </p:attrNameLst>
                                          </p:cBhvr>
                                          <p:tavLst>
                                            <p:tav tm="0">
                                              <p:val>
                                                <p:strVal val="ppt_y"/>
                                              </p:val>
                                            </p:tav>
                                            <p:tav tm="100000">
                                              <p:val>
                                                <p:strVal val="ppt_y+.1"/>
                                              </p:val>
                                            </p:tav>
                                          </p:tavLst>
                                        </p:anim>
                                        <p:set>
                                          <p:cBhvr>
                                            <p:cTn id="631" dur="1" fill="hold">
                                              <p:stCondLst>
                                                <p:cond delay="999"/>
                                              </p:stCondLst>
                                            </p:cTn>
                                            <p:tgtEl>
                                              <p:spTgt spid="33"/>
                                            </p:tgtEl>
                                            <p:attrNameLst>
                                              <p:attrName>style.visibility</p:attrName>
                                            </p:attrNameLst>
                                          </p:cBhvr>
                                          <p:to>
                                            <p:strVal val="hidden"/>
                                          </p:to>
                                        </p:set>
                                      </p:childTnLst>
                                    </p:cTn>
                                  </p:par>
                                  <p:par>
                                    <p:cTn id="632" presetID="53" presetClass="exit" presetSubtype="32" fill="hold" nodeType="withEffect">
                                      <p:stCondLst>
                                        <p:cond delay="0"/>
                                      </p:stCondLst>
                                      <p:childTnLst>
                                        <p:anim calcmode="lin" valueType="num">
                                          <p:cBhvr>
                                            <p:cTn id="633" dur="500"/>
                                            <p:tgtEl>
                                              <p:spTgt spid="25"/>
                                            </p:tgtEl>
                                            <p:attrNameLst>
                                              <p:attrName>ppt_w</p:attrName>
                                            </p:attrNameLst>
                                          </p:cBhvr>
                                          <p:tavLst>
                                            <p:tav tm="0">
                                              <p:val>
                                                <p:strVal val="ppt_w"/>
                                              </p:val>
                                            </p:tav>
                                            <p:tav tm="100000">
                                              <p:val>
                                                <p:fltVal val="0"/>
                                              </p:val>
                                            </p:tav>
                                          </p:tavLst>
                                        </p:anim>
                                        <p:anim calcmode="lin" valueType="num">
                                          <p:cBhvr>
                                            <p:cTn id="634" dur="500"/>
                                            <p:tgtEl>
                                              <p:spTgt spid="25"/>
                                            </p:tgtEl>
                                            <p:attrNameLst>
                                              <p:attrName>ppt_h</p:attrName>
                                            </p:attrNameLst>
                                          </p:cBhvr>
                                          <p:tavLst>
                                            <p:tav tm="0">
                                              <p:val>
                                                <p:strVal val="ppt_h"/>
                                              </p:val>
                                            </p:tav>
                                            <p:tav tm="100000">
                                              <p:val>
                                                <p:fltVal val="0"/>
                                              </p:val>
                                            </p:tav>
                                          </p:tavLst>
                                        </p:anim>
                                        <p:animEffect transition="out" filter="fade">
                                          <p:cBhvr>
                                            <p:cTn id="635" dur="500"/>
                                            <p:tgtEl>
                                              <p:spTgt spid="25"/>
                                            </p:tgtEl>
                                          </p:cBhvr>
                                        </p:animEffect>
                                        <p:set>
                                          <p:cBhvr>
                                            <p:cTn id="636" dur="1" fill="hold">
                                              <p:stCondLst>
                                                <p:cond delay="499"/>
                                              </p:stCondLst>
                                            </p:cTn>
                                            <p:tgtEl>
                                              <p:spTgt spid="25"/>
                                            </p:tgtEl>
                                            <p:attrNameLst>
                                              <p:attrName>style.visibility</p:attrName>
                                            </p:attrNameLst>
                                          </p:cBhvr>
                                          <p:to>
                                            <p:strVal val="hidden"/>
                                          </p:to>
                                        </p:set>
                                      </p:childTnLst>
                                    </p:cTn>
                                  </p:par>
                                  <p:par>
                                    <p:cTn id="637" presetID="47" presetClass="entr" presetSubtype="0" fill="hold" grpId="15" nodeType="withEffect">
                                      <p:stCondLst>
                                        <p:cond delay="0"/>
                                      </p:stCondLst>
                                      <p:childTnLst>
                                        <p:set>
                                          <p:cBhvr>
                                            <p:cTn id="638" dur="1" fill="hold">
                                              <p:stCondLst>
                                                <p:cond delay="0"/>
                                              </p:stCondLst>
                                            </p:cTn>
                                            <p:tgtEl>
                                              <p:spTgt spid="42"/>
                                            </p:tgtEl>
                                            <p:attrNameLst>
                                              <p:attrName>style.visibility</p:attrName>
                                            </p:attrNameLst>
                                          </p:cBhvr>
                                          <p:to>
                                            <p:strVal val="visible"/>
                                          </p:to>
                                        </p:set>
                                        <p:animEffect transition="in" filter="fade">
                                          <p:cBhvr>
                                            <p:cTn id="639" dur="250"/>
                                            <p:tgtEl>
                                              <p:spTgt spid="42"/>
                                            </p:tgtEl>
                                          </p:cBhvr>
                                        </p:animEffect>
                                        <p:anim calcmode="lin" valueType="num">
                                          <p:cBhvr>
                                            <p:cTn id="640" dur="250" fill="hold"/>
                                            <p:tgtEl>
                                              <p:spTgt spid="42"/>
                                            </p:tgtEl>
                                            <p:attrNameLst>
                                              <p:attrName>ppt_x</p:attrName>
                                            </p:attrNameLst>
                                          </p:cBhvr>
                                          <p:tavLst>
                                            <p:tav tm="0">
                                              <p:val>
                                                <p:strVal val="#ppt_x"/>
                                              </p:val>
                                            </p:tav>
                                            <p:tav tm="100000">
                                              <p:val>
                                                <p:strVal val="#ppt_x"/>
                                              </p:val>
                                            </p:tav>
                                          </p:tavLst>
                                        </p:anim>
                                        <p:anim calcmode="lin" valueType="num">
                                          <p:cBhvr>
                                            <p:cTn id="641" dur="250" fill="hold"/>
                                            <p:tgtEl>
                                              <p:spTgt spid="42"/>
                                            </p:tgtEl>
                                            <p:attrNameLst>
                                              <p:attrName>ppt_y</p:attrName>
                                            </p:attrNameLst>
                                          </p:cBhvr>
                                          <p:tavLst>
                                            <p:tav tm="0">
                                              <p:val>
                                                <p:strVal val="#ppt_y-.1"/>
                                              </p:val>
                                            </p:tav>
                                            <p:tav tm="100000">
                                              <p:val>
                                                <p:strVal val="#ppt_y"/>
                                              </p:val>
                                            </p:tav>
                                          </p:tavLst>
                                        </p:anim>
                                      </p:childTnLst>
                                    </p:cTn>
                                  </p:par>
                                  <p:par>
                                    <p:cTn id="642" presetID="53" presetClass="entr" presetSubtype="16" fill="hold" nodeType="withEffect">
                                      <p:stCondLst>
                                        <p:cond delay="0"/>
                                      </p:stCondLst>
                                      <p:childTnLst>
                                        <p:set>
                                          <p:cBhvr>
                                            <p:cTn id="643" dur="1" fill="hold">
                                              <p:stCondLst>
                                                <p:cond delay="0"/>
                                              </p:stCondLst>
                                            </p:cTn>
                                            <p:tgtEl>
                                              <p:spTgt spid="41"/>
                                            </p:tgtEl>
                                            <p:attrNameLst>
                                              <p:attrName>style.visibility</p:attrName>
                                            </p:attrNameLst>
                                          </p:cBhvr>
                                          <p:to>
                                            <p:strVal val="visible"/>
                                          </p:to>
                                        </p:set>
                                        <p:anim calcmode="lin" valueType="num">
                                          <p:cBhvr>
                                            <p:cTn id="644" dur="500" fill="hold"/>
                                            <p:tgtEl>
                                              <p:spTgt spid="41"/>
                                            </p:tgtEl>
                                            <p:attrNameLst>
                                              <p:attrName>ppt_w</p:attrName>
                                            </p:attrNameLst>
                                          </p:cBhvr>
                                          <p:tavLst>
                                            <p:tav tm="0">
                                              <p:val>
                                                <p:fltVal val="0"/>
                                              </p:val>
                                            </p:tav>
                                            <p:tav tm="100000">
                                              <p:val>
                                                <p:strVal val="#ppt_w"/>
                                              </p:val>
                                            </p:tav>
                                          </p:tavLst>
                                        </p:anim>
                                        <p:anim calcmode="lin" valueType="num">
                                          <p:cBhvr>
                                            <p:cTn id="645" dur="500" fill="hold"/>
                                            <p:tgtEl>
                                              <p:spTgt spid="41"/>
                                            </p:tgtEl>
                                            <p:attrNameLst>
                                              <p:attrName>ppt_h</p:attrName>
                                            </p:attrNameLst>
                                          </p:cBhvr>
                                          <p:tavLst>
                                            <p:tav tm="0">
                                              <p:val>
                                                <p:fltVal val="0"/>
                                              </p:val>
                                            </p:tav>
                                            <p:tav tm="100000">
                                              <p:val>
                                                <p:strVal val="#ppt_h"/>
                                              </p:val>
                                            </p:tav>
                                          </p:tavLst>
                                        </p:anim>
                                        <p:animEffect transition="in" filter="fade">
                                          <p:cBhvr>
                                            <p:cTn id="646" dur="500"/>
                                            <p:tgtEl>
                                              <p:spTgt spid="41"/>
                                            </p:tgtEl>
                                          </p:cBhvr>
                                        </p:animEffect>
                                      </p:childTnLst>
                                    </p:cTn>
                                  </p:par>
                                </p:childTnLst>
                              </p:cTn>
                            </p:par>
                          </p:childTnLst>
                        </p:cTn>
                      </p:par>
                    </p:childTnLst>
                  </p:cTn>
                  <p:nextCondLst>
                    <p:cond evt="onClick" delay="0">
                      <p:tgtEl>
                        <p:spTgt spid="33"/>
                      </p:tgtEl>
                    </p:cond>
                  </p:nextCondLst>
                </p:seq>
                <p:seq concurrent="1" nextAc="seek">
                  <p:cTn id="647" restart="whenNotActive" fill="hold" evtFilter="cancelBubble" nodeType="interactiveSeq">
                    <p:stCondLst>
                      <p:cond evt="onClick" delay="0">
                        <p:tgtEl>
                          <p:spTgt spid="35"/>
                        </p:tgtEl>
                      </p:cond>
                    </p:stCondLst>
                    <p:endSync evt="end" delay="0">
                      <p:rtn val="all"/>
                    </p:endSync>
                    <p:childTnLst>
                      <p:par>
                        <p:cTn id="648" fill="hold">
                          <p:stCondLst>
                            <p:cond delay="0"/>
                          </p:stCondLst>
                          <p:childTnLst>
                            <p:par>
                              <p:cTn id="649" fill="hold">
                                <p:stCondLst>
                                  <p:cond delay="0"/>
                                </p:stCondLst>
                                <p:childTnLst>
                                  <p:par>
                                    <p:cTn id="650" presetID="47" presetClass="exit" presetSubtype="0" fill="hold" grpId="18" nodeType="withEffect">
                                      <p:stCondLst>
                                        <p:cond delay="0"/>
                                      </p:stCondLst>
                                      <p:childTnLst>
                                        <p:animEffect transition="out" filter="fade">
                                          <p:cBhvr>
                                            <p:cTn id="651" dur="1000"/>
                                            <p:tgtEl>
                                              <p:spTgt spid="26"/>
                                            </p:tgtEl>
                                          </p:cBhvr>
                                        </p:animEffect>
                                        <p:anim calcmode="lin" valueType="num">
                                          <p:cBhvr>
                                            <p:cTn id="652" dur="1000"/>
                                            <p:tgtEl>
                                              <p:spTgt spid="26"/>
                                            </p:tgtEl>
                                            <p:attrNameLst>
                                              <p:attrName>ppt_x</p:attrName>
                                            </p:attrNameLst>
                                          </p:cBhvr>
                                          <p:tavLst>
                                            <p:tav tm="0">
                                              <p:val>
                                                <p:strVal val="ppt_x"/>
                                              </p:val>
                                            </p:tav>
                                            <p:tav tm="100000">
                                              <p:val>
                                                <p:strVal val="ppt_x"/>
                                              </p:val>
                                            </p:tav>
                                          </p:tavLst>
                                        </p:anim>
                                        <p:anim calcmode="lin" valueType="num">
                                          <p:cBhvr>
                                            <p:cTn id="653" dur="1000"/>
                                            <p:tgtEl>
                                              <p:spTgt spid="26"/>
                                            </p:tgtEl>
                                            <p:attrNameLst>
                                              <p:attrName>ppt_y</p:attrName>
                                            </p:attrNameLst>
                                          </p:cBhvr>
                                          <p:tavLst>
                                            <p:tav tm="0">
                                              <p:val>
                                                <p:strVal val="ppt_y"/>
                                              </p:val>
                                            </p:tav>
                                            <p:tav tm="100000">
                                              <p:val>
                                                <p:strVal val="ppt_y-.1"/>
                                              </p:val>
                                            </p:tav>
                                          </p:tavLst>
                                        </p:anim>
                                        <p:set>
                                          <p:cBhvr>
                                            <p:cTn id="654" dur="1" fill="hold">
                                              <p:stCondLst>
                                                <p:cond delay="999"/>
                                              </p:stCondLst>
                                            </p:cTn>
                                            <p:tgtEl>
                                              <p:spTgt spid="26"/>
                                            </p:tgtEl>
                                            <p:attrNameLst>
                                              <p:attrName>style.visibility</p:attrName>
                                            </p:attrNameLst>
                                          </p:cBhvr>
                                          <p:to>
                                            <p:strVal val="hidden"/>
                                          </p:to>
                                        </p:set>
                                      </p:childTnLst>
                                    </p:cTn>
                                  </p:par>
                                  <p:par>
                                    <p:cTn id="655" presetID="42" presetClass="exit" presetSubtype="0" fill="hold" grpId="3" nodeType="withEffect">
                                      <p:stCondLst>
                                        <p:cond delay="0"/>
                                      </p:stCondLst>
                                      <p:childTnLst>
                                        <p:animEffect transition="out" filter="fade">
                                          <p:cBhvr>
                                            <p:cTn id="656" dur="1000"/>
                                            <p:tgtEl>
                                              <p:spTgt spid="36"/>
                                            </p:tgtEl>
                                          </p:cBhvr>
                                        </p:animEffect>
                                        <p:anim calcmode="lin" valueType="num">
                                          <p:cBhvr>
                                            <p:cTn id="657" dur="1000"/>
                                            <p:tgtEl>
                                              <p:spTgt spid="36"/>
                                            </p:tgtEl>
                                            <p:attrNameLst>
                                              <p:attrName>ppt_x</p:attrName>
                                            </p:attrNameLst>
                                          </p:cBhvr>
                                          <p:tavLst>
                                            <p:tav tm="0">
                                              <p:val>
                                                <p:strVal val="ppt_x"/>
                                              </p:val>
                                            </p:tav>
                                            <p:tav tm="100000">
                                              <p:val>
                                                <p:strVal val="ppt_x"/>
                                              </p:val>
                                            </p:tav>
                                          </p:tavLst>
                                        </p:anim>
                                        <p:anim calcmode="lin" valueType="num">
                                          <p:cBhvr>
                                            <p:cTn id="658" dur="1000"/>
                                            <p:tgtEl>
                                              <p:spTgt spid="36"/>
                                            </p:tgtEl>
                                            <p:attrNameLst>
                                              <p:attrName>ppt_y</p:attrName>
                                            </p:attrNameLst>
                                          </p:cBhvr>
                                          <p:tavLst>
                                            <p:tav tm="0">
                                              <p:val>
                                                <p:strVal val="ppt_y"/>
                                              </p:val>
                                            </p:tav>
                                            <p:tav tm="100000">
                                              <p:val>
                                                <p:strVal val="ppt_y+.1"/>
                                              </p:val>
                                            </p:tav>
                                          </p:tavLst>
                                        </p:anim>
                                        <p:set>
                                          <p:cBhvr>
                                            <p:cTn id="659" dur="1" fill="hold">
                                              <p:stCondLst>
                                                <p:cond delay="999"/>
                                              </p:stCondLst>
                                            </p:cTn>
                                            <p:tgtEl>
                                              <p:spTgt spid="36"/>
                                            </p:tgtEl>
                                            <p:attrNameLst>
                                              <p:attrName>style.visibility</p:attrName>
                                            </p:attrNameLst>
                                          </p:cBhvr>
                                          <p:to>
                                            <p:strVal val="hidden"/>
                                          </p:to>
                                        </p:set>
                                      </p:childTnLst>
                                    </p:cTn>
                                  </p:par>
                                  <p:par>
                                    <p:cTn id="660" presetID="42" presetClass="exit" presetSubtype="0" fill="hold" grpId="3" nodeType="withEffect">
                                      <p:stCondLst>
                                        <p:cond delay="0"/>
                                      </p:stCondLst>
                                      <p:childTnLst>
                                        <p:animEffect transition="out" filter="fade">
                                          <p:cBhvr>
                                            <p:cTn id="661" dur="1000"/>
                                            <p:tgtEl>
                                              <p:spTgt spid="35"/>
                                            </p:tgtEl>
                                          </p:cBhvr>
                                        </p:animEffect>
                                        <p:anim calcmode="lin" valueType="num">
                                          <p:cBhvr>
                                            <p:cTn id="662" dur="1000"/>
                                            <p:tgtEl>
                                              <p:spTgt spid="35"/>
                                            </p:tgtEl>
                                            <p:attrNameLst>
                                              <p:attrName>ppt_x</p:attrName>
                                            </p:attrNameLst>
                                          </p:cBhvr>
                                          <p:tavLst>
                                            <p:tav tm="0">
                                              <p:val>
                                                <p:strVal val="ppt_x"/>
                                              </p:val>
                                            </p:tav>
                                            <p:tav tm="100000">
                                              <p:val>
                                                <p:strVal val="ppt_x"/>
                                              </p:val>
                                            </p:tav>
                                          </p:tavLst>
                                        </p:anim>
                                        <p:anim calcmode="lin" valueType="num">
                                          <p:cBhvr>
                                            <p:cTn id="663" dur="1000"/>
                                            <p:tgtEl>
                                              <p:spTgt spid="35"/>
                                            </p:tgtEl>
                                            <p:attrNameLst>
                                              <p:attrName>ppt_y</p:attrName>
                                            </p:attrNameLst>
                                          </p:cBhvr>
                                          <p:tavLst>
                                            <p:tav tm="0">
                                              <p:val>
                                                <p:strVal val="ppt_y"/>
                                              </p:val>
                                            </p:tav>
                                            <p:tav tm="100000">
                                              <p:val>
                                                <p:strVal val="ppt_y+.1"/>
                                              </p:val>
                                            </p:tav>
                                          </p:tavLst>
                                        </p:anim>
                                        <p:set>
                                          <p:cBhvr>
                                            <p:cTn id="664" dur="1" fill="hold">
                                              <p:stCondLst>
                                                <p:cond delay="999"/>
                                              </p:stCondLst>
                                            </p:cTn>
                                            <p:tgtEl>
                                              <p:spTgt spid="35"/>
                                            </p:tgtEl>
                                            <p:attrNameLst>
                                              <p:attrName>style.visibility</p:attrName>
                                            </p:attrNameLst>
                                          </p:cBhvr>
                                          <p:to>
                                            <p:strVal val="hidden"/>
                                          </p:to>
                                        </p:set>
                                      </p:childTnLst>
                                    </p:cTn>
                                  </p:par>
                                  <p:par>
                                    <p:cTn id="665" presetID="53" presetClass="exit" presetSubtype="32" fill="hold" nodeType="withEffect">
                                      <p:stCondLst>
                                        <p:cond delay="0"/>
                                      </p:stCondLst>
                                      <p:childTnLst>
                                        <p:anim calcmode="lin" valueType="num">
                                          <p:cBhvr>
                                            <p:cTn id="666" dur="500"/>
                                            <p:tgtEl>
                                              <p:spTgt spid="25"/>
                                            </p:tgtEl>
                                            <p:attrNameLst>
                                              <p:attrName>ppt_w</p:attrName>
                                            </p:attrNameLst>
                                          </p:cBhvr>
                                          <p:tavLst>
                                            <p:tav tm="0">
                                              <p:val>
                                                <p:strVal val="ppt_w"/>
                                              </p:val>
                                            </p:tav>
                                            <p:tav tm="100000">
                                              <p:val>
                                                <p:fltVal val="0"/>
                                              </p:val>
                                            </p:tav>
                                          </p:tavLst>
                                        </p:anim>
                                        <p:anim calcmode="lin" valueType="num">
                                          <p:cBhvr>
                                            <p:cTn id="667" dur="500"/>
                                            <p:tgtEl>
                                              <p:spTgt spid="25"/>
                                            </p:tgtEl>
                                            <p:attrNameLst>
                                              <p:attrName>ppt_h</p:attrName>
                                            </p:attrNameLst>
                                          </p:cBhvr>
                                          <p:tavLst>
                                            <p:tav tm="0">
                                              <p:val>
                                                <p:strVal val="ppt_h"/>
                                              </p:val>
                                            </p:tav>
                                            <p:tav tm="100000">
                                              <p:val>
                                                <p:fltVal val="0"/>
                                              </p:val>
                                            </p:tav>
                                          </p:tavLst>
                                        </p:anim>
                                        <p:animEffect transition="out" filter="fade">
                                          <p:cBhvr>
                                            <p:cTn id="668" dur="500"/>
                                            <p:tgtEl>
                                              <p:spTgt spid="25"/>
                                            </p:tgtEl>
                                          </p:cBhvr>
                                        </p:animEffect>
                                        <p:set>
                                          <p:cBhvr>
                                            <p:cTn id="669" dur="1" fill="hold">
                                              <p:stCondLst>
                                                <p:cond delay="499"/>
                                              </p:stCondLst>
                                            </p:cTn>
                                            <p:tgtEl>
                                              <p:spTgt spid="25"/>
                                            </p:tgtEl>
                                            <p:attrNameLst>
                                              <p:attrName>style.visibility</p:attrName>
                                            </p:attrNameLst>
                                          </p:cBhvr>
                                          <p:to>
                                            <p:strVal val="hidden"/>
                                          </p:to>
                                        </p:set>
                                      </p:childTnLst>
                                    </p:cTn>
                                  </p:par>
                                  <p:par>
                                    <p:cTn id="670" presetID="47" presetClass="entr" presetSubtype="0" fill="hold" grpId="16" nodeType="withEffect">
                                      <p:stCondLst>
                                        <p:cond delay="0"/>
                                      </p:stCondLst>
                                      <p:childTnLst>
                                        <p:set>
                                          <p:cBhvr>
                                            <p:cTn id="671" dur="1" fill="hold">
                                              <p:stCondLst>
                                                <p:cond delay="0"/>
                                              </p:stCondLst>
                                            </p:cTn>
                                            <p:tgtEl>
                                              <p:spTgt spid="42"/>
                                            </p:tgtEl>
                                            <p:attrNameLst>
                                              <p:attrName>style.visibility</p:attrName>
                                            </p:attrNameLst>
                                          </p:cBhvr>
                                          <p:to>
                                            <p:strVal val="visible"/>
                                          </p:to>
                                        </p:set>
                                        <p:animEffect transition="in" filter="fade">
                                          <p:cBhvr>
                                            <p:cTn id="672" dur="250"/>
                                            <p:tgtEl>
                                              <p:spTgt spid="42"/>
                                            </p:tgtEl>
                                          </p:cBhvr>
                                        </p:animEffect>
                                        <p:anim calcmode="lin" valueType="num">
                                          <p:cBhvr>
                                            <p:cTn id="673" dur="250" fill="hold"/>
                                            <p:tgtEl>
                                              <p:spTgt spid="42"/>
                                            </p:tgtEl>
                                            <p:attrNameLst>
                                              <p:attrName>ppt_x</p:attrName>
                                            </p:attrNameLst>
                                          </p:cBhvr>
                                          <p:tavLst>
                                            <p:tav tm="0">
                                              <p:val>
                                                <p:strVal val="#ppt_x"/>
                                              </p:val>
                                            </p:tav>
                                            <p:tav tm="100000">
                                              <p:val>
                                                <p:strVal val="#ppt_x"/>
                                              </p:val>
                                            </p:tav>
                                          </p:tavLst>
                                        </p:anim>
                                        <p:anim calcmode="lin" valueType="num">
                                          <p:cBhvr>
                                            <p:cTn id="674" dur="250" fill="hold"/>
                                            <p:tgtEl>
                                              <p:spTgt spid="42"/>
                                            </p:tgtEl>
                                            <p:attrNameLst>
                                              <p:attrName>ppt_y</p:attrName>
                                            </p:attrNameLst>
                                          </p:cBhvr>
                                          <p:tavLst>
                                            <p:tav tm="0">
                                              <p:val>
                                                <p:strVal val="#ppt_y-.1"/>
                                              </p:val>
                                            </p:tav>
                                            <p:tav tm="100000">
                                              <p:val>
                                                <p:strVal val="#ppt_y"/>
                                              </p:val>
                                            </p:tav>
                                          </p:tavLst>
                                        </p:anim>
                                      </p:childTnLst>
                                    </p:cTn>
                                  </p:par>
                                  <p:par>
                                    <p:cTn id="675" presetID="53" presetClass="entr" presetSubtype="16" fill="hold" nodeType="withEffect">
                                      <p:stCondLst>
                                        <p:cond delay="0"/>
                                      </p:stCondLst>
                                      <p:childTnLst>
                                        <p:set>
                                          <p:cBhvr>
                                            <p:cTn id="676" dur="1" fill="hold">
                                              <p:stCondLst>
                                                <p:cond delay="0"/>
                                              </p:stCondLst>
                                            </p:cTn>
                                            <p:tgtEl>
                                              <p:spTgt spid="41"/>
                                            </p:tgtEl>
                                            <p:attrNameLst>
                                              <p:attrName>style.visibility</p:attrName>
                                            </p:attrNameLst>
                                          </p:cBhvr>
                                          <p:to>
                                            <p:strVal val="visible"/>
                                          </p:to>
                                        </p:set>
                                        <p:anim calcmode="lin" valueType="num">
                                          <p:cBhvr>
                                            <p:cTn id="677" dur="500" fill="hold"/>
                                            <p:tgtEl>
                                              <p:spTgt spid="41"/>
                                            </p:tgtEl>
                                            <p:attrNameLst>
                                              <p:attrName>ppt_w</p:attrName>
                                            </p:attrNameLst>
                                          </p:cBhvr>
                                          <p:tavLst>
                                            <p:tav tm="0">
                                              <p:val>
                                                <p:fltVal val="0"/>
                                              </p:val>
                                            </p:tav>
                                            <p:tav tm="100000">
                                              <p:val>
                                                <p:strVal val="#ppt_w"/>
                                              </p:val>
                                            </p:tav>
                                          </p:tavLst>
                                        </p:anim>
                                        <p:anim calcmode="lin" valueType="num">
                                          <p:cBhvr>
                                            <p:cTn id="678" dur="500" fill="hold"/>
                                            <p:tgtEl>
                                              <p:spTgt spid="41"/>
                                            </p:tgtEl>
                                            <p:attrNameLst>
                                              <p:attrName>ppt_h</p:attrName>
                                            </p:attrNameLst>
                                          </p:cBhvr>
                                          <p:tavLst>
                                            <p:tav tm="0">
                                              <p:val>
                                                <p:fltVal val="0"/>
                                              </p:val>
                                            </p:tav>
                                            <p:tav tm="100000">
                                              <p:val>
                                                <p:strVal val="#ppt_h"/>
                                              </p:val>
                                            </p:tav>
                                          </p:tavLst>
                                        </p:anim>
                                        <p:animEffect transition="in" filter="fade">
                                          <p:cBhvr>
                                            <p:cTn id="679" dur="500"/>
                                            <p:tgtEl>
                                              <p:spTgt spid="41"/>
                                            </p:tgtEl>
                                          </p:cBhvr>
                                        </p:animEffect>
                                      </p:childTnLst>
                                    </p:cTn>
                                  </p:par>
                                </p:childTnLst>
                              </p:cTn>
                            </p:par>
                          </p:childTnLst>
                        </p:cTn>
                      </p:par>
                    </p:childTnLst>
                  </p:cTn>
                  <p:nextCondLst>
                    <p:cond evt="onClick" delay="0">
                      <p:tgtEl>
                        <p:spTgt spid="35"/>
                      </p:tgtEl>
                    </p:cond>
                  </p:nextCondLst>
                </p:seq>
                <p:seq concurrent="1" nextAc="seek">
                  <p:cTn id="680" restart="whenNotActive" fill="hold" evtFilter="cancelBubble" nodeType="interactiveSeq">
                    <p:stCondLst>
                      <p:cond evt="onClick" delay="0">
                        <p:tgtEl>
                          <p:spTgt spid="37"/>
                        </p:tgtEl>
                      </p:cond>
                    </p:stCondLst>
                    <p:endSync evt="end" delay="0">
                      <p:rtn val="all"/>
                    </p:endSync>
                    <p:childTnLst>
                      <p:par>
                        <p:cTn id="681" fill="hold">
                          <p:stCondLst>
                            <p:cond delay="0"/>
                          </p:stCondLst>
                          <p:childTnLst>
                            <p:par>
                              <p:cTn id="682" fill="hold">
                                <p:stCondLst>
                                  <p:cond delay="0"/>
                                </p:stCondLst>
                                <p:childTnLst>
                                  <p:par>
                                    <p:cTn id="683" presetID="47" presetClass="exit" presetSubtype="0" fill="hold" grpId="19" nodeType="withEffect">
                                      <p:stCondLst>
                                        <p:cond delay="0"/>
                                      </p:stCondLst>
                                      <p:childTnLst>
                                        <p:animEffect transition="out" filter="fade">
                                          <p:cBhvr>
                                            <p:cTn id="684" dur="1000"/>
                                            <p:tgtEl>
                                              <p:spTgt spid="26"/>
                                            </p:tgtEl>
                                          </p:cBhvr>
                                        </p:animEffect>
                                        <p:anim calcmode="lin" valueType="num">
                                          <p:cBhvr>
                                            <p:cTn id="685" dur="1000"/>
                                            <p:tgtEl>
                                              <p:spTgt spid="26"/>
                                            </p:tgtEl>
                                            <p:attrNameLst>
                                              <p:attrName>ppt_x</p:attrName>
                                            </p:attrNameLst>
                                          </p:cBhvr>
                                          <p:tavLst>
                                            <p:tav tm="0">
                                              <p:val>
                                                <p:strVal val="ppt_x"/>
                                              </p:val>
                                            </p:tav>
                                            <p:tav tm="100000">
                                              <p:val>
                                                <p:strVal val="ppt_x"/>
                                              </p:val>
                                            </p:tav>
                                          </p:tavLst>
                                        </p:anim>
                                        <p:anim calcmode="lin" valueType="num">
                                          <p:cBhvr>
                                            <p:cTn id="686" dur="1000"/>
                                            <p:tgtEl>
                                              <p:spTgt spid="26"/>
                                            </p:tgtEl>
                                            <p:attrNameLst>
                                              <p:attrName>ppt_y</p:attrName>
                                            </p:attrNameLst>
                                          </p:cBhvr>
                                          <p:tavLst>
                                            <p:tav tm="0">
                                              <p:val>
                                                <p:strVal val="ppt_y"/>
                                              </p:val>
                                            </p:tav>
                                            <p:tav tm="100000">
                                              <p:val>
                                                <p:strVal val="ppt_y-.1"/>
                                              </p:val>
                                            </p:tav>
                                          </p:tavLst>
                                        </p:anim>
                                        <p:set>
                                          <p:cBhvr>
                                            <p:cTn id="687" dur="1" fill="hold">
                                              <p:stCondLst>
                                                <p:cond delay="999"/>
                                              </p:stCondLst>
                                            </p:cTn>
                                            <p:tgtEl>
                                              <p:spTgt spid="26"/>
                                            </p:tgtEl>
                                            <p:attrNameLst>
                                              <p:attrName>style.visibility</p:attrName>
                                            </p:attrNameLst>
                                          </p:cBhvr>
                                          <p:to>
                                            <p:strVal val="hidden"/>
                                          </p:to>
                                        </p:set>
                                      </p:childTnLst>
                                    </p:cTn>
                                  </p:par>
                                  <p:par>
                                    <p:cTn id="688" presetID="42" presetClass="exit" presetSubtype="0" fill="hold" grpId="3" nodeType="withEffect">
                                      <p:stCondLst>
                                        <p:cond delay="0"/>
                                      </p:stCondLst>
                                      <p:childTnLst>
                                        <p:animEffect transition="out" filter="fade">
                                          <p:cBhvr>
                                            <p:cTn id="689" dur="1000"/>
                                            <p:tgtEl>
                                              <p:spTgt spid="38"/>
                                            </p:tgtEl>
                                          </p:cBhvr>
                                        </p:animEffect>
                                        <p:anim calcmode="lin" valueType="num">
                                          <p:cBhvr>
                                            <p:cTn id="690" dur="1000"/>
                                            <p:tgtEl>
                                              <p:spTgt spid="38"/>
                                            </p:tgtEl>
                                            <p:attrNameLst>
                                              <p:attrName>ppt_x</p:attrName>
                                            </p:attrNameLst>
                                          </p:cBhvr>
                                          <p:tavLst>
                                            <p:tav tm="0">
                                              <p:val>
                                                <p:strVal val="ppt_x"/>
                                              </p:val>
                                            </p:tav>
                                            <p:tav tm="100000">
                                              <p:val>
                                                <p:strVal val="ppt_x"/>
                                              </p:val>
                                            </p:tav>
                                          </p:tavLst>
                                        </p:anim>
                                        <p:anim calcmode="lin" valueType="num">
                                          <p:cBhvr>
                                            <p:cTn id="691" dur="1000"/>
                                            <p:tgtEl>
                                              <p:spTgt spid="38"/>
                                            </p:tgtEl>
                                            <p:attrNameLst>
                                              <p:attrName>ppt_y</p:attrName>
                                            </p:attrNameLst>
                                          </p:cBhvr>
                                          <p:tavLst>
                                            <p:tav tm="0">
                                              <p:val>
                                                <p:strVal val="ppt_y"/>
                                              </p:val>
                                            </p:tav>
                                            <p:tav tm="100000">
                                              <p:val>
                                                <p:strVal val="ppt_y+.1"/>
                                              </p:val>
                                            </p:tav>
                                          </p:tavLst>
                                        </p:anim>
                                        <p:set>
                                          <p:cBhvr>
                                            <p:cTn id="692" dur="1" fill="hold">
                                              <p:stCondLst>
                                                <p:cond delay="999"/>
                                              </p:stCondLst>
                                            </p:cTn>
                                            <p:tgtEl>
                                              <p:spTgt spid="38"/>
                                            </p:tgtEl>
                                            <p:attrNameLst>
                                              <p:attrName>style.visibility</p:attrName>
                                            </p:attrNameLst>
                                          </p:cBhvr>
                                          <p:to>
                                            <p:strVal val="hidden"/>
                                          </p:to>
                                        </p:set>
                                      </p:childTnLst>
                                    </p:cTn>
                                  </p:par>
                                  <p:par>
                                    <p:cTn id="693" presetID="42" presetClass="exit" presetSubtype="0" fill="hold" grpId="3" nodeType="withEffect">
                                      <p:stCondLst>
                                        <p:cond delay="0"/>
                                      </p:stCondLst>
                                      <p:childTnLst>
                                        <p:animEffect transition="out" filter="fade">
                                          <p:cBhvr>
                                            <p:cTn id="694" dur="1000"/>
                                            <p:tgtEl>
                                              <p:spTgt spid="37"/>
                                            </p:tgtEl>
                                          </p:cBhvr>
                                        </p:animEffect>
                                        <p:anim calcmode="lin" valueType="num">
                                          <p:cBhvr>
                                            <p:cTn id="695" dur="1000"/>
                                            <p:tgtEl>
                                              <p:spTgt spid="37"/>
                                            </p:tgtEl>
                                            <p:attrNameLst>
                                              <p:attrName>ppt_x</p:attrName>
                                            </p:attrNameLst>
                                          </p:cBhvr>
                                          <p:tavLst>
                                            <p:tav tm="0">
                                              <p:val>
                                                <p:strVal val="ppt_x"/>
                                              </p:val>
                                            </p:tav>
                                            <p:tav tm="100000">
                                              <p:val>
                                                <p:strVal val="ppt_x"/>
                                              </p:val>
                                            </p:tav>
                                          </p:tavLst>
                                        </p:anim>
                                        <p:anim calcmode="lin" valueType="num">
                                          <p:cBhvr>
                                            <p:cTn id="696" dur="1000"/>
                                            <p:tgtEl>
                                              <p:spTgt spid="37"/>
                                            </p:tgtEl>
                                            <p:attrNameLst>
                                              <p:attrName>ppt_y</p:attrName>
                                            </p:attrNameLst>
                                          </p:cBhvr>
                                          <p:tavLst>
                                            <p:tav tm="0">
                                              <p:val>
                                                <p:strVal val="ppt_y"/>
                                              </p:val>
                                            </p:tav>
                                            <p:tav tm="100000">
                                              <p:val>
                                                <p:strVal val="ppt_y+.1"/>
                                              </p:val>
                                            </p:tav>
                                          </p:tavLst>
                                        </p:anim>
                                        <p:set>
                                          <p:cBhvr>
                                            <p:cTn id="697" dur="1" fill="hold">
                                              <p:stCondLst>
                                                <p:cond delay="999"/>
                                              </p:stCondLst>
                                            </p:cTn>
                                            <p:tgtEl>
                                              <p:spTgt spid="37"/>
                                            </p:tgtEl>
                                            <p:attrNameLst>
                                              <p:attrName>style.visibility</p:attrName>
                                            </p:attrNameLst>
                                          </p:cBhvr>
                                          <p:to>
                                            <p:strVal val="hidden"/>
                                          </p:to>
                                        </p:set>
                                      </p:childTnLst>
                                    </p:cTn>
                                  </p:par>
                                  <p:par>
                                    <p:cTn id="698" presetID="53" presetClass="exit" presetSubtype="32" fill="hold" nodeType="withEffect">
                                      <p:stCondLst>
                                        <p:cond delay="0"/>
                                      </p:stCondLst>
                                      <p:childTnLst>
                                        <p:anim calcmode="lin" valueType="num">
                                          <p:cBhvr>
                                            <p:cTn id="699" dur="500"/>
                                            <p:tgtEl>
                                              <p:spTgt spid="25"/>
                                            </p:tgtEl>
                                            <p:attrNameLst>
                                              <p:attrName>ppt_w</p:attrName>
                                            </p:attrNameLst>
                                          </p:cBhvr>
                                          <p:tavLst>
                                            <p:tav tm="0">
                                              <p:val>
                                                <p:strVal val="ppt_w"/>
                                              </p:val>
                                            </p:tav>
                                            <p:tav tm="100000">
                                              <p:val>
                                                <p:fltVal val="0"/>
                                              </p:val>
                                            </p:tav>
                                          </p:tavLst>
                                        </p:anim>
                                        <p:anim calcmode="lin" valueType="num">
                                          <p:cBhvr>
                                            <p:cTn id="700" dur="500"/>
                                            <p:tgtEl>
                                              <p:spTgt spid="25"/>
                                            </p:tgtEl>
                                            <p:attrNameLst>
                                              <p:attrName>ppt_h</p:attrName>
                                            </p:attrNameLst>
                                          </p:cBhvr>
                                          <p:tavLst>
                                            <p:tav tm="0">
                                              <p:val>
                                                <p:strVal val="ppt_h"/>
                                              </p:val>
                                            </p:tav>
                                            <p:tav tm="100000">
                                              <p:val>
                                                <p:fltVal val="0"/>
                                              </p:val>
                                            </p:tav>
                                          </p:tavLst>
                                        </p:anim>
                                        <p:animEffect transition="out" filter="fade">
                                          <p:cBhvr>
                                            <p:cTn id="701" dur="500"/>
                                            <p:tgtEl>
                                              <p:spTgt spid="25"/>
                                            </p:tgtEl>
                                          </p:cBhvr>
                                        </p:animEffect>
                                        <p:set>
                                          <p:cBhvr>
                                            <p:cTn id="702" dur="1" fill="hold">
                                              <p:stCondLst>
                                                <p:cond delay="499"/>
                                              </p:stCondLst>
                                            </p:cTn>
                                            <p:tgtEl>
                                              <p:spTgt spid="25"/>
                                            </p:tgtEl>
                                            <p:attrNameLst>
                                              <p:attrName>style.visibility</p:attrName>
                                            </p:attrNameLst>
                                          </p:cBhvr>
                                          <p:to>
                                            <p:strVal val="hidden"/>
                                          </p:to>
                                        </p:set>
                                      </p:childTnLst>
                                    </p:cTn>
                                  </p:par>
                                  <p:par>
                                    <p:cTn id="703" presetID="47" presetClass="entr" presetSubtype="0" fill="hold" grpId="17" nodeType="withEffect">
                                      <p:stCondLst>
                                        <p:cond delay="0"/>
                                      </p:stCondLst>
                                      <p:childTnLst>
                                        <p:set>
                                          <p:cBhvr>
                                            <p:cTn id="704" dur="1" fill="hold">
                                              <p:stCondLst>
                                                <p:cond delay="0"/>
                                              </p:stCondLst>
                                            </p:cTn>
                                            <p:tgtEl>
                                              <p:spTgt spid="42"/>
                                            </p:tgtEl>
                                            <p:attrNameLst>
                                              <p:attrName>style.visibility</p:attrName>
                                            </p:attrNameLst>
                                          </p:cBhvr>
                                          <p:to>
                                            <p:strVal val="visible"/>
                                          </p:to>
                                        </p:set>
                                        <p:animEffect transition="in" filter="fade">
                                          <p:cBhvr>
                                            <p:cTn id="705" dur="250"/>
                                            <p:tgtEl>
                                              <p:spTgt spid="42"/>
                                            </p:tgtEl>
                                          </p:cBhvr>
                                        </p:animEffect>
                                        <p:anim calcmode="lin" valueType="num">
                                          <p:cBhvr>
                                            <p:cTn id="706" dur="250" fill="hold"/>
                                            <p:tgtEl>
                                              <p:spTgt spid="42"/>
                                            </p:tgtEl>
                                            <p:attrNameLst>
                                              <p:attrName>ppt_x</p:attrName>
                                            </p:attrNameLst>
                                          </p:cBhvr>
                                          <p:tavLst>
                                            <p:tav tm="0">
                                              <p:val>
                                                <p:strVal val="#ppt_x"/>
                                              </p:val>
                                            </p:tav>
                                            <p:tav tm="100000">
                                              <p:val>
                                                <p:strVal val="#ppt_x"/>
                                              </p:val>
                                            </p:tav>
                                          </p:tavLst>
                                        </p:anim>
                                        <p:anim calcmode="lin" valueType="num">
                                          <p:cBhvr>
                                            <p:cTn id="707" dur="250" fill="hold"/>
                                            <p:tgtEl>
                                              <p:spTgt spid="42"/>
                                            </p:tgtEl>
                                            <p:attrNameLst>
                                              <p:attrName>ppt_y</p:attrName>
                                            </p:attrNameLst>
                                          </p:cBhvr>
                                          <p:tavLst>
                                            <p:tav tm="0">
                                              <p:val>
                                                <p:strVal val="#ppt_y-.1"/>
                                              </p:val>
                                            </p:tav>
                                            <p:tav tm="100000">
                                              <p:val>
                                                <p:strVal val="#ppt_y"/>
                                              </p:val>
                                            </p:tav>
                                          </p:tavLst>
                                        </p:anim>
                                      </p:childTnLst>
                                    </p:cTn>
                                  </p:par>
                                  <p:par>
                                    <p:cTn id="708" presetID="53" presetClass="entr" presetSubtype="16" fill="hold" nodeType="withEffect">
                                      <p:stCondLst>
                                        <p:cond delay="0"/>
                                      </p:stCondLst>
                                      <p:childTnLst>
                                        <p:set>
                                          <p:cBhvr>
                                            <p:cTn id="709" dur="1" fill="hold">
                                              <p:stCondLst>
                                                <p:cond delay="0"/>
                                              </p:stCondLst>
                                            </p:cTn>
                                            <p:tgtEl>
                                              <p:spTgt spid="41"/>
                                            </p:tgtEl>
                                            <p:attrNameLst>
                                              <p:attrName>style.visibility</p:attrName>
                                            </p:attrNameLst>
                                          </p:cBhvr>
                                          <p:to>
                                            <p:strVal val="visible"/>
                                          </p:to>
                                        </p:set>
                                        <p:anim calcmode="lin" valueType="num">
                                          <p:cBhvr>
                                            <p:cTn id="710" dur="500" fill="hold"/>
                                            <p:tgtEl>
                                              <p:spTgt spid="41"/>
                                            </p:tgtEl>
                                            <p:attrNameLst>
                                              <p:attrName>ppt_w</p:attrName>
                                            </p:attrNameLst>
                                          </p:cBhvr>
                                          <p:tavLst>
                                            <p:tav tm="0">
                                              <p:val>
                                                <p:fltVal val="0"/>
                                              </p:val>
                                            </p:tav>
                                            <p:tav tm="100000">
                                              <p:val>
                                                <p:strVal val="#ppt_w"/>
                                              </p:val>
                                            </p:tav>
                                          </p:tavLst>
                                        </p:anim>
                                        <p:anim calcmode="lin" valueType="num">
                                          <p:cBhvr>
                                            <p:cTn id="711" dur="500" fill="hold"/>
                                            <p:tgtEl>
                                              <p:spTgt spid="41"/>
                                            </p:tgtEl>
                                            <p:attrNameLst>
                                              <p:attrName>ppt_h</p:attrName>
                                            </p:attrNameLst>
                                          </p:cBhvr>
                                          <p:tavLst>
                                            <p:tav tm="0">
                                              <p:val>
                                                <p:fltVal val="0"/>
                                              </p:val>
                                            </p:tav>
                                            <p:tav tm="100000">
                                              <p:val>
                                                <p:strVal val="#ppt_h"/>
                                              </p:val>
                                            </p:tav>
                                          </p:tavLst>
                                        </p:anim>
                                        <p:animEffect transition="in" filter="fade">
                                          <p:cBhvr>
                                            <p:cTn id="712" dur="500"/>
                                            <p:tgtEl>
                                              <p:spTgt spid="41"/>
                                            </p:tgtEl>
                                          </p:cBhvr>
                                        </p:animEffect>
                                      </p:childTnLst>
                                    </p:cTn>
                                  </p:par>
                                </p:childTnLst>
                              </p:cTn>
                            </p:par>
                          </p:childTnLst>
                        </p:cTn>
                      </p:par>
                    </p:childTnLst>
                  </p:cTn>
                  <p:nextCondLst>
                    <p:cond evt="onClick" delay="0">
                      <p:tgtEl>
                        <p:spTgt spid="37"/>
                      </p:tgtEl>
                    </p:cond>
                  </p:nextCondLst>
                </p:seq>
                <p:seq concurrent="1" nextAc="seek">
                  <p:cTn id="713" restart="whenNotActive" fill="hold" evtFilter="cancelBubble" nodeType="interactiveSeq">
                    <p:stCondLst>
                      <p:cond evt="onClick" delay="0">
                        <p:tgtEl>
                          <p:spTgt spid="39"/>
                        </p:tgtEl>
                      </p:cond>
                    </p:stCondLst>
                    <p:endSync evt="end" delay="0">
                      <p:rtn val="all"/>
                    </p:endSync>
                    <p:childTnLst>
                      <p:par>
                        <p:cTn id="714" fill="hold">
                          <p:stCondLst>
                            <p:cond delay="0"/>
                          </p:stCondLst>
                          <p:childTnLst>
                            <p:par>
                              <p:cTn id="715" fill="hold">
                                <p:stCondLst>
                                  <p:cond delay="0"/>
                                </p:stCondLst>
                                <p:childTnLst>
                                  <p:par>
                                    <p:cTn id="716" presetID="47" presetClass="exit" presetSubtype="0" fill="hold" grpId="20" nodeType="withEffect">
                                      <p:stCondLst>
                                        <p:cond delay="0"/>
                                      </p:stCondLst>
                                      <p:childTnLst>
                                        <p:animEffect transition="out" filter="fade">
                                          <p:cBhvr>
                                            <p:cTn id="717" dur="1000"/>
                                            <p:tgtEl>
                                              <p:spTgt spid="26"/>
                                            </p:tgtEl>
                                          </p:cBhvr>
                                        </p:animEffect>
                                        <p:anim calcmode="lin" valueType="num">
                                          <p:cBhvr>
                                            <p:cTn id="718" dur="1000"/>
                                            <p:tgtEl>
                                              <p:spTgt spid="26"/>
                                            </p:tgtEl>
                                            <p:attrNameLst>
                                              <p:attrName>ppt_x</p:attrName>
                                            </p:attrNameLst>
                                          </p:cBhvr>
                                          <p:tavLst>
                                            <p:tav tm="0">
                                              <p:val>
                                                <p:strVal val="ppt_x"/>
                                              </p:val>
                                            </p:tav>
                                            <p:tav tm="100000">
                                              <p:val>
                                                <p:strVal val="ppt_x"/>
                                              </p:val>
                                            </p:tav>
                                          </p:tavLst>
                                        </p:anim>
                                        <p:anim calcmode="lin" valueType="num">
                                          <p:cBhvr>
                                            <p:cTn id="719" dur="1000"/>
                                            <p:tgtEl>
                                              <p:spTgt spid="26"/>
                                            </p:tgtEl>
                                            <p:attrNameLst>
                                              <p:attrName>ppt_y</p:attrName>
                                            </p:attrNameLst>
                                          </p:cBhvr>
                                          <p:tavLst>
                                            <p:tav tm="0">
                                              <p:val>
                                                <p:strVal val="ppt_y"/>
                                              </p:val>
                                            </p:tav>
                                            <p:tav tm="100000">
                                              <p:val>
                                                <p:strVal val="ppt_y-.1"/>
                                              </p:val>
                                            </p:tav>
                                          </p:tavLst>
                                        </p:anim>
                                        <p:set>
                                          <p:cBhvr>
                                            <p:cTn id="720" dur="1" fill="hold">
                                              <p:stCondLst>
                                                <p:cond delay="999"/>
                                              </p:stCondLst>
                                            </p:cTn>
                                            <p:tgtEl>
                                              <p:spTgt spid="26"/>
                                            </p:tgtEl>
                                            <p:attrNameLst>
                                              <p:attrName>style.visibility</p:attrName>
                                            </p:attrNameLst>
                                          </p:cBhvr>
                                          <p:to>
                                            <p:strVal val="hidden"/>
                                          </p:to>
                                        </p:set>
                                      </p:childTnLst>
                                    </p:cTn>
                                  </p:par>
                                  <p:par>
                                    <p:cTn id="721" presetID="42" presetClass="exit" presetSubtype="0" fill="hold" grpId="3" nodeType="withEffect">
                                      <p:stCondLst>
                                        <p:cond delay="0"/>
                                      </p:stCondLst>
                                      <p:childTnLst>
                                        <p:animEffect transition="out" filter="fade">
                                          <p:cBhvr>
                                            <p:cTn id="722" dur="1000"/>
                                            <p:tgtEl>
                                              <p:spTgt spid="39"/>
                                            </p:tgtEl>
                                          </p:cBhvr>
                                        </p:animEffect>
                                        <p:anim calcmode="lin" valueType="num">
                                          <p:cBhvr>
                                            <p:cTn id="723" dur="1000"/>
                                            <p:tgtEl>
                                              <p:spTgt spid="39"/>
                                            </p:tgtEl>
                                            <p:attrNameLst>
                                              <p:attrName>ppt_x</p:attrName>
                                            </p:attrNameLst>
                                          </p:cBhvr>
                                          <p:tavLst>
                                            <p:tav tm="0">
                                              <p:val>
                                                <p:strVal val="ppt_x"/>
                                              </p:val>
                                            </p:tav>
                                            <p:tav tm="100000">
                                              <p:val>
                                                <p:strVal val="ppt_x"/>
                                              </p:val>
                                            </p:tav>
                                          </p:tavLst>
                                        </p:anim>
                                        <p:anim calcmode="lin" valueType="num">
                                          <p:cBhvr>
                                            <p:cTn id="724" dur="1000"/>
                                            <p:tgtEl>
                                              <p:spTgt spid="39"/>
                                            </p:tgtEl>
                                            <p:attrNameLst>
                                              <p:attrName>ppt_y</p:attrName>
                                            </p:attrNameLst>
                                          </p:cBhvr>
                                          <p:tavLst>
                                            <p:tav tm="0">
                                              <p:val>
                                                <p:strVal val="ppt_y"/>
                                              </p:val>
                                            </p:tav>
                                            <p:tav tm="100000">
                                              <p:val>
                                                <p:strVal val="ppt_y+.1"/>
                                              </p:val>
                                            </p:tav>
                                          </p:tavLst>
                                        </p:anim>
                                        <p:set>
                                          <p:cBhvr>
                                            <p:cTn id="725" dur="1" fill="hold">
                                              <p:stCondLst>
                                                <p:cond delay="999"/>
                                              </p:stCondLst>
                                            </p:cTn>
                                            <p:tgtEl>
                                              <p:spTgt spid="39"/>
                                            </p:tgtEl>
                                            <p:attrNameLst>
                                              <p:attrName>style.visibility</p:attrName>
                                            </p:attrNameLst>
                                          </p:cBhvr>
                                          <p:to>
                                            <p:strVal val="hidden"/>
                                          </p:to>
                                        </p:set>
                                      </p:childTnLst>
                                    </p:cTn>
                                  </p:par>
                                  <p:par>
                                    <p:cTn id="726" presetID="42" presetClass="exit" presetSubtype="0" fill="hold" grpId="3" nodeType="withEffect">
                                      <p:stCondLst>
                                        <p:cond delay="0"/>
                                      </p:stCondLst>
                                      <p:childTnLst>
                                        <p:animEffect transition="out" filter="fade">
                                          <p:cBhvr>
                                            <p:cTn id="727" dur="1000"/>
                                            <p:tgtEl>
                                              <p:spTgt spid="40"/>
                                            </p:tgtEl>
                                          </p:cBhvr>
                                        </p:animEffect>
                                        <p:anim calcmode="lin" valueType="num">
                                          <p:cBhvr>
                                            <p:cTn id="728" dur="1000"/>
                                            <p:tgtEl>
                                              <p:spTgt spid="40"/>
                                            </p:tgtEl>
                                            <p:attrNameLst>
                                              <p:attrName>ppt_x</p:attrName>
                                            </p:attrNameLst>
                                          </p:cBhvr>
                                          <p:tavLst>
                                            <p:tav tm="0">
                                              <p:val>
                                                <p:strVal val="ppt_x"/>
                                              </p:val>
                                            </p:tav>
                                            <p:tav tm="100000">
                                              <p:val>
                                                <p:strVal val="ppt_x"/>
                                              </p:val>
                                            </p:tav>
                                          </p:tavLst>
                                        </p:anim>
                                        <p:anim calcmode="lin" valueType="num">
                                          <p:cBhvr>
                                            <p:cTn id="729" dur="1000"/>
                                            <p:tgtEl>
                                              <p:spTgt spid="40"/>
                                            </p:tgtEl>
                                            <p:attrNameLst>
                                              <p:attrName>ppt_y</p:attrName>
                                            </p:attrNameLst>
                                          </p:cBhvr>
                                          <p:tavLst>
                                            <p:tav tm="0">
                                              <p:val>
                                                <p:strVal val="ppt_y"/>
                                              </p:val>
                                            </p:tav>
                                            <p:tav tm="100000">
                                              <p:val>
                                                <p:strVal val="ppt_y+.1"/>
                                              </p:val>
                                            </p:tav>
                                          </p:tavLst>
                                        </p:anim>
                                        <p:set>
                                          <p:cBhvr>
                                            <p:cTn id="730" dur="1" fill="hold">
                                              <p:stCondLst>
                                                <p:cond delay="999"/>
                                              </p:stCondLst>
                                            </p:cTn>
                                            <p:tgtEl>
                                              <p:spTgt spid="40"/>
                                            </p:tgtEl>
                                            <p:attrNameLst>
                                              <p:attrName>style.visibility</p:attrName>
                                            </p:attrNameLst>
                                          </p:cBhvr>
                                          <p:to>
                                            <p:strVal val="hidden"/>
                                          </p:to>
                                        </p:set>
                                      </p:childTnLst>
                                    </p:cTn>
                                  </p:par>
                                  <p:par>
                                    <p:cTn id="731" presetID="53" presetClass="exit" presetSubtype="32" fill="hold" nodeType="withEffect">
                                      <p:stCondLst>
                                        <p:cond delay="0"/>
                                      </p:stCondLst>
                                      <p:childTnLst>
                                        <p:anim calcmode="lin" valueType="num">
                                          <p:cBhvr>
                                            <p:cTn id="732" dur="500"/>
                                            <p:tgtEl>
                                              <p:spTgt spid="25"/>
                                            </p:tgtEl>
                                            <p:attrNameLst>
                                              <p:attrName>ppt_w</p:attrName>
                                            </p:attrNameLst>
                                          </p:cBhvr>
                                          <p:tavLst>
                                            <p:tav tm="0">
                                              <p:val>
                                                <p:strVal val="ppt_w"/>
                                              </p:val>
                                            </p:tav>
                                            <p:tav tm="100000">
                                              <p:val>
                                                <p:fltVal val="0"/>
                                              </p:val>
                                            </p:tav>
                                          </p:tavLst>
                                        </p:anim>
                                        <p:anim calcmode="lin" valueType="num">
                                          <p:cBhvr>
                                            <p:cTn id="733" dur="500"/>
                                            <p:tgtEl>
                                              <p:spTgt spid="25"/>
                                            </p:tgtEl>
                                            <p:attrNameLst>
                                              <p:attrName>ppt_h</p:attrName>
                                            </p:attrNameLst>
                                          </p:cBhvr>
                                          <p:tavLst>
                                            <p:tav tm="0">
                                              <p:val>
                                                <p:strVal val="ppt_h"/>
                                              </p:val>
                                            </p:tav>
                                            <p:tav tm="100000">
                                              <p:val>
                                                <p:fltVal val="0"/>
                                              </p:val>
                                            </p:tav>
                                          </p:tavLst>
                                        </p:anim>
                                        <p:animEffect transition="out" filter="fade">
                                          <p:cBhvr>
                                            <p:cTn id="734" dur="500"/>
                                            <p:tgtEl>
                                              <p:spTgt spid="25"/>
                                            </p:tgtEl>
                                          </p:cBhvr>
                                        </p:animEffect>
                                        <p:set>
                                          <p:cBhvr>
                                            <p:cTn id="735" dur="1" fill="hold">
                                              <p:stCondLst>
                                                <p:cond delay="499"/>
                                              </p:stCondLst>
                                            </p:cTn>
                                            <p:tgtEl>
                                              <p:spTgt spid="25"/>
                                            </p:tgtEl>
                                            <p:attrNameLst>
                                              <p:attrName>style.visibility</p:attrName>
                                            </p:attrNameLst>
                                          </p:cBhvr>
                                          <p:to>
                                            <p:strVal val="hidden"/>
                                          </p:to>
                                        </p:set>
                                      </p:childTnLst>
                                    </p:cTn>
                                  </p:par>
                                  <p:par>
                                    <p:cTn id="736" presetID="47" presetClass="entr" presetSubtype="0" fill="hold" grpId="14" nodeType="withEffect">
                                      <p:stCondLst>
                                        <p:cond delay="0"/>
                                      </p:stCondLst>
                                      <p:childTnLst>
                                        <p:set>
                                          <p:cBhvr>
                                            <p:cTn id="737" dur="1" fill="hold">
                                              <p:stCondLst>
                                                <p:cond delay="0"/>
                                              </p:stCondLst>
                                            </p:cTn>
                                            <p:tgtEl>
                                              <p:spTgt spid="42"/>
                                            </p:tgtEl>
                                            <p:attrNameLst>
                                              <p:attrName>style.visibility</p:attrName>
                                            </p:attrNameLst>
                                          </p:cBhvr>
                                          <p:to>
                                            <p:strVal val="visible"/>
                                          </p:to>
                                        </p:set>
                                        <p:animEffect transition="in" filter="fade">
                                          <p:cBhvr>
                                            <p:cTn id="738" dur="250"/>
                                            <p:tgtEl>
                                              <p:spTgt spid="42"/>
                                            </p:tgtEl>
                                          </p:cBhvr>
                                        </p:animEffect>
                                        <p:anim calcmode="lin" valueType="num">
                                          <p:cBhvr>
                                            <p:cTn id="739" dur="250" fill="hold"/>
                                            <p:tgtEl>
                                              <p:spTgt spid="42"/>
                                            </p:tgtEl>
                                            <p:attrNameLst>
                                              <p:attrName>ppt_x</p:attrName>
                                            </p:attrNameLst>
                                          </p:cBhvr>
                                          <p:tavLst>
                                            <p:tav tm="0">
                                              <p:val>
                                                <p:strVal val="#ppt_x"/>
                                              </p:val>
                                            </p:tav>
                                            <p:tav tm="100000">
                                              <p:val>
                                                <p:strVal val="#ppt_x"/>
                                              </p:val>
                                            </p:tav>
                                          </p:tavLst>
                                        </p:anim>
                                        <p:anim calcmode="lin" valueType="num">
                                          <p:cBhvr>
                                            <p:cTn id="740" dur="250" fill="hold"/>
                                            <p:tgtEl>
                                              <p:spTgt spid="42"/>
                                            </p:tgtEl>
                                            <p:attrNameLst>
                                              <p:attrName>ppt_y</p:attrName>
                                            </p:attrNameLst>
                                          </p:cBhvr>
                                          <p:tavLst>
                                            <p:tav tm="0">
                                              <p:val>
                                                <p:strVal val="#ppt_y-.1"/>
                                              </p:val>
                                            </p:tav>
                                            <p:tav tm="100000">
                                              <p:val>
                                                <p:strVal val="#ppt_y"/>
                                              </p:val>
                                            </p:tav>
                                          </p:tavLst>
                                        </p:anim>
                                      </p:childTnLst>
                                    </p:cTn>
                                  </p:par>
                                  <p:par>
                                    <p:cTn id="741" presetID="53" presetClass="entr" presetSubtype="16" fill="hold" nodeType="withEffect">
                                      <p:stCondLst>
                                        <p:cond delay="0"/>
                                      </p:stCondLst>
                                      <p:childTnLst>
                                        <p:set>
                                          <p:cBhvr>
                                            <p:cTn id="742" dur="1" fill="hold">
                                              <p:stCondLst>
                                                <p:cond delay="0"/>
                                              </p:stCondLst>
                                            </p:cTn>
                                            <p:tgtEl>
                                              <p:spTgt spid="41"/>
                                            </p:tgtEl>
                                            <p:attrNameLst>
                                              <p:attrName>style.visibility</p:attrName>
                                            </p:attrNameLst>
                                          </p:cBhvr>
                                          <p:to>
                                            <p:strVal val="visible"/>
                                          </p:to>
                                        </p:set>
                                        <p:anim calcmode="lin" valueType="num">
                                          <p:cBhvr>
                                            <p:cTn id="743" dur="500" fill="hold"/>
                                            <p:tgtEl>
                                              <p:spTgt spid="41"/>
                                            </p:tgtEl>
                                            <p:attrNameLst>
                                              <p:attrName>ppt_w</p:attrName>
                                            </p:attrNameLst>
                                          </p:cBhvr>
                                          <p:tavLst>
                                            <p:tav tm="0">
                                              <p:val>
                                                <p:fltVal val="0"/>
                                              </p:val>
                                            </p:tav>
                                            <p:tav tm="100000">
                                              <p:val>
                                                <p:strVal val="#ppt_w"/>
                                              </p:val>
                                            </p:tav>
                                          </p:tavLst>
                                        </p:anim>
                                        <p:anim calcmode="lin" valueType="num">
                                          <p:cBhvr>
                                            <p:cTn id="744" dur="500" fill="hold"/>
                                            <p:tgtEl>
                                              <p:spTgt spid="41"/>
                                            </p:tgtEl>
                                            <p:attrNameLst>
                                              <p:attrName>ppt_h</p:attrName>
                                            </p:attrNameLst>
                                          </p:cBhvr>
                                          <p:tavLst>
                                            <p:tav tm="0">
                                              <p:val>
                                                <p:fltVal val="0"/>
                                              </p:val>
                                            </p:tav>
                                            <p:tav tm="100000">
                                              <p:val>
                                                <p:strVal val="#ppt_h"/>
                                              </p:val>
                                            </p:tav>
                                          </p:tavLst>
                                        </p:anim>
                                        <p:animEffect transition="in" filter="fade">
                                          <p:cBhvr>
                                            <p:cTn id="745" dur="500"/>
                                            <p:tgtEl>
                                              <p:spTgt spid="41"/>
                                            </p:tgtEl>
                                          </p:cBhvr>
                                        </p:animEffect>
                                      </p:childTnLst>
                                    </p:cTn>
                                  </p:par>
                                </p:childTnLst>
                              </p:cTn>
                            </p:par>
                          </p:childTnLst>
                        </p:cTn>
                      </p:par>
                    </p:childTnLst>
                  </p:cTn>
                  <p:nextCondLst>
                    <p:cond evt="onClick" delay="0">
                      <p:tgtEl>
                        <p:spTgt spid="39"/>
                      </p:tgtEl>
                    </p:cond>
                  </p:nextCondLst>
                </p:seq>
                <p:seq concurrent="1" nextAc="seek">
                  <p:cTn id="746" restart="whenNotActive" fill="hold" evtFilter="cancelBubble" nodeType="interactiveSeq">
                    <p:stCondLst>
                      <p:cond evt="onClick" delay="0">
                        <p:tgtEl>
                          <p:spTgt spid="44"/>
                        </p:tgtEl>
                      </p:cond>
                    </p:stCondLst>
                    <p:endSync evt="end" delay="0">
                      <p:rtn val="all"/>
                    </p:endSync>
                    <p:childTnLst>
                      <p:par>
                        <p:cTn id="747" fill="hold">
                          <p:stCondLst>
                            <p:cond delay="0"/>
                          </p:stCondLst>
                          <p:childTnLst>
                            <p:par>
                              <p:cTn id="748" fill="hold">
                                <p:stCondLst>
                                  <p:cond delay="0"/>
                                </p:stCondLst>
                                <p:childTnLst>
                                  <p:par>
                                    <p:cTn id="749" presetID="1" presetClass="mediacall" presetSubtype="0" fill="hold" nodeType="clickEffect">
                                      <p:stCondLst>
                                        <p:cond delay="0"/>
                                      </p:stCondLst>
                                      <p:childTnLst>
                                        <p:cmd type="call" cmd="playFrom(0.0)">
                                          <p:cBhvr>
                                            <p:cTn id="750" dur="11261" fill="hold"/>
                                            <p:tgtEl>
                                              <p:spTgt spid="44"/>
                                            </p:tgtEl>
                                          </p:cBhvr>
                                        </p:cmd>
                                      </p:childTnLst>
                                    </p:cTn>
                                  </p:par>
                                  <p:par>
                                    <p:cTn id="751" presetID="26" presetClass="emph" presetSubtype="0" fill="hold" nodeType="withEffect">
                                      <p:stCondLst>
                                        <p:cond delay="0"/>
                                      </p:stCondLst>
                                      <p:childTnLst>
                                        <p:animEffect transition="out" filter="fade">
                                          <p:cBhvr>
                                            <p:cTn id="752" dur="500" tmFilter="0, 0; .2, .5; .8, .5; 1, 0"/>
                                            <p:tgtEl>
                                              <p:spTgt spid="44"/>
                                            </p:tgtEl>
                                          </p:cBhvr>
                                        </p:animEffect>
                                        <p:animScale>
                                          <p:cBhvr>
                                            <p:cTn id="753" dur="250" autoRev="1" fill="hold"/>
                                            <p:tgtEl>
                                              <p:spTgt spid="44"/>
                                            </p:tgtEl>
                                          </p:cBhvr>
                                          <p:by x="105000" y="105000"/>
                                        </p:animScale>
                                      </p:childTnLst>
                                    </p:cTn>
                                  </p:par>
                                </p:childTnLst>
                              </p:cTn>
                            </p:par>
                          </p:childTnLst>
                        </p:cTn>
                      </p:par>
                      <p:par>
                        <p:cTn id="754" fill="hold">
                          <p:stCondLst>
                            <p:cond delay="indefinite"/>
                          </p:stCondLst>
                          <p:childTnLst>
                            <p:par>
                              <p:cTn id="755" fill="hold">
                                <p:stCondLst>
                                  <p:cond delay="0"/>
                                </p:stCondLst>
                                <p:childTnLst>
                                  <p:par>
                                    <p:cTn id="756" presetID="3" presetClass="mediacall" presetSubtype="0" fill="hold" nodeType="clickEffect">
                                      <p:stCondLst>
                                        <p:cond delay="0"/>
                                      </p:stCondLst>
                                      <p:childTnLst>
                                        <p:cmd type="call" cmd="stop">
                                          <p:cBhvr>
                                            <p:cTn id="757" dur="1" fill="hold"/>
                                            <p:tgtEl>
                                              <p:spTgt spid="44"/>
                                            </p:tgtEl>
                                          </p:cBhvr>
                                        </p:cmd>
                                      </p:childTnLst>
                                    </p:cTn>
                                  </p:par>
                                </p:childTnLst>
                              </p:cTn>
                            </p:par>
                          </p:childTnLst>
                        </p:cTn>
                      </p:par>
                    </p:childTnLst>
                  </p:cTn>
                  <p:nextCondLst>
                    <p:cond evt="onClick" delay="0">
                      <p:tgtEl>
                        <p:spTgt spid="44"/>
                      </p:tgtEl>
                    </p:cond>
                  </p:nextCondLst>
                </p:seq>
                <p:audio>
                  <p:cMediaNode>
                    <p:cTn id="758" fill="hold" display="0">
                      <p:stCondLst>
                        <p:cond delay="indefinite"/>
                      </p:stCondLst>
                      <p:endCondLst>
                        <p:cond evt="onNext" delay="0">
                          <p:tgtEl>
                            <p:sldTgt/>
                          </p:tgtEl>
                        </p:cond>
                        <p:cond evt="onPrev" delay="0">
                          <p:tgtEl>
                            <p:sldTgt/>
                          </p:tgtEl>
                        </p:cond>
                        <p:cond evt="onStopAudio" delay="0">
                          <p:tgtEl>
                            <p:sldTgt/>
                          </p:tgtEl>
                        </p:cond>
                      </p:endCondLst>
                    </p:cTn>
                    <p:tgtEl>
                      <p:spTgt spid="44"/>
                    </p:tgtEl>
                  </p:cMediaNode>
                </p:audio>
              </p:childTnLst>
            </p:cTn>
          </p:par>
        </p:tnLst>
        <p:bldLst>
          <p:bldP spid="26" grpId="0"/>
          <p:bldP spid="26" grpId="1"/>
          <p:bldP spid="26" grpId="2"/>
          <p:bldP spid="26" grpId="3"/>
          <p:bldP spid="26" grpId="4"/>
          <p:bldP spid="26" grpId="5"/>
          <p:bldP spid="26" grpId="6"/>
          <p:bldP spid="26" grpId="7"/>
          <p:bldP spid="26" grpId="8"/>
          <p:bldP spid="26" grpId="9"/>
          <p:bldP spid="26" grpId="10"/>
          <p:bldP spid="26" grpId="11"/>
          <p:bldP spid="26" grpId="12"/>
          <p:bldP spid="26" grpId="13"/>
          <p:bldP spid="26" grpId="15"/>
          <p:bldP spid="26" grpId="16"/>
          <p:bldP spid="26" grpId="17"/>
          <p:bldP spid="26" grpId="18"/>
          <p:bldP spid="26" grpId="19"/>
          <p:bldP spid="26" grpId="20"/>
          <p:bldP spid="28" grpId="0"/>
          <p:bldP spid="28" grpId="1"/>
          <p:bldP spid="28" grpId="2"/>
          <p:bldP spid="28" grpId="3"/>
          <p:bldP spid="29" grpId="0"/>
          <p:bldP spid="29" grpId="1"/>
          <p:bldP spid="29" grpId="2"/>
          <p:bldP spid="29" grpId="3"/>
          <p:bldP spid="33" grpId="0"/>
          <p:bldP spid="33" grpId="1"/>
          <p:bldP spid="33" grpId="2"/>
          <p:bldP spid="33" grpId="3"/>
          <p:bldP spid="34" grpId="0"/>
          <p:bldP spid="34" grpId="1"/>
          <p:bldP spid="34" grpId="2"/>
          <p:bldP spid="34" grpId="3"/>
          <p:bldP spid="35" grpId="0"/>
          <p:bldP spid="35" grpId="1"/>
          <p:bldP spid="35" grpId="2"/>
          <p:bldP spid="35" grpId="3"/>
          <p:bldP spid="36" grpId="0"/>
          <p:bldP spid="36" grpId="1"/>
          <p:bldP spid="36" grpId="2"/>
          <p:bldP spid="36" grpId="3"/>
          <p:bldP spid="37" grpId="0"/>
          <p:bldP spid="37" grpId="1"/>
          <p:bldP spid="37" grpId="2"/>
          <p:bldP spid="37" grpId="3"/>
          <p:bldP spid="38" grpId="0"/>
          <p:bldP spid="38" grpId="1"/>
          <p:bldP spid="38" grpId="2"/>
          <p:bldP spid="38" grpId="3"/>
          <p:bldP spid="39" grpId="0"/>
          <p:bldP spid="39" grpId="1"/>
          <p:bldP spid="39" grpId="2"/>
          <p:bldP spid="39" grpId="3"/>
          <p:bldP spid="40" grpId="0"/>
          <p:bldP spid="40" grpId="1"/>
          <p:bldP spid="40" grpId="2"/>
          <p:bldP spid="40" grpId="3"/>
          <p:bldP spid="42" grpId="0"/>
          <p:bldP spid="42" grpId="1"/>
          <p:bldP spid="42" grpId="2"/>
          <p:bldP spid="42" grpId="3"/>
          <p:bldP spid="42" grpId="4"/>
          <p:bldP spid="42" grpId="5"/>
          <p:bldP spid="42" grpId="6"/>
          <p:bldP spid="42" grpId="7"/>
          <p:bldP spid="42" grpId="8"/>
          <p:bldP spid="42" grpId="9"/>
          <p:bldP spid="42" grpId="10"/>
          <p:bldP spid="42" grpId="11"/>
          <p:bldP spid="42" grpId="12"/>
          <p:bldP spid="42" grpId="13"/>
          <p:bldP spid="42" grpId="14"/>
          <p:bldP spid="42" grpId="15"/>
          <p:bldP spid="42" grpId="16"/>
          <p:bldP spid="42" grpId="17"/>
          <p:bldP spid="42" grpId="18"/>
          <p:bldP spid="42" grpId="19"/>
          <p:bldP spid="42" grpId="2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94117" y="4368800"/>
            <a:ext cx="1988115" cy="3575526"/>
            <a:chOff x="394117" y="4368800"/>
            <a:chExt cx="1988115" cy="3575526"/>
          </a:xfrm>
        </p:grpSpPr>
        <p:pic>
          <p:nvPicPr>
            <p:cNvPr id="3" name="Picture 2">
              <a:hlinkClick r:id="" action="ppaction://hlinkshowjump?jump=endshow"/>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94117" y="4368800"/>
              <a:ext cx="1988115" cy="3575526"/>
            </a:xfrm>
            <a:prstGeom prst="rect">
              <a:avLst/>
            </a:prstGeom>
          </p:spPr>
        </p:pic>
        <p:sp>
          <p:nvSpPr>
            <p:cNvPr id="4" name="TextBox 3">
              <a:hlinkClick r:id="" action="ppaction://hlinkshowjump?jump=endshow"/>
            </p:cNvPr>
            <p:cNvSpPr txBox="1"/>
            <p:nvPr/>
          </p:nvSpPr>
          <p:spPr>
            <a:xfrm>
              <a:off x="1015657" y="5528936"/>
              <a:ext cx="745034" cy="1592744"/>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rgbClr val="CDB919"/>
                </a:extrusionClr>
                <a:contourClr>
                  <a:srgbClr val="CDB919"/>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12000" dirty="0">
                  <a:ln w="69850" cap="rnd">
                    <a:gradFill>
                      <a:gsLst>
                        <a:gs pos="0">
                          <a:schemeClr val="accent4">
                            <a:lumMod val="20000"/>
                            <a:lumOff val="80000"/>
                          </a:schemeClr>
                        </a:gs>
                        <a:gs pos="25000">
                          <a:srgbClr val="E1CC1A"/>
                        </a:gs>
                        <a:gs pos="71000">
                          <a:srgbClr val="CDB919"/>
                        </a:gs>
                        <a:gs pos="100000">
                          <a:srgbClr val="8A7A11"/>
                        </a:gs>
                      </a:gsLst>
                      <a:lin ang="5400000" scaled="1"/>
                    </a:gradFill>
                    <a:prstDash val="solid"/>
                  </a:ln>
                  <a:gradFill>
                    <a:gsLst>
                      <a:gs pos="0">
                        <a:srgbClr val="A49118"/>
                      </a:gs>
                      <a:gs pos="30000">
                        <a:srgbClr val="CDB919"/>
                      </a:gs>
                      <a:gs pos="71000">
                        <a:srgbClr val="A49118"/>
                      </a:gs>
                    </a:gsLst>
                    <a:lin ang="5400000" scaled="0"/>
                  </a:gradFill>
                  <a:latin typeface="SuperMarioBrosWii" panose="02000000000000000000" pitchFamily="50" charset="0"/>
                  <a:ea typeface="Super Mario Bros Alphabet" pitchFamily="2" charset="-127"/>
                </a:rPr>
                <a:t>M</a:t>
              </a:r>
            </a:p>
          </p:txBody>
        </p:sp>
      </p:grpSp>
      <p:sp>
        <p:nvSpPr>
          <p:cNvPr id="14" name="Text Placeholder 13"/>
          <p:cNvSpPr>
            <a:spLocks noGrp="1"/>
          </p:cNvSpPr>
          <p:nvPr>
            <p:ph type="body" sz="quarter" idx="10"/>
          </p:nvPr>
        </p:nvSpPr>
        <p:spPr/>
        <p:txBody>
          <a:bodyPr/>
          <a:lstStyle/>
          <a:p>
            <a:endParaRPr lang="en-US"/>
          </a:p>
        </p:txBody>
      </p:sp>
      <p:sp>
        <p:nvSpPr>
          <p:cNvPr id="15" name="Text Placeholder 14"/>
          <p:cNvSpPr>
            <a:spLocks noGrp="1"/>
          </p:cNvSpPr>
          <p:nvPr>
            <p:ph type="body" sz="quarter" idx="12"/>
          </p:nvPr>
        </p:nvSpPr>
        <p:spPr/>
        <p:txBody>
          <a:bodyPr/>
          <a:lstStyle/>
          <a:p>
            <a:endParaRPr lang="en-US"/>
          </a:p>
        </p:txBody>
      </p:sp>
    </p:spTree>
    <p:custDataLst>
      <p:tags r:id="rId1"/>
    </p:custDataLst>
    <p:extLst>
      <p:ext uri="{BB962C8B-B14F-4D97-AF65-F5344CB8AC3E}">
        <p14:creationId xmlns:p14="http://schemas.microsoft.com/office/powerpoint/2010/main" val="347851407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fill="hold" nodeType="afterEffect" p14:presetBounceEnd="33333">
                                      <p:stCondLst>
                                        <p:cond delay="1500"/>
                                      </p:stCondLst>
                                      <p:childTnLst>
                                        <p:animMotion origin="layout" path="M -2.08333E-6 4.81481E-6 L -2.08333E-6 -0.13473 " pathEditMode="relative" rAng="0" ptsTypes="AA" p14:bounceEnd="33333">
                                          <p:cBhvr>
                                            <p:cTn id="6" dur="750" fill="hold"/>
                                            <p:tgtEl>
                                              <p:spTgt spid="2"/>
                                            </p:tgtEl>
                                            <p:attrNameLst>
                                              <p:attrName>ppt_x</p:attrName>
                                              <p:attrName>ppt_y</p:attrName>
                                            </p:attrNameLst>
                                          </p:cBhvr>
                                          <p:rCtr x="0" y="-6736"/>
                                        </p:animMotion>
                                      </p:childTnLst>
                                      <p:subTnLst>
                                        <p:audio>
                                          <p:cMediaNode>
                                            <p:cTn display="0" masterRel="sameClick">
                                              <p:stCondLst>
                                                <p:cond evt="begin" delay="0">
                                                  <p:tn val="5"/>
                                                </p:cond>
                                              </p:stCondLst>
                                              <p:endCondLst>
                                                <p:cond evt="onStopAudio" delay="0">
                                                  <p:tgtEl>
                                                    <p:sldTgt/>
                                                  </p:tgtEl>
                                                </p:cond>
                                              </p:endCondLst>
                                            </p:cTn>
                                            <p:tgtEl>
                                              <p:sndTgt r:embed="rId4" name="General_Question_Appear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fill="hold" nodeType="afterEffect">
                                      <p:stCondLst>
                                        <p:cond delay="1500"/>
                                      </p:stCondLst>
                                      <p:childTnLst>
                                        <p:animMotion origin="layout" path="M -2.08333E-6 4.81481E-6 L -2.08333E-6 -0.13473 " pathEditMode="relative" rAng="0" ptsTypes="AA">
                                          <p:cBhvr>
                                            <p:cTn id="6" dur="750" fill="hold"/>
                                            <p:tgtEl>
                                              <p:spTgt spid="2"/>
                                            </p:tgtEl>
                                            <p:attrNameLst>
                                              <p:attrName>ppt_x</p:attrName>
                                              <p:attrName>ppt_y</p:attrName>
                                            </p:attrNameLst>
                                          </p:cBhvr>
                                          <p:rCtr x="0" y="-6736"/>
                                        </p:animMotion>
                                      </p:childTnLst>
                                      <p:subTnLst>
                                        <p:audio>
                                          <p:cMediaNode>
                                            <p:cTn display="0" masterRel="sameClick">
                                              <p:stCondLst>
                                                <p:cond evt="begin" delay="0">
                                                  <p:tn val="5"/>
                                                </p:cond>
                                              </p:stCondLst>
                                              <p:endCondLst>
                                                <p:cond evt="onStopAudio" delay="0">
                                                  <p:tgtEl>
                                                    <p:sldTgt/>
                                                  </p:tgtEl>
                                                </p:cond>
                                              </p:endCondLst>
                                            </p:cTn>
                                            <p:tgtEl>
                                              <p:sndTgt r:embed="rId7" name="General_Question_Appear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394117" y="4368800"/>
            <a:ext cx="1988115" cy="3575526"/>
            <a:chOff x="394117" y="4368800"/>
            <a:chExt cx="1988115" cy="3575526"/>
          </a:xfrm>
        </p:grpSpPr>
        <p:pic>
          <p:nvPicPr>
            <p:cNvPr id="6" name="Picture 5">
              <a:hlinkClick r:id="" action="ppaction://hlinkshowjump?jump=endshow"/>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94117" y="4368800"/>
              <a:ext cx="1988115" cy="3575526"/>
            </a:xfrm>
            <a:prstGeom prst="rect">
              <a:avLst/>
            </a:prstGeom>
          </p:spPr>
        </p:pic>
        <p:sp>
          <p:nvSpPr>
            <p:cNvPr id="7" name="TextBox 6">
              <a:hlinkClick r:id="" action="ppaction://hlinkshowjump?jump=endshow"/>
            </p:cNvPr>
            <p:cNvSpPr txBox="1"/>
            <p:nvPr/>
          </p:nvSpPr>
          <p:spPr>
            <a:xfrm>
              <a:off x="1015657" y="5528936"/>
              <a:ext cx="745034" cy="1592744"/>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rgbClr val="CDB919"/>
                </a:extrusionClr>
                <a:contourClr>
                  <a:srgbClr val="CDB919"/>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12000" dirty="0">
                  <a:ln w="69850" cap="rnd">
                    <a:gradFill>
                      <a:gsLst>
                        <a:gs pos="0">
                          <a:schemeClr val="accent4">
                            <a:lumMod val="20000"/>
                            <a:lumOff val="80000"/>
                          </a:schemeClr>
                        </a:gs>
                        <a:gs pos="25000">
                          <a:srgbClr val="E1CC1A"/>
                        </a:gs>
                        <a:gs pos="71000">
                          <a:srgbClr val="CDB919"/>
                        </a:gs>
                        <a:gs pos="100000">
                          <a:srgbClr val="8A7A11"/>
                        </a:gs>
                      </a:gsLst>
                      <a:lin ang="5400000" scaled="1"/>
                    </a:gradFill>
                    <a:prstDash val="solid"/>
                  </a:ln>
                  <a:gradFill>
                    <a:gsLst>
                      <a:gs pos="0">
                        <a:srgbClr val="A49118"/>
                      </a:gs>
                      <a:gs pos="30000">
                        <a:srgbClr val="CDB919"/>
                      </a:gs>
                      <a:gs pos="71000">
                        <a:srgbClr val="A49118"/>
                      </a:gs>
                    </a:gsLst>
                    <a:lin ang="5400000" scaled="0"/>
                  </a:gradFill>
                  <a:latin typeface="SuperMarioBrosWii" panose="02000000000000000000" pitchFamily="50" charset="0"/>
                  <a:ea typeface="Super Mario Bros Alphabet" pitchFamily="2" charset="-127"/>
                </a:rPr>
                <a:t>A</a:t>
              </a:r>
            </a:p>
          </p:txBody>
        </p:sp>
      </p:grpSp>
      <p:sp>
        <p:nvSpPr>
          <p:cNvPr id="10" name="Text Placeholder 9"/>
          <p:cNvSpPr>
            <a:spLocks noGrp="1"/>
          </p:cNvSpPr>
          <p:nvPr>
            <p:ph type="body" sz="quarter" idx="10"/>
          </p:nvPr>
        </p:nvSpPr>
        <p:spPr/>
        <p:txBody>
          <a:bodyPr/>
          <a:lstStyle/>
          <a:p>
            <a:endParaRPr lang="en-US"/>
          </a:p>
        </p:txBody>
      </p:sp>
      <p:sp>
        <p:nvSpPr>
          <p:cNvPr id="11" name="Text Placeholder 10"/>
          <p:cNvSpPr>
            <a:spLocks noGrp="1"/>
          </p:cNvSpPr>
          <p:nvPr>
            <p:ph type="body" sz="quarter" idx="12"/>
          </p:nvPr>
        </p:nvSpPr>
        <p:spPr/>
        <p:txBody>
          <a:bodyPr/>
          <a:lstStyle/>
          <a:p>
            <a:endParaRPr lang="en-US"/>
          </a:p>
        </p:txBody>
      </p:sp>
    </p:spTree>
    <p:custDataLst>
      <p:tags r:id="rId1"/>
    </p:custDataLst>
    <p:extLst>
      <p:ext uri="{BB962C8B-B14F-4D97-AF65-F5344CB8AC3E}">
        <p14:creationId xmlns:p14="http://schemas.microsoft.com/office/powerpoint/2010/main" val="390234972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fill="hold" nodeType="afterEffect" p14:presetBounceEnd="33333">
                                      <p:stCondLst>
                                        <p:cond delay="1500"/>
                                      </p:stCondLst>
                                      <p:childTnLst>
                                        <p:animMotion origin="layout" path="M -2.08333E-6 4.81481E-6 L -2.08333E-6 -0.13473 " pathEditMode="relative" rAng="0" ptsTypes="AA" p14:bounceEnd="33333">
                                          <p:cBhvr>
                                            <p:cTn id="6" dur="750" fill="hold"/>
                                            <p:tgtEl>
                                              <p:spTgt spid="5"/>
                                            </p:tgtEl>
                                            <p:attrNameLst>
                                              <p:attrName>ppt_x</p:attrName>
                                              <p:attrName>ppt_y</p:attrName>
                                            </p:attrNameLst>
                                          </p:cBhvr>
                                          <p:rCtr x="0" y="-6736"/>
                                        </p:animMotion>
                                      </p:childTnLst>
                                      <p:subTnLst>
                                        <p:audio>
                                          <p:cMediaNode>
                                            <p:cTn display="0" masterRel="sameClick">
                                              <p:stCondLst>
                                                <p:cond evt="begin" delay="0">
                                                  <p:tn val="5"/>
                                                </p:cond>
                                              </p:stCondLst>
                                              <p:endCondLst>
                                                <p:cond evt="onStopAudio" delay="0">
                                                  <p:tgtEl>
                                                    <p:sldTgt/>
                                                  </p:tgtEl>
                                                </p:cond>
                                              </p:endCondLst>
                                            </p:cTn>
                                            <p:tgtEl>
                                              <p:sndTgt r:embed="rId4" name="General_Question_Appear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fill="hold" nodeType="afterEffect">
                                      <p:stCondLst>
                                        <p:cond delay="1500"/>
                                      </p:stCondLst>
                                      <p:childTnLst>
                                        <p:animMotion origin="layout" path="M -2.08333E-6 4.81481E-6 L -2.08333E-6 -0.13473 " pathEditMode="relative" rAng="0" ptsTypes="AA">
                                          <p:cBhvr>
                                            <p:cTn id="6" dur="750" fill="hold"/>
                                            <p:tgtEl>
                                              <p:spTgt spid="5"/>
                                            </p:tgtEl>
                                            <p:attrNameLst>
                                              <p:attrName>ppt_x</p:attrName>
                                              <p:attrName>ppt_y</p:attrName>
                                            </p:attrNameLst>
                                          </p:cBhvr>
                                          <p:rCtr x="0" y="-6736"/>
                                        </p:animMotion>
                                      </p:childTnLst>
                                      <p:subTnLst>
                                        <p:audio>
                                          <p:cMediaNode>
                                            <p:cTn display="0" masterRel="sameClick">
                                              <p:stCondLst>
                                                <p:cond evt="begin" delay="0">
                                                  <p:tn val="5"/>
                                                </p:cond>
                                              </p:stCondLst>
                                              <p:endCondLst>
                                                <p:cond evt="onStopAudio" delay="0">
                                                  <p:tgtEl>
                                                    <p:sldTgt/>
                                                  </p:tgtEl>
                                                </p:cond>
                                              </p:endCondLst>
                                            </p:cTn>
                                            <p:tgtEl>
                                              <p:sndTgt r:embed="rId6" name="General_Question_Appear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394117" y="4368800"/>
            <a:ext cx="1988115" cy="3575526"/>
            <a:chOff x="394117" y="4368800"/>
            <a:chExt cx="1988115" cy="3575526"/>
          </a:xfrm>
        </p:grpSpPr>
        <p:pic>
          <p:nvPicPr>
            <p:cNvPr id="6" name="Picture 5">
              <a:hlinkClick r:id="" action="ppaction://hlinkshowjump?jump=endshow"/>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94117" y="4368800"/>
              <a:ext cx="1988115" cy="3575526"/>
            </a:xfrm>
            <a:prstGeom prst="rect">
              <a:avLst/>
            </a:prstGeom>
          </p:spPr>
        </p:pic>
        <p:sp>
          <p:nvSpPr>
            <p:cNvPr id="7" name="TextBox 6">
              <a:hlinkClick r:id="" action="ppaction://hlinkshowjump?jump=endshow"/>
            </p:cNvPr>
            <p:cNvSpPr txBox="1"/>
            <p:nvPr/>
          </p:nvSpPr>
          <p:spPr>
            <a:xfrm>
              <a:off x="1015657" y="5528936"/>
              <a:ext cx="745034" cy="1592744"/>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rgbClr val="CDB919"/>
                </a:extrusionClr>
                <a:contourClr>
                  <a:srgbClr val="CDB919"/>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12000" dirty="0">
                  <a:ln w="69850" cap="rnd">
                    <a:gradFill>
                      <a:gsLst>
                        <a:gs pos="0">
                          <a:schemeClr val="accent4">
                            <a:lumMod val="20000"/>
                            <a:lumOff val="80000"/>
                          </a:schemeClr>
                        </a:gs>
                        <a:gs pos="25000">
                          <a:srgbClr val="E1CC1A"/>
                        </a:gs>
                        <a:gs pos="71000">
                          <a:srgbClr val="CDB919"/>
                        </a:gs>
                        <a:gs pos="100000">
                          <a:srgbClr val="8A7A11"/>
                        </a:gs>
                      </a:gsLst>
                      <a:lin ang="5400000" scaled="1"/>
                    </a:gradFill>
                    <a:prstDash val="solid"/>
                  </a:ln>
                  <a:gradFill>
                    <a:gsLst>
                      <a:gs pos="0">
                        <a:srgbClr val="A49118"/>
                      </a:gs>
                      <a:gs pos="30000">
                        <a:srgbClr val="CDB919"/>
                      </a:gs>
                      <a:gs pos="71000">
                        <a:srgbClr val="A49118"/>
                      </a:gs>
                    </a:gsLst>
                    <a:lin ang="5400000" scaled="0"/>
                  </a:gradFill>
                  <a:latin typeface="SuperMarioBrosWii" panose="02000000000000000000" pitchFamily="50" charset="0"/>
                  <a:ea typeface="Super Mario Bros Alphabet" pitchFamily="2" charset="-127"/>
                </a:rPr>
                <a:t>R</a:t>
              </a:r>
            </a:p>
          </p:txBody>
        </p:sp>
      </p:grpSp>
      <p:sp>
        <p:nvSpPr>
          <p:cNvPr id="10" name="Text Placeholder 9"/>
          <p:cNvSpPr>
            <a:spLocks noGrp="1"/>
          </p:cNvSpPr>
          <p:nvPr>
            <p:ph type="body" sz="quarter" idx="10"/>
          </p:nvPr>
        </p:nvSpPr>
        <p:spPr/>
        <p:txBody>
          <a:bodyPr/>
          <a:lstStyle/>
          <a:p>
            <a:endParaRPr lang="en-US"/>
          </a:p>
        </p:txBody>
      </p:sp>
      <p:sp>
        <p:nvSpPr>
          <p:cNvPr id="11" name="Text Placeholder 10"/>
          <p:cNvSpPr>
            <a:spLocks noGrp="1"/>
          </p:cNvSpPr>
          <p:nvPr>
            <p:ph type="body" sz="quarter" idx="12"/>
          </p:nvPr>
        </p:nvSpPr>
        <p:spPr/>
        <p:txBody>
          <a:bodyPr/>
          <a:lstStyle/>
          <a:p>
            <a:endParaRPr lang="en-US"/>
          </a:p>
        </p:txBody>
      </p:sp>
    </p:spTree>
    <p:custDataLst>
      <p:tags r:id="rId1"/>
    </p:custDataLst>
    <p:extLst>
      <p:ext uri="{BB962C8B-B14F-4D97-AF65-F5344CB8AC3E}">
        <p14:creationId xmlns:p14="http://schemas.microsoft.com/office/powerpoint/2010/main" val="190384868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fill="hold" nodeType="afterEffect" p14:presetBounceEnd="33333">
                                      <p:stCondLst>
                                        <p:cond delay="1500"/>
                                      </p:stCondLst>
                                      <p:childTnLst>
                                        <p:animMotion origin="layout" path="M -2.08333E-6 4.81481E-6 L -2.08333E-6 -0.13473 " pathEditMode="relative" rAng="0" ptsTypes="AA" p14:bounceEnd="33333">
                                          <p:cBhvr>
                                            <p:cTn id="6" dur="750" fill="hold"/>
                                            <p:tgtEl>
                                              <p:spTgt spid="5"/>
                                            </p:tgtEl>
                                            <p:attrNameLst>
                                              <p:attrName>ppt_x</p:attrName>
                                              <p:attrName>ppt_y</p:attrName>
                                            </p:attrNameLst>
                                          </p:cBhvr>
                                          <p:rCtr x="0" y="-6736"/>
                                        </p:animMotion>
                                      </p:childTnLst>
                                      <p:subTnLst>
                                        <p:audio>
                                          <p:cMediaNode>
                                            <p:cTn display="0" masterRel="sameClick">
                                              <p:stCondLst>
                                                <p:cond evt="begin" delay="0">
                                                  <p:tn val="5"/>
                                                </p:cond>
                                              </p:stCondLst>
                                              <p:endCondLst>
                                                <p:cond evt="onStopAudio" delay="0">
                                                  <p:tgtEl>
                                                    <p:sldTgt/>
                                                  </p:tgtEl>
                                                </p:cond>
                                              </p:endCondLst>
                                            </p:cTn>
                                            <p:tgtEl>
                                              <p:sndTgt r:embed="rId4" name="General_Question_Appear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fill="hold" nodeType="afterEffect">
                                      <p:stCondLst>
                                        <p:cond delay="1500"/>
                                      </p:stCondLst>
                                      <p:childTnLst>
                                        <p:animMotion origin="layout" path="M -2.08333E-6 4.81481E-6 L -2.08333E-6 -0.13473 " pathEditMode="relative" rAng="0" ptsTypes="AA">
                                          <p:cBhvr>
                                            <p:cTn id="6" dur="750" fill="hold"/>
                                            <p:tgtEl>
                                              <p:spTgt spid="5"/>
                                            </p:tgtEl>
                                            <p:attrNameLst>
                                              <p:attrName>ppt_x</p:attrName>
                                              <p:attrName>ppt_y</p:attrName>
                                            </p:attrNameLst>
                                          </p:cBhvr>
                                          <p:rCtr x="0" y="-6736"/>
                                        </p:animMotion>
                                      </p:childTnLst>
                                      <p:subTnLst>
                                        <p:audio>
                                          <p:cMediaNode>
                                            <p:cTn display="0" masterRel="sameClick">
                                              <p:stCondLst>
                                                <p:cond evt="begin" delay="0">
                                                  <p:tn val="5"/>
                                                </p:cond>
                                              </p:stCondLst>
                                              <p:endCondLst>
                                                <p:cond evt="onStopAudio" delay="0">
                                                  <p:tgtEl>
                                                    <p:sldTgt/>
                                                  </p:tgtEl>
                                                </p:cond>
                                              </p:endCondLst>
                                            </p:cTn>
                                            <p:tgtEl>
                                              <p:sndTgt r:embed="rId6" name="General_Question_Appear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394117" y="4368800"/>
            <a:ext cx="1988115" cy="3575526"/>
            <a:chOff x="394117" y="4368800"/>
            <a:chExt cx="1988115" cy="3575526"/>
          </a:xfrm>
        </p:grpSpPr>
        <p:pic>
          <p:nvPicPr>
            <p:cNvPr id="6" name="Picture 5">
              <a:hlinkClick r:id="" action="ppaction://hlinkshowjump?jump=endshow"/>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94117" y="4368800"/>
              <a:ext cx="1988115" cy="3575526"/>
            </a:xfrm>
            <a:prstGeom prst="rect">
              <a:avLst/>
            </a:prstGeom>
          </p:spPr>
        </p:pic>
        <p:sp>
          <p:nvSpPr>
            <p:cNvPr id="7" name="TextBox 6">
              <a:hlinkClick r:id="" action="ppaction://hlinkshowjump?jump=endshow"/>
            </p:cNvPr>
            <p:cNvSpPr txBox="1"/>
            <p:nvPr/>
          </p:nvSpPr>
          <p:spPr>
            <a:xfrm>
              <a:off x="1015657" y="5528936"/>
              <a:ext cx="745034" cy="1592744"/>
            </a:xfrm>
            <a:prstGeom prst="rect">
              <a:avLst/>
            </a:prstGeom>
            <a:noFill/>
          </p:spPr>
          <p:txBody>
            <a:bodyPr wrap="square" rtlCol="0">
              <a:spAutoFit/>
              <a:scene3d>
                <a:camera prst="perspectiveLeft" fov="0">
                  <a:rot lat="0" lon="0" rev="0"/>
                </a:camera>
                <a:lightRig rig="threePt" dir="t"/>
              </a:scene3d>
              <a:sp3d extrusionH="57150" contourW="26670">
                <a:bevelT w="69850" h="38100" prst="cross"/>
                <a:extrusionClr>
                  <a:srgbClr val="CDB919"/>
                </a:extrusionClr>
                <a:contourClr>
                  <a:srgbClr val="CDB919"/>
                </a:contourClr>
              </a:sp3d>
            </a:bodyPr>
            <a:lstStyle>
              <a:defPPr>
                <a:defRPr lang="en-US"/>
              </a:defPPr>
              <a:lvl1pPr algn="ctr">
                <a:lnSpc>
                  <a:spcPct val="75000"/>
                </a:lnSpc>
                <a:defRPr sz="8800" b="1">
                  <a:ln w="69850" cap="rnd">
                    <a:gradFill>
                      <a:gsLst>
                        <a:gs pos="0">
                          <a:schemeClr val="accent4">
                            <a:lumMod val="20000"/>
                            <a:lumOff val="80000"/>
                          </a:schemeClr>
                        </a:gs>
                        <a:gs pos="25000">
                          <a:schemeClr val="accent4">
                            <a:lumMod val="40000"/>
                            <a:lumOff val="60000"/>
                          </a:schemeClr>
                        </a:gs>
                        <a:gs pos="71000">
                          <a:schemeClr val="accent4">
                            <a:lumMod val="75000"/>
                          </a:schemeClr>
                        </a:gs>
                        <a:gs pos="100000">
                          <a:schemeClr val="accent4">
                            <a:lumMod val="75000"/>
                          </a:schemeClr>
                        </a:gs>
                      </a:gsLst>
                      <a:lin ang="5400000" scaled="1"/>
                    </a:gradFill>
                    <a:prstDash val="solid"/>
                  </a:ln>
                  <a:solidFill>
                    <a:schemeClr val="accent4">
                      <a:lumMod val="60000"/>
                      <a:lumOff val="40000"/>
                    </a:schemeClr>
                  </a:solidFill>
                  <a:effectLst>
                    <a:outerShdw blurRad="50800" dist="38100" dir="5400000" sx="102000" sy="102000" algn="t" rotWithShape="0">
                      <a:prstClr val="black">
                        <a:alpha val="40000"/>
                      </a:prstClr>
                    </a:outerShdw>
                  </a:effectLst>
                  <a:latin typeface="Berlin Sans FB Demi" panose="020E0802020502020306" pitchFamily="34" charset="0"/>
                </a:defRPr>
              </a:lvl1pPr>
            </a:lstStyle>
            <a:p>
              <a:r>
                <a:rPr lang="en-US" sz="12000" dirty="0" err="1">
                  <a:ln w="69850" cap="rnd">
                    <a:gradFill>
                      <a:gsLst>
                        <a:gs pos="0">
                          <a:schemeClr val="accent4">
                            <a:lumMod val="20000"/>
                            <a:lumOff val="80000"/>
                          </a:schemeClr>
                        </a:gs>
                        <a:gs pos="25000">
                          <a:srgbClr val="E1CC1A"/>
                        </a:gs>
                        <a:gs pos="71000">
                          <a:srgbClr val="CDB919"/>
                        </a:gs>
                        <a:gs pos="100000">
                          <a:srgbClr val="8A7A11"/>
                        </a:gs>
                      </a:gsLst>
                      <a:lin ang="5400000" scaled="1"/>
                    </a:gradFill>
                    <a:prstDash val="solid"/>
                  </a:ln>
                  <a:gradFill>
                    <a:gsLst>
                      <a:gs pos="0">
                        <a:srgbClr val="A49118"/>
                      </a:gs>
                      <a:gs pos="30000">
                        <a:srgbClr val="CDB919"/>
                      </a:gs>
                      <a:gs pos="71000">
                        <a:srgbClr val="A49118"/>
                      </a:gs>
                    </a:gsLst>
                    <a:lin ang="5400000" scaled="0"/>
                  </a:gradFill>
                  <a:latin typeface="SuperMarioBrosWii" panose="02000000000000000000" pitchFamily="50" charset="0"/>
                  <a:ea typeface="Super Mario Bros Alphabet" pitchFamily="2" charset="-127"/>
                </a:rPr>
                <a:t>i</a:t>
              </a:r>
              <a:endParaRPr lang="en-US" sz="12000" dirty="0">
                <a:ln w="69850" cap="rnd">
                  <a:gradFill>
                    <a:gsLst>
                      <a:gs pos="0">
                        <a:schemeClr val="accent4">
                          <a:lumMod val="20000"/>
                          <a:lumOff val="80000"/>
                        </a:schemeClr>
                      </a:gs>
                      <a:gs pos="25000">
                        <a:srgbClr val="E1CC1A"/>
                      </a:gs>
                      <a:gs pos="71000">
                        <a:srgbClr val="CDB919"/>
                      </a:gs>
                      <a:gs pos="100000">
                        <a:srgbClr val="8A7A11"/>
                      </a:gs>
                    </a:gsLst>
                    <a:lin ang="5400000" scaled="1"/>
                  </a:gradFill>
                  <a:prstDash val="solid"/>
                </a:ln>
                <a:gradFill>
                  <a:gsLst>
                    <a:gs pos="0">
                      <a:srgbClr val="A49118"/>
                    </a:gs>
                    <a:gs pos="30000">
                      <a:srgbClr val="CDB919"/>
                    </a:gs>
                    <a:gs pos="71000">
                      <a:srgbClr val="A49118"/>
                    </a:gs>
                  </a:gsLst>
                  <a:lin ang="5400000" scaled="0"/>
                </a:gradFill>
                <a:latin typeface="SuperMarioBrosWii" panose="02000000000000000000" pitchFamily="50" charset="0"/>
                <a:ea typeface="Super Mario Bros Alphabet" pitchFamily="2" charset="-127"/>
              </a:endParaRPr>
            </a:p>
          </p:txBody>
        </p:sp>
      </p:grpSp>
      <p:sp>
        <p:nvSpPr>
          <p:cNvPr id="10" name="Text Placeholder 9"/>
          <p:cNvSpPr>
            <a:spLocks noGrp="1"/>
          </p:cNvSpPr>
          <p:nvPr>
            <p:ph type="body" sz="quarter" idx="10"/>
          </p:nvPr>
        </p:nvSpPr>
        <p:spPr/>
        <p:txBody>
          <a:bodyPr/>
          <a:lstStyle/>
          <a:p>
            <a:endParaRPr lang="en-US"/>
          </a:p>
        </p:txBody>
      </p:sp>
      <p:sp>
        <p:nvSpPr>
          <p:cNvPr id="11" name="Text Placeholder 10"/>
          <p:cNvSpPr>
            <a:spLocks noGrp="1"/>
          </p:cNvSpPr>
          <p:nvPr>
            <p:ph type="body" sz="quarter" idx="12"/>
          </p:nvPr>
        </p:nvSpPr>
        <p:spPr/>
        <p:txBody>
          <a:bodyPr/>
          <a:lstStyle/>
          <a:p>
            <a:endParaRPr lang="en-US"/>
          </a:p>
        </p:txBody>
      </p:sp>
    </p:spTree>
    <p:custDataLst>
      <p:tags r:id="rId1"/>
    </p:custDataLst>
    <p:extLst>
      <p:ext uri="{BB962C8B-B14F-4D97-AF65-F5344CB8AC3E}">
        <p14:creationId xmlns:p14="http://schemas.microsoft.com/office/powerpoint/2010/main" val="365877381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fill="hold" nodeType="afterEffect" p14:presetBounceEnd="33333">
                                      <p:stCondLst>
                                        <p:cond delay="1500"/>
                                      </p:stCondLst>
                                      <p:childTnLst>
                                        <p:animMotion origin="layout" path="M -2.08333E-6 4.81481E-6 L -2.08333E-6 -0.13473 " pathEditMode="relative" rAng="0" ptsTypes="AA" p14:bounceEnd="33333">
                                          <p:cBhvr>
                                            <p:cTn id="6" dur="750" fill="hold"/>
                                            <p:tgtEl>
                                              <p:spTgt spid="5"/>
                                            </p:tgtEl>
                                            <p:attrNameLst>
                                              <p:attrName>ppt_x</p:attrName>
                                              <p:attrName>ppt_y</p:attrName>
                                            </p:attrNameLst>
                                          </p:cBhvr>
                                          <p:rCtr x="0" y="-6736"/>
                                        </p:animMotion>
                                      </p:childTnLst>
                                      <p:subTnLst>
                                        <p:audio>
                                          <p:cMediaNode>
                                            <p:cTn display="0" masterRel="sameClick">
                                              <p:stCondLst>
                                                <p:cond evt="begin" delay="0">
                                                  <p:tn val="5"/>
                                                </p:cond>
                                              </p:stCondLst>
                                              <p:endCondLst>
                                                <p:cond evt="onStopAudio" delay="0">
                                                  <p:tgtEl>
                                                    <p:sldTgt/>
                                                  </p:tgtEl>
                                                </p:cond>
                                              </p:endCondLst>
                                            </p:cTn>
                                            <p:tgtEl>
                                              <p:sndTgt r:embed="rId4" name="General_Question_Appear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fill="hold" nodeType="afterEffect">
                                      <p:stCondLst>
                                        <p:cond delay="1500"/>
                                      </p:stCondLst>
                                      <p:childTnLst>
                                        <p:animMotion origin="layout" path="M -2.08333E-6 4.81481E-6 L -2.08333E-6 -0.13473 " pathEditMode="relative" rAng="0" ptsTypes="AA">
                                          <p:cBhvr>
                                            <p:cTn id="6" dur="750" fill="hold"/>
                                            <p:tgtEl>
                                              <p:spTgt spid="5"/>
                                            </p:tgtEl>
                                            <p:attrNameLst>
                                              <p:attrName>ppt_x</p:attrName>
                                              <p:attrName>ppt_y</p:attrName>
                                            </p:attrNameLst>
                                          </p:cBhvr>
                                          <p:rCtr x="0" y="-6736"/>
                                        </p:animMotion>
                                      </p:childTnLst>
                                      <p:subTnLst>
                                        <p:audio>
                                          <p:cMediaNode>
                                            <p:cTn display="0" masterRel="sameClick">
                                              <p:stCondLst>
                                                <p:cond evt="begin" delay="0">
                                                  <p:tn val="5"/>
                                                </p:cond>
                                              </p:stCondLst>
                                              <p:endCondLst>
                                                <p:cond evt="onStopAudio" delay="0">
                                                  <p:tgtEl>
                                                    <p:sldTgt/>
                                                  </p:tgtEl>
                                                </p:cond>
                                              </p:endCondLst>
                                            </p:cTn>
                                            <p:tgtEl>
                                              <p:sndTgt r:embed="rId6" name="General_Question_Appear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COUNT" val="3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Regular Game - No Point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per_Mario_Golden_Bell.potx" id="{DCDCD8B3-D0C4-486F-863D-FB344819CC5B}" vid="{D6902E79-83D7-4264-B447-77A7C2D0841D}"/>
    </a:ext>
  </a:extLst>
</a:theme>
</file>

<file path=ppt/theme/theme10.xml><?xml version="1.0" encoding="utf-8"?>
<a:theme xmlns:a="http://schemas.openxmlformats.org/drawingml/2006/main" name="4 Points - No Choice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per_Mario_Golden_Bell.potx" id="{DCDCD8B3-D0C4-486F-863D-FB344819CC5B}" vid="{C3D86416-CA5F-4902-985D-37505CFA360A}"/>
    </a:ext>
  </a:extLst>
</a:theme>
</file>

<file path=ppt/theme/theme11.xml><?xml version="1.0" encoding="utf-8"?>
<a:theme xmlns:a="http://schemas.openxmlformats.org/drawingml/2006/main" name="5 Points - No Choice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per_Mario_Golden_Bell.potx" id="{DCDCD8B3-D0C4-486F-863D-FB344819CC5B}" vid="{67BDE952-962C-41E5-BAF0-CB3F9EA52F67}"/>
    </a:ext>
  </a:extLst>
</a:theme>
</file>

<file path=ppt/theme/theme12.xml><?xml version="1.0" encoding="utf-8"?>
<a:theme xmlns:a="http://schemas.openxmlformats.org/drawingml/2006/main" name="Bonus Round Template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per_Mario_Golden_Bell.potx" id="{DCDCD8B3-D0C4-486F-863D-FB344819CC5B}" vid="{504C1627-570D-4C23-983B-3FABC0F4B42D}"/>
    </a:ext>
  </a:extLst>
</a:theme>
</file>

<file path=ppt/theme/theme13.xml><?xml version="1.0" encoding="utf-8"?>
<a:theme xmlns:a="http://schemas.openxmlformats.org/drawingml/2006/main" name="1 Point - Multiple Cho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per_Mario_Golden_Bell.potx" id="{DCDCD8B3-D0C4-486F-863D-FB344819CC5B}" vid="{28CED88D-AED3-4CCF-AD10-ED5430322C86}"/>
    </a:ext>
  </a:extLst>
</a:theme>
</file>

<file path=ppt/theme/theme14.xml><?xml version="1.0" encoding="utf-8"?>
<a:theme xmlns:a="http://schemas.openxmlformats.org/drawingml/2006/main" name="2 Points - Multiple Cho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per_Mario_Golden_Bell.potx" id="{DCDCD8B3-D0C4-486F-863D-FB344819CC5B}" vid="{A778FDD0-26CC-429F-BF0A-473646A32E0F}"/>
    </a:ext>
  </a:extLst>
</a:theme>
</file>

<file path=ppt/theme/theme15.xml><?xml version="1.0" encoding="utf-8"?>
<a:theme xmlns:a="http://schemas.openxmlformats.org/drawingml/2006/main" name="3 Points - Multiple Cho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per_Mario_Golden_Bell.potx" id="{DCDCD8B3-D0C4-486F-863D-FB344819CC5B}" vid="{B6A1AB38-A42E-434D-B42B-9D9D291993FD}"/>
    </a:ext>
  </a:extLst>
</a:theme>
</file>

<file path=ppt/theme/theme16.xml><?xml version="1.0" encoding="utf-8"?>
<a:theme xmlns:a="http://schemas.openxmlformats.org/drawingml/2006/main" name="4 Points - Multiple Cho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per_Mario_Golden_Bell.potx" id="{DCDCD8B3-D0C4-486F-863D-FB344819CC5B}" vid="{DBF3BE36-8B46-411D-9ED2-381972FAF617}"/>
    </a:ext>
  </a:extLst>
</a:theme>
</file>

<file path=ppt/theme/theme17.xml><?xml version="1.0" encoding="utf-8"?>
<a:theme xmlns:a="http://schemas.openxmlformats.org/drawingml/2006/main" name="5 Points - Multiple Cho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per_Mario_Golden_Bell.potx" id="{DCDCD8B3-D0C4-486F-863D-FB344819CC5B}" vid="{203F9082-6E42-4991-B4A6-16CD3FF56593}"/>
    </a:ext>
  </a:extLst>
</a:theme>
</file>

<file path=ppt/theme/theme18.xml><?xml version="1.0" encoding="utf-8"?>
<a:theme xmlns:a="http://schemas.openxmlformats.org/drawingml/2006/main" name="Other - You Can Ignore Thes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per_Mario_Golden_Bell.potx" id="{DCDCD8B3-D0C4-486F-863D-FB344819CC5B}" vid="{A3C10835-434E-4277-B88B-B2E3F5CD0477}"/>
    </a:ext>
  </a:extLst>
</a:theme>
</file>

<file path=ppt/theme/theme1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 Point - Automatic Multiple Cho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per_Mario_Golden_Bell.potx" id="{DCDCD8B3-D0C4-486F-863D-FB344819CC5B}" vid="{11213522-F0C1-430A-BA89-7F2958DD56DA}"/>
    </a:ext>
  </a:extLst>
</a:theme>
</file>

<file path=ppt/theme/theme3.xml><?xml version="1.0" encoding="utf-8"?>
<a:theme xmlns:a="http://schemas.openxmlformats.org/drawingml/2006/main" name="2 Points - Automatic Multiple Cho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per_Mario_Golden_Bell.potx" id="{DCDCD8B3-D0C4-486F-863D-FB344819CC5B}" vid="{24C3634B-2DD2-4287-A193-1D4BD1E7C196}"/>
    </a:ext>
  </a:extLst>
</a:theme>
</file>

<file path=ppt/theme/theme4.xml><?xml version="1.0" encoding="utf-8"?>
<a:theme xmlns:a="http://schemas.openxmlformats.org/drawingml/2006/main" name="3 Points - Automatic Multiple Cho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per_Mario_Golden_Bell.potx" id="{DCDCD8B3-D0C4-486F-863D-FB344819CC5B}" vid="{6EE80923-361B-4DA1-BBB3-1FB7417C1B2F}"/>
    </a:ext>
  </a:extLst>
</a:theme>
</file>

<file path=ppt/theme/theme5.xml><?xml version="1.0" encoding="utf-8"?>
<a:theme xmlns:a="http://schemas.openxmlformats.org/drawingml/2006/main" name="4 Points - Automatic Multiple Cho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per_Mario_Golden_Bell.potx" id="{DCDCD8B3-D0C4-486F-863D-FB344819CC5B}" vid="{4D681994-8427-47A8-895F-8CEFB486A3C7}"/>
    </a:ext>
  </a:extLst>
</a:theme>
</file>

<file path=ppt/theme/theme6.xml><?xml version="1.0" encoding="utf-8"?>
<a:theme xmlns:a="http://schemas.openxmlformats.org/drawingml/2006/main" name="5 Points - Automatic Multiple Cho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per_Mario_Golden_Bell.potx" id="{DCDCD8B3-D0C4-486F-863D-FB344819CC5B}" vid="{1ED1F606-81D6-415A-925B-B0FEA1C51228}"/>
    </a:ext>
  </a:extLst>
</a:theme>
</file>

<file path=ppt/theme/theme7.xml><?xml version="1.0" encoding="utf-8"?>
<a:theme xmlns:a="http://schemas.openxmlformats.org/drawingml/2006/main" name="1 Point - No Choice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per_Mario_Golden_Bell.potx" id="{DCDCD8B3-D0C4-486F-863D-FB344819CC5B}" vid="{966467BF-7C2E-4EF7-A8D1-EF89EB8AD23B}"/>
    </a:ext>
  </a:extLst>
</a:theme>
</file>

<file path=ppt/theme/theme8.xml><?xml version="1.0" encoding="utf-8"?>
<a:theme xmlns:a="http://schemas.openxmlformats.org/drawingml/2006/main" name="2 Points - No Choice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per_Mario_Golden_Bell.potx" id="{DCDCD8B3-D0C4-486F-863D-FB344819CC5B}" vid="{CB57F7CE-3781-4ABD-AEA0-954F3B005702}"/>
    </a:ext>
  </a:extLst>
</a:theme>
</file>

<file path=ppt/theme/theme9.xml><?xml version="1.0" encoding="utf-8"?>
<a:theme xmlns:a="http://schemas.openxmlformats.org/drawingml/2006/main" name="3 Points - No Choice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per_Mario_Golden_Bell.potx" id="{DCDCD8B3-D0C4-486F-863D-FB344819CC5B}" vid="{2E59DEEA-22BC-4C62-981C-784C2D4724DE}"/>
    </a:ext>
  </a:extLst>
</a:theme>
</file>

<file path=docProps/app.xml><?xml version="1.0" encoding="utf-8"?>
<Properties xmlns="http://schemas.openxmlformats.org/officeDocument/2006/extended-properties" xmlns:vt="http://schemas.openxmlformats.org/officeDocument/2006/docPropsVTypes">
  <Template/>
  <TotalTime>4910</TotalTime>
  <Words>1321</Words>
  <Application>Microsoft Office PowerPoint</Application>
  <PresentationFormat>Widescreen</PresentationFormat>
  <Paragraphs>156</Paragraphs>
  <Slides>14</Slides>
  <Notes>12</Notes>
  <HiddenSlides>0</HiddenSlides>
  <MMClips>5</MMClips>
  <ScaleCrop>false</ScaleCrop>
  <HeadingPairs>
    <vt:vector size="8" baseType="variant">
      <vt:variant>
        <vt:lpstr>Fonts Used</vt:lpstr>
      </vt:variant>
      <vt:variant>
        <vt:i4>8</vt:i4>
      </vt:variant>
      <vt:variant>
        <vt:lpstr>Theme</vt:lpstr>
      </vt:variant>
      <vt:variant>
        <vt:i4>18</vt:i4>
      </vt:variant>
      <vt:variant>
        <vt:lpstr>Slide Titles</vt:lpstr>
      </vt:variant>
      <vt:variant>
        <vt:i4>14</vt:i4>
      </vt:variant>
      <vt:variant>
        <vt:lpstr>Custom Shows</vt:lpstr>
      </vt:variant>
      <vt:variant>
        <vt:i4>8</vt:i4>
      </vt:variant>
    </vt:vector>
  </HeadingPairs>
  <TitlesOfParts>
    <vt:vector size="48" baseType="lpstr">
      <vt:lpstr>Pipe Dream</vt:lpstr>
      <vt:lpstr>Super Mario Bros Alphabet</vt:lpstr>
      <vt:lpstr>Arial</vt:lpstr>
      <vt:lpstr>Calibri</vt:lpstr>
      <vt:lpstr>Berlin Sans FB Demi</vt:lpstr>
      <vt:lpstr>Super Mario</vt:lpstr>
      <vt:lpstr>SuperMarioBrosWii</vt:lpstr>
      <vt:lpstr>Century Gothic</vt:lpstr>
      <vt:lpstr>Regular Game - No Points</vt:lpstr>
      <vt:lpstr>1 Point - Automatic Multiple Choice</vt:lpstr>
      <vt:lpstr>2 Points - Automatic Multiple Choice</vt:lpstr>
      <vt:lpstr>3 Points - Automatic Multiple Choice</vt:lpstr>
      <vt:lpstr>4 Points - Automatic Multiple Choice</vt:lpstr>
      <vt:lpstr>5 Points - Automatic Multiple Choice</vt:lpstr>
      <vt:lpstr>1 Point - No Choices</vt:lpstr>
      <vt:lpstr>2 Points - No Choices</vt:lpstr>
      <vt:lpstr>3 Points - No Choices</vt:lpstr>
      <vt:lpstr>4 Points - No Choices</vt:lpstr>
      <vt:lpstr>5 Points - No Choices</vt:lpstr>
      <vt:lpstr>Bonus Round Templates</vt:lpstr>
      <vt:lpstr>1 Point - Multiple Choice</vt:lpstr>
      <vt:lpstr>2 Points - Multiple Choice</vt:lpstr>
      <vt:lpstr>3 Points - Multiple Choice</vt:lpstr>
      <vt:lpstr>4 Points - Multiple Choice</vt:lpstr>
      <vt:lpstr>5 Points - Multiple Choice</vt:lpstr>
      <vt:lpstr>Other - You Can Ignore These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To Play With Points</vt:lpstr>
      <vt:lpstr>Bonus Round</vt:lpstr>
      <vt:lpstr>M</vt:lpstr>
      <vt:lpstr>A</vt:lpstr>
      <vt:lpstr>R</vt:lpstr>
      <vt:lpstr>I</vt:lpstr>
      <vt:lpstr>O</vt:lpstr>
      <vt:lpstr>Finale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Dawson Powell</dc:creator>
  <cp:lastModifiedBy>Dawson Powell</cp:lastModifiedBy>
  <cp:revision>415</cp:revision>
  <dcterms:created xsi:type="dcterms:W3CDTF">2014-02-01T06:17:39Z</dcterms:created>
  <dcterms:modified xsi:type="dcterms:W3CDTF">2019-01-07T23:37:54Z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88CB3349-B368-47A6-3F3F-57403F3F3F7D</vt:lpwstr>
  </property>
  <property fmtid="{D5CDD505-2E9C-101B-9397-08002B2CF9AE}" pid="3" name="ArticulatePath">
    <vt:lpwstr>Presentation2</vt:lpwstr>
  </property>
</Properties>
</file>